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77" r:id="rId4"/>
  </p:sldMasterIdLst>
  <p:notesMasterIdLst>
    <p:notesMasterId r:id="rId88"/>
  </p:notesMasterIdLst>
  <p:sldIdLst>
    <p:sldId id="262" r:id="rId5"/>
    <p:sldId id="641" r:id="rId6"/>
    <p:sldId id="654" r:id="rId7"/>
    <p:sldId id="649" r:id="rId8"/>
    <p:sldId id="491" r:id="rId9"/>
    <p:sldId id="622" r:id="rId10"/>
    <p:sldId id="323" r:id="rId11"/>
    <p:sldId id="353" r:id="rId12"/>
    <p:sldId id="325" r:id="rId13"/>
    <p:sldId id="349" r:id="rId14"/>
    <p:sldId id="359" r:id="rId15"/>
    <p:sldId id="350" r:id="rId16"/>
    <p:sldId id="351" r:id="rId17"/>
    <p:sldId id="352" r:id="rId18"/>
    <p:sldId id="354" r:id="rId19"/>
    <p:sldId id="650" r:id="rId20"/>
    <p:sldId id="356" r:id="rId21"/>
    <p:sldId id="357" r:id="rId22"/>
    <p:sldId id="358" r:id="rId23"/>
    <p:sldId id="360" r:id="rId24"/>
    <p:sldId id="361" r:id="rId25"/>
    <p:sldId id="629" r:id="rId26"/>
    <p:sldId id="257" r:id="rId27"/>
    <p:sldId id="624" r:id="rId28"/>
    <p:sldId id="651" r:id="rId29"/>
    <p:sldId id="324" r:id="rId30"/>
    <p:sldId id="652" r:id="rId31"/>
    <p:sldId id="429" r:id="rId32"/>
    <p:sldId id="417" r:id="rId33"/>
    <p:sldId id="331" r:id="rId34"/>
    <p:sldId id="282" r:id="rId35"/>
    <p:sldId id="653" r:id="rId36"/>
    <p:sldId id="288" r:id="rId37"/>
    <p:sldId id="295" r:id="rId38"/>
    <p:sldId id="465" r:id="rId39"/>
    <p:sldId id="471" r:id="rId40"/>
    <p:sldId id="472" r:id="rId41"/>
    <p:sldId id="655" r:id="rId42"/>
    <p:sldId id="492" r:id="rId43"/>
    <p:sldId id="493" r:id="rId44"/>
    <p:sldId id="496" r:id="rId45"/>
    <p:sldId id="494" r:id="rId46"/>
    <p:sldId id="495" r:id="rId47"/>
    <p:sldId id="499" r:id="rId48"/>
    <p:sldId id="498" r:id="rId49"/>
    <p:sldId id="502" r:id="rId50"/>
    <p:sldId id="503" r:id="rId51"/>
    <p:sldId id="508" r:id="rId52"/>
    <p:sldId id="512" r:id="rId53"/>
    <p:sldId id="612" r:id="rId54"/>
    <p:sldId id="617" r:id="rId55"/>
    <p:sldId id="619" r:id="rId56"/>
    <p:sldId id="448" r:id="rId57"/>
    <p:sldId id="621" r:id="rId58"/>
    <p:sldId id="643" r:id="rId59"/>
    <p:sldId id="644" r:id="rId60"/>
    <p:sldId id="467" r:id="rId61"/>
    <p:sldId id="625" r:id="rId62"/>
    <p:sldId id="632" r:id="rId63"/>
    <p:sldId id="633" r:id="rId64"/>
    <p:sldId id="634" r:id="rId65"/>
    <p:sldId id="635" r:id="rId66"/>
    <p:sldId id="636" r:id="rId67"/>
    <p:sldId id="283" r:id="rId68"/>
    <p:sldId id="422" r:id="rId69"/>
    <p:sldId id="860" r:id="rId70"/>
    <p:sldId id="476" r:id="rId71"/>
    <p:sldId id="861" r:id="rId72"/>
    <p:sldId id="688" r:id="rId73"/>
    <p:sldId id="444" r:id="rId74"/>
    <p:sldId id="421" r:id="rId75"/>
    <p:sldId id="642" r:id="rId76"/>
    <p:sldId id="449" r:id="rId77"/>
    <p:sldId id="450" r:id="rId78"/>
    <p:sldId id="451" r:id="rId79"/>
    <p:sldId id="455" r:id="rId80"/>
    <p:sldId id="456" r:id="rId81"/>
    <p:sldId id="458" r:id="rId82"/>
    <p:sldId id="461" r:id="rId83"/>
    <p:sldId id="462" r:id="rId84"/>
    <p:sldId id="463" r:id="rId85"/>
    <p:sldId id="645" r:id="rId86"/>
    <p:sldId id="326" r:id="rId8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5" autoAdjust="0"/>
    <p:restoredTop sz="94660"/>
  </p:normalViewPr>
  <p:slideViewPr>
    <p:cSldViewPr snapToGrid="0">
      <p:cViewPr varScale="1">
        <p:scale>
          <a:sx n="78" d="100"/>
          <a:sy n="78" d="100"/>
        </p:scale>
        <p:origin x="120"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_rels/data10.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diagrams/_rels/data1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image" Target="../media/image84.jpeg"/><Relationship Id="rId6" Type="http://schemas.openxmlformats.org/officeDocument/2006/relationships/image" Target="../media/image89.jpg"/><Relationship Id="rId5" Type="http://schemas.openxmlformats.org/officeDocument/2006/relationships/image" Target="../media/image88.jpeg"/><Relationship Id="rId4" Type="http://schemas.openxmlformats.org/officeDocument/2006/relationships/image" Target="../media/image87.jpeg"/></Relationships>
</file>

<file path=ppt/diagrams/_rels/data1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png"/><Relationship Id="rId4" Type="http://schemas.openxmlformats.org/officeDocument/2006/relationships/image" Target="../media/image93.jpeg"/></Relationships>
</file>

<file path=ppt/diagrams/_rels/data13.xml.rels><?xml version="1.0" encoding="UTF-8" standalone="yes"?>
<Relationships xmlns="http://schemas.openxmlformats.org/package/2006/relationships"><Relationship Id="rId1" Type="http://schemas.openxmlformats.org/officeDocument/2006/relationships/image" Target="../media/image104.jpeg"/></Relationships>
</file>

<file path=ppt/diagrams/_rels/data14.xml.rels><?xml version="1.0" encoding="UTF-8" standalone="yes"?>
<Relationships xmlns="http://schemas.openxmlformats.org/package/2006/relationships"><Relationship Id="rId1" Type="http://schemas.openxmlformats.org/officeDocument/2006/relationships/image" Target="../media/image104.jpeg"/></Relationships>
</file>

<file path=ppt/diagrams/_rels/data15.xml.rels><?xml version="1.0" encoding="UTF-8" standalone="yes"?>
<Relationships xmlns="http://schemas.openxmlformats.org/package/2006/relationships"><Relationship Id="rId1" Type="http://schemas.openxmlformats.org/officeDocument/2006/relationships/image" Target="../media/image104.jpeg"/></Relationships>
</file>

<file path=ppt/diagrams/_rels/data16.xml.rels><?xml version="1.0" encoding="UTF-8" standalone="yes"?>
<Relationships xmlns="http://schemas.openxmlformats.org/package/2006/relationships"><Relationship Id="rId1" Type="http://schemas.openxmlformats.org/officeDocument/2006/relationships/image" Target="../media/image104.jpeg"/></Relationships>
</file>

<file path=ppt/diagrams/_rels/data17.xml.rels><?xml version="1.0" encoding="UTF-8" standalone="yes"?>
<Relationships xmlns="http://schemas.openxmlformats.org/package/2006/relationships"><Relationship Id="rId1" Type="http://schemas.openxmlformats.org/officeDocument/2006/relationships/image" Target="../media/image104.jpeg"/></Relationships>
</file>

<file path=ppt/diagrams/_rels/data18.xml.rels><?xml version="1.0" encoding="UTF-8" standalone="yes"?>
<Relationships xmlns="http://schemas.openxmlformats.org/package/2006/relationships"><Relationship Id="rId1" Type="http://schemas.openxmlformats.org/officeDocument/2006/relationships/image" Target="../media/image104.jpeg"/></Relationships>
</file>

<file path=ppt/diagrams/_rels/data19.xml.rels><?xml version="1.0" encoding="UTF-8" standalone="yes"?>
<Relationships xmlns="http://schemas.openxmlformats.org/package/2006/relationships"><Relationship Id="rId1" Type="http://schemas.openxmlformats.org/officeDocument/2006/relationships/image" Target="../media/image119.jpeg"/></Relationships>
</file>

<file path=ppt/diagrams/_rels/data20.xml.rels><?xml version="1.0" encoding="UTF-8" standalone="yes"?>
<Relationships xmlns="http://schemas.openxmlformats.org/package/2006/relationships"><Relationship Id="rId1" Type="http://schemas.openxmlformats.org/officeDocument/2006/relationships/image" Target="../media/image119.jpeg"/></Relationships>
</file>

<file path=ppt/diagrams/_rels/data21.xml.rels><?xml version="1.0" encoding="UTF-8" standalone="yes"?>
<Relationships xmlns="http://schemas.openxmlformats.org/package/2006/relationships"><Relationship Id="rId1" Type="http://schemas.openxmlformats.org/officeDocument/2006/relationships/image" Target="../media/image123.jpeg"/></Relationships>
</file>

<file path=ppt/diagrams/_rels/data22.xml.rels><?xml version="1.0" encoding="UTF-8" standalone="yes"?>
<Relationships xmlns="http://schemas.openxmlformats.org/package/2006/relationships"><Relationship Id="rId1" Type="http://schemas.openxmlformats.org/officeDocument/2006/relationships/image" Target="../media/image123.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6.png"/><Relationship Id="rId7" Type="http://schemas.openxmlformats.org/officeDocument/2006/relationships/image" Target="../media/image82.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1.svg"/><Relationship Id="rId4" Type="http://schemas.openxmlformats.org/officeDocument/2006/relationships/image" Target="../media/image77.svg"/><Relationship Id="rId9" Type="http://schemas.openxmlformats.org/officeDocument/2006/relationships/image" Target="../media/image80.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7.jpeg"/><Relationship Id="rId1" Type="http://schemas.openxmlformats.org/officeDocument/2006/relationships/image" Target="../media/image89.jpg"/><Relationship Id="rId6" Type="http://schemas.openxmlformats.org/officeDocument/2006/relationships/image" Target="../media/image88.jpeg"/><Relationship Id="rId5" Type="http://schemas.openxmlformats.org/officeDocument/2006/relationships/image" Target="../media/image86.jpeg"/><Relationship Id="rId4" Type="http://schemas.openxmlformats.org/officeDocument/2006/relationships/image" Target="../media/image85.jpg"/></Relationships>
</file>

<file path=ppt/diagrams/_rels/drawing1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png"/><Relationship Id="rId4" Type="http://schemas.openxmlformats.org/officeDocument/2006/relationships/image" Target="../media/image93.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04.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104.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104.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104.jpeg"/></Relationships>
</file>

<file path=ppt/diagrams/_rels/drawing17.xml.rels><?xml version="1.0" encoding="UTF-8" standalone="yes"?>
<Relationships xmlns="http://schemas.openxmlformats.org/package/2006/relationships"><Relationship Id="rId1" Type="http://schemas.openxmlformats.org/officeDocument/2006/relationships/image" Target="../media/image104.jpeg"/></Relationships>
</file>

<file path=ppt/diagrams/_rels/drawing18.xml.rels><?xml version="1.0" encoding="UTF-8" standalone="yes"?>
<Relationships xmlns="http://schemas.openxmlformats.org/package/2006/relationships"><Relationship Id="rId1" Type="http://schemas.openxmlformats.org/officeDocument/2006/relationships/image" Target="../media/image104.jpeg"/></Relationships>
</file>

<file path=ppt/diagrams/_rels/drawing19.xml.rels><?xml version="1.0" encoding="UTF-8" standalone="yes"?>
<Relationships xmlns="http://schemas.openxmlformats.org/package/2006/relationships"><Relationship Id="rId1" Type="http://schemas.openxmlformats.org/officeDocument/2006/relationships/image" Target="../media/image119.jpeg"/></Relationships>
</file>

<file path=ppt/diagrams/_rels/drawing20.xml.rels><?xml version="1.0" encoding="UTF-8" standalone="yes"?>
<Relationships xmlns="http://schemas.openxmlformats.org/package/2006/relationships"><Relationship Id="rId1" Type="http://schemas.openxmlformats.org/officeDocument/2006/relationships/image" Target="../media/image119.jpeg"/></Relationships>
</file>

<file path=ppt/diagrams/_rels/drawing21.xml.rels><?xml version="1.0" encoding="UTF-8" standalone="yes"?>
<Relationships xmlns="http://schemas.openxmlformats.org/package/2006/relationships"><Relationship Id="rId1" Type="http://schemas.openxmlformats.org/officeDocument/2006/relationships/image" Target="../media/image123.jpeg"/></Relationships>
</file>

<file path=ppt/diagrams/_rels/drawing22.xml.rels><?xml version="1.0" encoding="UTF-8" standalone="yes"?>
<Relationships xmlns="http://schemas.openxmlformats.org/package/2006/relationships"><Relationship Id="rId1" Type="http://schemas.openxmlformats.org/officeDocument/2006/relationships/image" Target="../media/image12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F7950D-B066-4299-84C3-29FFEF117FB6}"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C92DE676-387F-4309-8B13-81B585F22B28}">
      <dgm:prSet phldrT="[文字]" custT="1"/>
      <dgm:spPr/>
      <dgm:t>
        <a:bodyPr/>
        <a:lstStyle/>
        <a:p>
          <a:r>
            <a:rPr lang="zh-TW" altLang="en-US" sz="2000" dirty="0">
              <a:solidFill>
                <a:schemeClr val="bg1"/>
              </a:solidFill>
              <a:latin typeface="標楷體" panose="03000509000000000000" pitchFamily="65" charset="-120"/>
              <a:ea typeface="標楷體" panose="03000509000000000000" pitchFamily="65" charset="-120"/>
            </a:rPr>
            <a:t>第一級毒品：</a:t>
          </a:r>
        </a:p>
      </dgm:t>
    </dgm:pt>
    <dgm:pt modelId="{F646FA5A-BB42-4339-8080-CA0CD94260BF}" type="parTrans" cxnId="{F9FB4167-4455-40D6-B3D9-47575DBCC760}">
      <dgm:prSet/>
      <dgm:spPr/>
      <dgm:t>
        <a:bodyPr/>
        <a:lstStyle/>
        <a:p>
          <a:endParaRPr lang="zh-TW" altLang="en-US"/>
        </a:p>
      </dgm:t>
    </dgm:pt>
    <dgm:pt modelId="{8F447249-16A9-4D26-9255-CE1169A0A168}" type="sibTrans" cxnId="{F9FB4167-4455-40D6-B3D9-47575DBCC760}">
      <dgm:prSet/>
      <dgm:spPr/>
      <dgm:t>
        <a:bodyPr/>
        <a:lstStyle/>
        <a:p>
          <a:endParaRPr lang="zh-TW" altLang="en-US"/>
        </a:p>
      </dgm:t>
    </dgm:pt>
    <dgm:pt modelId="{76AD088F-C74D-4059-B375-B4D2E2BB3D59}">
      <dgm:prSet phldrT="[文字]" custT="1"/>
      <dgm:spPr/>
      <dgm:t>
        <a:bodyPr/>
        <a:lstStyle/>
        <a:p>
          <a:r>
            <a:rPr lang="zh-TW" altLang="en-US" sz="1600" dirty="0">
              <a:solidFill>
                <a:schemeClr val="bg1"/>
              </a:solidFill>
              <a:latin typeface="標楷體" panose="03000509000000000000" pitchFamily="65" charset="-120"/>
              <a:ea typeface="標楷體" panose="03000509000000000000" pitchFamily="65" charset="-120"/>
            </a:rPr>
            <a:t>海洛因、嗎啡、古柯鹼</a:t>
          </a:r>
          <a:r>
            <a:rPr lang="en-US" altLang="zh-TW" sz="1600" dirty="0">
              <a:solidFill>
                <a:schemeClr val="bg1"/>
              </a:solidFill>
              <a:latin typeface="標楷體" panose="03000509000000000000" pitchFamily="65" charset="-120"/>
              <a:ea typeface="標楷體" panose="03000509000000000000" pitchFamily="65" charset="-120"/>
            </a:rPr>
            <a:t>…</a:t>
          </a:r>
          <a:endParaRPr lang="zh-TW" altLang="en-US" sz="1600" dirty="0">
            <a:solidFill>
              <a:schemeClr val="bg1"/>
            </a:solidFill>
            <a:latin typeface="標楷體" panose="03000509000000000000" pitchFamily="65" charset="-120"/>
            <a:ea typeface="標楷體" panose="03000509000000000000" pitchFamily="65" charset="-120"/>
          </a:endParaRPr>
        </a:p>
      </dgm:t>
    </dgm:pt>
    <dgm:pt modelId="{584EEC22-0BB6-4342-960C-2545F62758D2}" type="parTrans" cxnId="{926C7AE2-4B44-4A5B-9DAB-9525729C2A66}">
      <dgm:prSet/>
      <dgm:spPr/>
      <dgm:t>
        <a:bodyPr/>
        <a:lstStyle/>
        <a:p>
          <a:endParaRPr lang="zh-TW" altLang="en-US"/>
        </a:p>
      </dgm:t>
    </dgm:pt>
    <dgm:pt modelId="{A9E87AEF-69AC-408F-9E64-B44BBCC21EE0}" type="sibTrans" cxnId="{926C7AE2-4B44-4A5B-9DAB-9525729C2A66}">
      <dgm:prSet/>
      <dgm:spPr/>
      <dgm:t>
        <a:bodyPr/>
        <a:lstStyle/>
        <a:p>
          <a:endParaRPr lang="zh-TW" altLang="en-US"/>
        </a:p>
      </dgm:t>
    </dgm:pt>
    <dgm:pt modelId="{27E88C17-A642-435D-82A8-E54BC4671467}">
      <dgm:prSet phldrT="[文字]" custT="1"/>
      <dgm:spPr/>
      <dgm:t>
        <a:bodyPr/>
        <a:lstStyle/>
        <a:p>
          <a:r>
            <a:rPr lang="zh-TW" altLang="en-US" sz="1600" dirty="0">
              <a:solidFill>
                <a:schemeClr val="bg1"/>
              </a:solidFill>
              <a:latin typeface="標楷體" panose="03000509000000000000" pitchFamily="65" charset="-120"/>
              <a:ea typeface="標楷體" panose="03000509000000000000" pitchFamily="65" charset="-120"/>
            </a:rPr>
            <a:t>苯二氮平類、火狐狸、佐沛眠</a:t>
          </a:r>
          <a:r>
            <a:rPr lang="en-US" altLang="zh-TW" sz="1600" dirty="0">
              <a:solidFill>
                <a:schemeClr val="bg1"/>
              </a:solidFill>
              <a:latin typeface="標楷體" panose="03000509000000000000" pitchFamily="65" charset="-120"/>
              <a:ea typeface="標楷體" panose="03000509000000000000" pitchFamily="65" charset="-120"/>
            </a:rPr>
            <a:t>…</a:t>
          </a:r>
          <a:endParaRPr lang="zh-TW" altLang="en-US" sz="1600" dirty="0">
            <a:solidFill>
              <a:schemeClr val="bg1"/>
            </a:solidFill>
            <a:latin typeface="標楷體" panose="03000509000000000000" pitchFamily="65" charset="-120"/>
            <a:ea typeface="標楷體" panose="03000509000000000000" pitchFamily="65" charset="-120"/>
          </a:endParaRPr>
        </a:p>
      </dgm:t>
    </dgm:pt>
    <dgm:pt modelId="{79B71073-10AD-4076-A116-C5634D932031}" type="parTrans" cxnId="{0F10B1D9-6236-42C3-8A13-A65B66FF9810}">
      <dgm:prSet/>
      <dgm:spPr/>
      <dgm:t>
        <a:bodyPr/>
        <a:lstStyle/>
        <a:p>
          <a:endParaRPr lang="zh-TW" altLang="en-US"/>
        </a:p>
      </dgm:t>
    </dgm:pt>
    <dgm:pt modelId="{320A64C9-6D28-42B2-A6BD-B30443B8C907}" type="sibTrans" cxnId="{0F10B1D9-6236-42C3-8A13-A65B66FF9810}">
      <dgm:prSet/>
      <dgm:spPr/>
      <dgm:t>
        <a:bodyPr/>
        <a:lstStyle/>
        <a:p>
          <a:endParaRPr lang="zh-TW" altLang="en-US"/>
        </a:p>
      </dgm:t>
    </dgm:pt>
    <dgm:pt modelId="{558E4A8B-DC33-4CCE-BCA7-04A82F142ADC}">
      <dgm:prSet phldrT="[文字]" custT="1"/>
      <dgm:spPr/>
      <dgm:t>
        <a:bodyPr/>
        <a:lstStyle/>
        <a:p>
          <a:r>
            <a:rPr lang="zh-TW" altLang="en-US" sz="1600" dirty="0">
              <a:solidFill>
                <a:schemeClr val="bg1"/>
              </a:solidFill>
              <a:latin typeface="標楷體" panose="03000509000000000000" pitchFamily="65" charset="-120"/>
              <a:ea typeface="標楷體" panose="03000509000000000000" pitchFamily="65" charset="-120"/>
            </a:rPr>
            <a:t>安非他命、搖頭丸、大麻、</a:t>
          </a:r>
          <a:r>
            <a:rPr lang="en-US" altLang="zh-TW" sz="1600" dirty="0">
              <a:solidFill>
                <a:schemeClr val="bg1"/>
              </a:solidFill>
              <a:latin typeface="標楷體" panose="03000509000000000000" pitchFamily="65" charset="-120"/>
              <a:ea typeface="標楷體" panose="03000509000000000000" pitchFamily="65" charset="-120"/>
            </a:rPr>
            <a:t>CPC</a:t>
          </a:r>
          <a:r>
            <a:rPr lang="zh-TW" altLang="en-US" sz="1600" dirty="0">
              <a:solidFill>
                <a:schemeClr val="bg1"/>
              </a:solidFill>
              <a:latin typeface="標楷體" panose="03000509000000000000" pitchFamily="65" charset="-120"/>
              <a:ea typeface="標楷體" panose="03000509000000000000" pitchFamily="65" charset="-120"/>
            </a:rPr>
            <a:t>、</a:t>
          </a:r>
          <a:r>
            <a:rPr lang="en-US" altLang="zh-TW" sz="1600" dirty="0">
              <a:solidFill>
                <a:schemeClr val="bg1"/>
              </a:solidFill>
              <a:latin typeface="標楷體" panose="03000509000000000000" pitchFamily="65" charset="-120"/>
              <a:ea typeface="標楷體" panose="03000509000000000000" pitchFamily="65" charset="-120"/>
            </a:rPr>
            <a:t>LSD…</a:t>
          </a:r>
          <a:endParaRPr lang="zh-TW" altLang="en-US" sz="1600" dirty="0">
            <a:solidFill>
              <a:schemeClr val="bg1"/>
            </a:solidFill>
            <a:latin typeface="標楷體" panose="03000509000000000000" pitchFamily="65" charset="-120"/>
            <a:ea typeface="標楷體" panose="03000509000000000000" pitchFamily="65" charset="-120"/>
          </a:endParaRPr>
        </a:p>
      </dgm:t>
    </dgm:pt>
    <dgm:pt modelId="{4C6CB351-21BF-4E6E-B8D9-D81BF1FF326A}" type="sibTrans" cxnId="{E8029E7D-AC6A-421C-A190-C466E89B817B}">
      <dgm:prSet/>
      <dgm:spPr/>
      <dgm:t>
        <a:bodyPr/>
        <a:lstStyle/>
        <a:p>
          <a:endParaRPr lang="zh-TW" altLang="en-US"/>
        </a:p>
      </dgm:t>
    </dgm:pt>
    <dgm:pt modelId="{CA3020B5-1AFE-4B1D-8254-C0E17B11A9C1}" type="parTrans" cxnId="{E8029E7D-AC6A-421C-A190-C466E89B817B}">
      <dgm:prSet/>
      <dgm:spPr/>
      <dgm:t>
        <a:bodyPr/>
        <a:lstStyle/>
        <a:p>
          <a:endParaRPr lang="zh-TW" altLang="en-US"/>
        </a:p>
      </dgm:t>
    </dgm:pt>
    <dgm:pt modelId="{FAE06576-84D6-434C-B1EF-290536875168}">
      <dgm:prSet phldrT="[文字]" custT="1"/>
      <dgm:spPr/>
      <dgm:t>
        <a:bodyPr/>
        <a:lstStyle/>
        <a:p>
          <a:r>
            <a:rPr lang="zh-TW" altLang="en-US" sz="2000" dirty="0">
              <a:solidFill>
                <a:schemeClr val="bg1"/>
              </a:solidFill>
              <a:latin typeface="標楷體" panose="03000509000000000000" pitchFamily="65" charset="-120"/>
              <a:ea typeface="標楷體" panose="03000509000000000000" pitchFamily="65" charset="-120"/>
            </a:rPr>
            <a:t>第三級毒品：</a:t>
          </a:r>
        </a:p>
      </dgm:t>
    </dgm:pt>
    <dgm:pt modelId="{7C15977D-4969-4CC9-B3B7-8038D4A48A62}" type="sibTrans" cxnId="{87744682-ED28-475B-8FDE-B6B708B8322C}">
      <dgm:prSet/>
      <dgm:spPr/>
      <dgm:t>
        <a:bodyPr/>
        <a:lstStyle/>
        <a:p>
          <a:endParaRPr lang="zh-TW" altLang="en-US"/>
        </a:p>
      </dgm:t>
    </dgm:pt>
    <dgm:pt modelId="{66168B24-9629-497F-875B-C6FB62280425}" type="parTrans" cxnId="{87744682-ED28-475B-8FDE-B6B708B8322C}">
      <dgm:prSet/>
      <dgm:spPr/>
      <dgm:t>
        <a:bodyPr/>
        <a:lstStyle/>
        <a:p>
          <a:endParaRPr lang="zh-TW" altLang="en-US"/>
        </a:p>
      </dgm:t>
    </dgm:pt>
    <dgm:pt modelId="{B9428513-FB7A-4AF4-B3FA-51A638605963}">
      <dgm:prSet phldrT="[文字]" custT="1"/>
      <dgm:spPr/>
      <dgm:t>
        <a:bodyPr/>
        <a:lstStyle/>
        <a:p>
          <a:r>
            <a:rPr lang="zh-TW" altLang="en-US" sz="1600" dirty="0">
              <a:solidFill>
                <a:schemeClr val="bg1"/>
              </a:solidFill>
              <a:latin typeface="標楷體" panose="03000509000000000000" pitchFamily="65" charset="-120"/>
              <a:ea typeface="標楷體" panose="03000509000000000000" pitchFamily="65" charset="-120"/>
            </a:rPr>
            <a:t>苯二氮平類、巴比妥酸鹽類、卡西酮類</a:t>
          </a:r>
          <a:r>
            <a:rPr lang="en-US" altLang="zh-TW" sz="1600" dirty="0">
              <a:solidFill>
                <a:schemeClr val="bg1"/>
              </a:solidFill>
              <a:latin typeface="標楷體" panose="03000509000000000000" pitchFamily="65" charset="-120"/>
              <a:ea typeface="標楷體" panose="03000509000000000000" pitchFamily="65" charset="-120"/>
            </a:rPr>
            <a:t>…</a:t>
          </a:r>
          <a:endParaRPr lang="zh-TW" altLang="en-US" sz="1600" dirty="0">
            <a:solidFill>
              <a:schemeClr val="bg1"/>
            </a:solidFill>
            <a:latin typeface="標楷體" panose="03000509000000000000" pitchFamily="65" charset="-120"/>
            <a:ea typeface="標楷體" panose="03000509000000000000" pitchFamily="65" charset="-120"/>
          </a:endParaRPr>
        </a:p>
      </dgm:t>
    </dgm:pt>
    <dgm:pt modelId="{341137EF-EF83-4EFC-BF94-2ED688E08F49}" type="parTrans" cxnId="{59237ED8-D137-458F-BA6C-62FCC8638760}">
      <dgm:prSet/>
      <dgm:spPr/>
      <dgm:t>
        <a:bodyPr/>
        <a:lstStyle/>
        <a:p>
          <a:endParaRPr lang="zh-TW" altLang="en-US"/>
        </a:p>
      </dgm:t>
    </dgm:pt>
    <dgm:pt modelId="{63825C28-7455-4B0F-8E3B-042B8864E221}" type="sibTrans" cxnId="{59237ED8-D137-458F-BA6C-62FCC8638760}">
      <dgm:prSet/>
      <dgm:spPr/>
      <dgm:t>
        <a:bodyPr/>
        <a:lstStyle/>
        <a:p>
          <a:endParaRPr lang="zh-TW" altLang="en-US"/>
        </a:p>
      </dgm:t>
    </dgm:pt>
    <dgm:pt modelId="{F7F7B7A8-4F5A-41F3-94CD-F08C0F4FE61F}">
      <dgm:prSet phldrT="[文字]" custT="1"/>
      <dgm:spPr/>
      <dgm:t>
        <a:bodyPr/>
        <a:lstStyle/>
        <a:p>
          <a:r>
            <a:rPr lang="zh-TW" altLang="en-US" sz="2000" dirty="0">
              <a:solidFill>
                <a:schemeClr val="bg1"/>
              </a:solidFill>
              <a:latin typeface="標楷體" panose="03000509000000000000" pitchFamily="65" charset="-120"/>
              <a:ea typeface="標楷體" panose="03000509000000000000" pitchFamily="65" charset="-120"/>
            </a:rPr>
            <a:t>第四級毒品：</a:t>
          </a:r>
        </a:p>
      </dgm:t>
    </dgm:pt>
    <dgm:pt modelId="{7230F85C-D674-4C45-9E70-F2701AEC1A67}" type="parTrans" cxnId="{A7F07B20-65E1-4274-A160-AAC9BC39E4A8}">
      <dgm:prSet/>
      <dgm:spPr/>
      <dgm:t>
        <a:bodyPr/>
        <a:lstStyle/>
        <a:p>
          <a:endParaRPr lang="zh-TW" altLang="en-US"/>
        </a:p>
      </dgm:t>
    </dgm:pt>
    <dgm:pt modelId="{86EE7532-386E-4BD4-A7B3-5FA915B577FB}" type="sibTrans" cxnId="{A7F07B20-65E1-4274-A160-AAC9BC39E4A8}">
      <dgm:prSet/>
      <dgm:spPr/>
      <dgm:t>
        <a:bodyPr/>
        <a:lstStyle/>
        <a:p>
          <a:endParaRPr lang="zh-TW" altLang="en-US"/>
        </a:p>
      </dgm:t>
    </dgm:pt>
    <dgm:pt modelId="{4E9C9DD6-8B75-4D38-A683-9F72E75B092A}">
      <dgm:prSet phldrT="[文字]" custT="1"/>
      <dgm:spPr/>
      <dgm:t>
        <a:bodyPr/>
        <a:lstStyle/>
        <a:p>
          <a:r>
            <a:rPr lang="zh-TW" altLang="en-US" sz="2000" dirty="0">
              <a:solidFill>
                <a:schemeClr val="bg1"/>
              </a:solidFill>
              <a:latin typeface="標楷體" panose="03000509000000000000" pitchFamily="65" charset="-120"/>
              <a:ea typeface="標楷體" panose="03000509000000000000" pitchFamily="65" charset="-120"/>
            </a:rPr>
            <a:t>第二級毒品：</a:t>
          </a:r>
        </a:p>
      </dgm:t>
    </dgm:pt>
    <dgm:pt modelId="{E1B4AD40-594D-41DC-A761-02CE5DB8BA4D}" type="sibTrans" cxnId="{31D4DCCE-9CAB-46FE-8601-5E9E28E8DBA6}">
      <dgm:prSet/>
      <dgm:spPr/>
      <dgm:t>
        <a:bodyPr/>
        <a:lstStyle/>
        <a:p>
          <a:endParaRPr lang="zh-TW" altLang="en-US"/>
        </a:p>
      </dgm:t>
    </dgm:pt>
    <dgm:pt modelId="{6F05D304-938F-4843-843D-8B214056DC4F}" type="parTrans" cxnId="{31D4DCCE-9CAB-46FE-8601-5E9E28E8DBA6}">
      <dgm:prSet/>
      <dgm:spPr/>
      <dgm:t>
        <a:bodyPr/>
        <a:lstStyle/>
        <a:p>
          <a:endParaRPr lang="zh-TW" altLang="en-US"/>
        </a:p>
      </dgm:t>
    </dgm:pt>
    <dgm:pt modelId="{CD1E30F1-2301-4E3C-A044-32A7C4F0464E}" type="pres">
      <dgm:prSet presAssocID="{05F7950D-B066-4299-84C3-29FFEF117FB6}" presName="Name0" presStyleCnt="0">
        <dgm:presLayoutVars>
          <dgm:chMax val="7"/>
          <dgm:chPref val="7"/>
          <dgm:dir/>
        </dgm:presLayoutVars>
      </dgm:prSet>
      <dgm:spPr/>
    </dgm:pt>
    <dgm:pt modelId="{40E3D8AC-23E3-468A-A835-C07421C76B00}" type="pres">
      <dgm:prSet presAssocID="{05F7950D-B066-4299-84C3-29FFEF117FB6}" presName="Name1" presStyleCnt="0"/>
      <dgm:spPr/>
    </dgm:pt>
    <dgm:pt modelId="{7075B5E0-88CB-4BEC-AE45-9D9C0BC09356}" type="pres">
      <dgm:prSet presAssocID="{05F7950D-B066-4299-84C3-29FFEF117FB6}" presName="cycle" presStyleCnt="0"/>
      <dgm:spPr/>
    </dgm:pt>
    <dgm:pt modelId="{5C8CD758-494E-4019-90EC-70066FB053B6}" type="pres">
      <dgm:prSet presAssocID="{05F7950D-B066-4299-84C3-29FFEF117FB6}" presName="srcNode" presStyleLbl="node1" presStyleIdx="0" presStyleCnt="4"/>
      <dgm:spPr/>
    </dgm:pt>
    <dgm:pt modelId="{25E9AD26-9E93-4CA5-A488-923F7D750F16}" type="pres">
      <dgm:prSet presAssocID="{05F7950D-B066-4299-84C3-29FFEF117FB6}" presName="conn" presStyleLbl="parChTrans1D2" presStyleIdx="0" presStyleCnt="1"/>
      <dgm:spPr/>
    </dgm:pt>
    <dgm:pt modelId="{02774589-9362-4668-A089-D58F9A73D717}" type="pres">
      <dgm:prSet presAssocID="{05F7950D-B066-4299-84C3-29FFEF117FB6}" presName="extraNode" presStyleLbl="node1" presStyleIdx="0" presStyleCnt="4"/>
      <dgm:spPr/>
    </dgm:pt>
    <dgm:pt modelId="{D9CF1A30-40C7-4E44-BABA-291C60EB34C9}" type="pres">
      <dgm:prSet presAssocID="{05F7950D-B066-4299-84C3-29FFEF117FB6}" presName="dstNode" presStyleLbl="node1" presStyleIdx="0" presStyleCnt="4"/>
      <dgm:spPr/>
    </dgm:pt>
    <dgm:pt modelId="{C264B6EE-DC4C-4A79-ACCD-A61753EB7708}" type="pres">
      <dgm:prSet presAssocID="{C92DE676-387F-4309-8B13-81B585F22B28}" presName="text_1" presStyleLbl="node1" presStyleIdx="0" presStyleCnt="4" custScaleY="138428">
        <dgm:presLayoutVars>
          <dgm:bulletEnabled val="1"/>
        </dgm:presLayoutVars>
      </dgm:prSet>
      <dgm:spPr/>
    </dgm:pt>
    <dgm:pt modelId="{859B44A1-A083-40AF-80C0-70BA3926F495}" type="pres">
      <dgm:prSet presAssocID="{C92DE676-387F-4309-8B13-81B585F22B28}" presName="accent_1" presStyleCnt="0"/>
      <dgm:spPr/>
    </dgm:pt>
    <dgm:pt modelId="{30B35B9C-B9E6-4695-82F6-DCE8BED27BCE}" type="pres">
      <dgm:prSet presAssocID="{C92DE676-387F-4309-8B13-81B585F22B28}" presName="accentRepeatNode" presStyleLbl="solidFgAcc1" presStyleIdx="0" presStyleCnt="4"/>
      <dgm:spPr/>
    </dgm:pt>
    <dgm:pt modelId="{7C9F1164-BF3E-414A-A306-B250B879DA6D}" type="pres">
      <dgm:prSet presAssocID="{4E9C9DD6-8B75-4D38-A683-9F72E75B092A}" presName="text_2" presStyleLbl="node1" presStyleIdx="1" presStyleCnt="4" custScaleY="138428">
        <dgm:presLayoutVars>
          <dgm:bulletEnabled val="1"/>
        </dgm:presLayoutVars>
      </dgm:prSet>
      <dgm:spPr/>
    </dgm:pt>
    <dgm:pt modelId="{49E1CE13-C5B4-4503-BDBF-101383232087}" type="pres">
      <dgm:prSet presAssocID="{4E9C9DD6-8B75-4D38-A683-9F72E75B092A}" presName="accent_2" presStyleCnt="0"/>
      <dgm:spPr/>
    </dgm:pt>
    <dgm:pt modelId="{F4C349DD-4403-449F-B1EE-CE57BF55B2C1}" type="pres">
      <dgm:prSet presAssocID="{4E9C9DD6-8B75-4D38-A683-9F72E75B092A}" presName="accentRepeatNode" presStyleLbl="solidFgAcc1" presStyleIdx="1" presStyleCnt="4"/>
      <dgm:spPr/>
    </dgm:pt>
    <dgm:pt modelId="{DB197B93-7327-4BD0-A5A3-B4AED38A293F}" type="pres">
      <dgm:prSet presAssocID="{FAE06576-84D6-434C-B1EF-290536875168}" presName="text_3" presStyleLbl="node1" presStyleIdx="2" presStyleCnt="4" custScaleY="138428">
        <dgm:presLayoutVars>
          <dgm:bulletEnabled val="1"/>
        </dgm:presLayoutVars>
      </dgm:prSet>
      <dgm:spPr/>
    </dgm:pt>
    <dgm:pt modelId="{EBAB0DCE-1AD4-43B7-BF74-4A3F4F3C58AD}" type="pres">
      <dgm:prSet presAssocID="{FAE06576-84D6-434C-B1EF-290536875168}" presName="accent_3" presStyleCnt="0"/>
      <dgm:spPr/>
    </dgm:pt>
    <dgm:pt modelId="{4D944878-D6C6-4B18-8DBF-13F10F8660F1}" type="pres">
      <dgm:prSet presAssocID="{FAE06576-84D6-434C-B1EF-290536875168}" presName="accentRepeatNode" presStyleLbl="solidFgAcc1" presStyleIdx="2" presStyleCnt="4"/>
      <dgm:spPr/>
    </dgm:pt>
    <dgm:pt modelId="{E95D8490-917A-4DC7-9880-9165C0A522E6}" type="pres">
      <dgm:prSet presAssocID="{F7F7B7A8-4F5A-41F3-94CD-F08C0F4FE61F}" presName="text_4" presStyleLbl="node1" presStyleIdx="3" presStyleCnt="4" custScaleY="138428">
        <dgm:presLayoutVars>
          <dgm:bulletEnabled val="1"/>
        </dgm:presLayoutVars>
      </dgm:prSet>
      <dgm:spPr/>
    </dgm:pt>
    <dgm:pt modelId="{981CC293-4EE4-4A1B-9D26-059344F9C145}" type="pres">
      <dgm:prSet presAssocID="{F7F7B7A8-4F5A-41F3-94CD-F08C0F4FE61F}" presName="accent_4" presStyleCnt="0"/>
      <dgm:spPr/>
    </dgm:pt>
    <dgm:pt modelId="{DA11E7E6-7394-4E57-A3FC-C165474BD78D}" type="pres">
      <dgm:prSet presAssocID="{F7F7B7A8-4F5A-41F3-94CD-F08C0F4FE61F}" presName="accentRepeatNode" presStyleLbl="solidFgAcc1" presStyleIdx="3" presStyleCnt="4"/>
      <dgm:spPr/>
    </dgm:pt>
  </dgm:ptLst>
  <dgm:cxnLst>
    <dgm:cxn modelId="{25DC3C03-7164-4CE2-9279-9766E74106AB}" type="presOf" srcId="{27E88C17-A642-435D-82A8-E54BC4671467}" destId="{E95D8490-917A-4DC7-9880-9165C0A522E6}" srcOrd="0" destOrd="1" presId="urn:microsoft.com/office/officeart/2008/layout/VerticalCurvedList"/>
    <dgm:cxn modelId="{2AD20409-59E7-49D1-B230-E7769CCEF696}" type="presOf" srcId="{A9E87AEF-69AC-408F-9E64-B44BBCC21EE0}" destId="{25E9AD26-9E93-4CA5-A488-923F7D750F16}" srcOrd="0" destOrd="0" presId="urn:microsoft.com/office/officeart/2008/layout/VerticalCurvedList"/>
    <dgm:cxn modelId="{A7F07B20-65E1-4274-A160-AAC9BC39E4A8}" srcId="{05F7950D-B066-4299-84C3-29FFEF117FB6}" destId="{F7F7B7A8-4F5A-41F3-94CD-F08C0F4FE61F}" srcOrd="3" destOrd="0" parTransId="{7230F85C-D674-4C45-9E70-F2701AEC1A67}" sibTransId="{86EE7532-386E-4BD4-A7B3-5FA915B577FB}"/>
    <dgm:cxn modelId="{16E18B65-BE0F-4D72-A9E0-0E70FA297A90}" type="presOf" srcId="{05F7950D-B066-4299-84C3-29FFEF117FB6}" destId="{CD1E30F1-2301-4E3C-A044-32A7C4F0464E}" srcOrd="0" destOrd="0" presId="urn:microsoft.com/office/officeart/2008/layout/VerticalCurvedList"/>
    <dgm:cxn modelId="{F9FB4167-4455-40D6-B3D9-47575DBCC760}" srcId="{05F7950D-B066-4299-84C3-29FFEF117FB6}" destId="{C92DE676-387F-4309-8B13-81B585F22B28}" srcOrd="0" destOrd="0" parTransId="{F646FA5A-BB42-4339-8080-CA0CD94260BF}" sibTransId="{8F447249-16A9-4D26-9255-CE1169A0A168}"/>
    <dgm:cxn modelId="{BC05E96E-5170-429A-BCFF-7BA01D5EF7A9}" type="presOf" srcId="{558E4A8B-DC33-4CCE-BCA7-04A82F142ADC}" destId="{7C9F1164-BF3E-414A-A306-B250B879DA6D}" srcOrd="0" destOrd="1" presId="urn:microsoft.com/office/officeart/2008/layout/VerticalCurvedList"/>
    <dgm:cxn modelId="{69FB6472-A15C-4148-BA2F-1255AFB91F99}" type="presOf" srcId="{F7F7B7A8-4F5A-41F3-94CD-F08C0F4FE61F}" destId="{E95D8490-917A-4DC7-9880-9165C0A522E6}" srcOrd="0" destOrd="0" presId="urn:microsoft.com/office/officeart/2008/layout/VerticalCurvedList"/>
    <dgm:cxn modelId="{E8029E7D-AC6A-421C-A190-C466E89B817B}" srcId="{4E9C9DD6-8B75-4D38-A683-9F72E75B092A}" destId="{558E4A8B-DC33-4CCE-BCA7-04A82F142ADC}" srcOrd="0" destOrd="0" parTransId="{CA3020B5-1AFE-4B1D-8254-C0E17B11A9C1}" sibTransId="{4C6CB351-21BF-4E6E-B8D9-D81BF1FF326A}"/>
    <dgm:cxn modelId="{3A27D47D-2B21-4987-900B-01CB30F3947A}" type="presOf" srcId="{76AD088F-C74D-4059-B375-B4D2E2BB3D59}" destId="{C264B6EE-DC4C-4A79-ACCD-A61753EB7708}" srcOrd="0" destOrd="1" presId="urn:microsoft.com/office/officeart/2008/layout/VerticalCurvedList"/>
    <dgm:cxn modelId="{87744682-ED28-475B-8FDE-B6B708B8322C}" srcId="{05F7950D-B066-4299-84C3-29FFEF117FB6}" destId="{FAE06576-84D6-434C-B1EF-290536875168}" srcOrd="2" destOrd="0" parTransId="{66168B24-9629-497F-875B-C6FB62280425}" sibTransId="{7C15977D-4969-4CC9-B3B7-8038D4A48A62}"/>
    <dgm:cxn modelId="{9B4E5798-7011-45AE-9AF7-ED7AAAEB235D}" type="presOf" srcId="{C92DE676-387F-4309-8B13-81B585F22B28}" destId="{C264B6EE-DC4C-4A79-ACCD-A61753EB7708}" srcOrd="0" destOrd="0" presId="urn:microsoft.com/office/officeart/2008/layout/VerticalCurvedList"/>
    <dgm:cxn modelId="{35E72CA4-A3E0-4EF4-BCBF-7590C80F7AD3}" type="presOf" srcId="{B9428513-FB7A-4AF4-B3FA-51A638605963}" destId="{DB197B93-7327-4BD0-A5A3-B4AED38A293F}" srcOrd="0" destOrd="1" presId="urn:microsoft.com/office/officeart/2008/layout/VerticalCurvedList"/>
    <dgm:cxn modelId="{33592DAE-A846-4CA3-8126-9768115C7723}" type="presOf" srcId="{FAE06576-84D6-434C-B1EF-290536875168}" destId="{DB197B93-7327-4BD0-A5A3-B4AED38A293F}" srcOrd="0" destOrd="0" presId="urn:microsoft.com/office/officeart/2008/layout/VerticalCurvedList"/>
    <dgm:cxn modelId="{D19176BF-51A8-4BE9-AC14-D66428F091C3}" type="presOf" srcId="{4E9C9DD6-8B75-4D38-A683-9F72E75B092A}" destId="{7C9F1164-BF3E-414A-A306-B250B879DA6D}" srcOrd="0" destOrd="0" presId="urn:microsoft.com/office/officeart/2008/layout/VerticalCurvedList"/>
    <dgm:cxn modelId="{31D4DCCE-9CAB-46FE-8601-5E9E28E8DBA6}" srcId="{05F7950D-B066-4299-84C3-29FFEF117FB6}" destId="{4E9C9DD6-8B75-4D38-A683-9F72E75B092A}" srcOrd="1" destOrd="0" parTransId="{6F05D304-938F-4843-843D-8B214056DC4F}" sibTransId="{E1B4AD40-594D-41DC-A761-02CE5DB8BA4D}"/>
    <dgm:cxn modelId="{59237ED8-D137-458F-BA6C-62FCC8638760}" srcId="{FAE06576-84D6-434C-B1EF-290536875168}" destId="{B9428513-FB7A-4AF4-B3FA-51A638605963}" srcOrd="0" destOrd="0" parTransId="{341137EF-EF83-4EFC-BF94-2ED688E08F49}" sibTransId="{63825C28-7455-4B0F-8E3B-042B8864E221}"/>
    <dgm:cxn modelId="{0F10B1D9-6236-42C3-8A13-A65B66FF9810}" srcId="{F7F7B7A8-4F5A-41F3-94CD-F08C0F4FE61F}" destId="{27E88C17-A642-435D-82A8-E54BC4671467}" srcOrd="0" destOrd="0" parTransId="{79B71073-10AD-4076-A116-C5634D932031}" sibTransId="{320A64C9-6D28-42B2-A6BD-B30443B8C907}"/>
    <dgm:cxn modelId="{926C7AE2-4B44-4A5B-9DAB-9525729C2A66}" srcId="{C92DE676-387F-4309-8B13-81B585F22B28}" destId="{76AD088F-C74D-4059-B375-B4D2E2BB3D59}" srcOrd="0" destOrd="0" parTransId="{584EEC22-0BB6-4342-960C-2545F62758D2}" sibTransId="{A9E87AEF-69AC-408F-9E64-B44BBCC21EE0}"/>
    <dgm:cxn modelId="{DCCD2C31-58F6-4ECA-B1B9-6E065F22140A}" type="presParOf" srcId="{CD1E30F1-2301-4E3C-A044-32A7C4F0464E}" destId="{40E3D8AC-23E3-468A-A835-C07421C76B00}" srcOrd="0" destOrd="0" presId="urn:microsoft.com/office/officeart/2008/layout/VerticalCurvedList"/>
    <dgm:cxn modelId="{2D958F45-A552-446F-861E-64CF37D6C277}" type="presParOf" srcId="{40E3D8AC-23E3-468A-A835-C07421C76B00}" destId="{7075B5E0-88CB-4BEC-AE45-9D9C0BC09356}" srcOrd="0" destOrd="0" presId="urn:microsoft.com/office/officeart/2008/layout/VerticalCurvedList"/>
    <dgm:cxn modelId="{1DEC2A40-0982-4C21-8A3D-E1AC6DFAE98E}" type="presParOf" srcId="{7075B5E0-88CB-4BEC-AE45-9D9C0BC09356}" destId="{5C8CD758-494E-4019-90EC-70066FB053B6}" srcOrd="0" destOrd="0" presId="urn:microsoft.com/office/officeart/2008/layout/VerticalCurvedList"/>
    <dgm:cxn modelId="{C5C82AB9-A8D3-4CDC-9F84-D1B6A439C8F4}" type="presParOf" srcId="{7075B5E0-88CB-4BEC-AE45-9D9C0BC09356}" destId="{25E9AD26-9E93-4CA5-A488-923F7D750F16}" srcOrd="1" destOrd="0" presId="urn:microsoft.com/office/officeart/2008/layout/VerticalCurvedList"/>
    <dgm:cxn modelId="{816238DB-CF83-4FEB-8BB4-4E9CF4A1798E}" type="presParOf" srcId="{7075B5E0-88CB-4BEC-AE45-9D9C0BC09356}" destId="{02774589-9362-4668-A089-D58F9A73D717}" srcOrd="2" destOrd="0" presId="urn:microsoft.com/office/officeart/2008/layout/VerticalCurvedList"/>
    <dgm:cxn modelId="{67ECFA2B-0671-4996-9820-535D2F62905A}" type="presParOf" srcId="{7075B5E0-88CB-4BEC-AE45-9D9C0BC09356}" destId="{D9CF1A30-40C7-4E44-BABA-291C60EB34C9}" srcOrd="3" destOrd="0" presId="urn:microsoft.com/office/officeart/2008/layout/VerticalCurvedList"/>
    <dgm:cxn modelId="{28B33484-2C6B-474A-98AD-4A6E54EEE2A9}" type="presParOf" srcId="{40E3D8AC-23E3-468A-A835-C07421C76B00}" destId="{C264B6EE-DC4C-4A79-ACCD-A61753EB7708}" srcOrd="1" destOrd="0" presId="urn:microsoft.com/office/officeart/2008/layout/VerticalCurvedList"/>
    <dgm:cxn modelId="{EC40F867-CB2E-4AAB-8A26-1FE7C9698D54}" type="presParOf" srcId="{40E3D8AC-23E3-468A-A835-C07421C76B00}" destId="{859B44A1-A083-40AF-80C0-70BA3926F495}" srcOrd="2" destOrd="0" presId="urn:microsoft.com/office/officeart/2008/layout/VerticalCurvedList"/>
    <dgm:cxn modelId="{BB821274-624D-47E8-8B3F-B71F0F208507}" type="presParOf" srcId="{859B44A1-A083-40AF-80C0-70BA3926F495}" destId="{30B35B9C-B9E6-4695-82F6-DCE8BED27BCE}" srcOrd="0" destOrd="0" presId="urn:microsoft.com/office/officeart/2008/layout/VerticalCurvedList"/>
    <dgm:cxn modelId="{2894DA62-25F7-4E1A-A067-C3B3BF5F9462}" type="presParOf" srcId="{40E3D8AC-23E3-468A-A835-C07421C76B00}" destId="{7C9F1164-BF3E-414A-A306-B250B879DA6D}" srcOrd="3" destOrd="0" presId="urn:microsoft.com/office/officeart/2008/layout/VerticalCurvedList"/>
    <dgm:cxn modelId="{D1C374A0-6EDD-4BC7-9230-6A62FE6D1DFD}" type="presParOf" srcId="{40E3D8AC-23E3-468A-A835-C07421C76B00}" destId="{49E1CE13-C5B4-4503-BDBF-101383232087}" srcOrd="4" destOrd="0" presId="urn:microsoft.com/office/officeart/2008/layout/VerticalCurvedList"/>
    <dgm:cxn modelId="{F7969795-13A1-4ABC-8824-F404AAF51F6C}" type="presParOf" srcId="{49E1CE13-C5B4-4503-BDBF-101383232087}" destId="{F4C349DD-4403-449F-B1EE-CE57BF55B2C1}" srcOrd="0" destOrd="0" presId="urn:microsoft.com/office/officeart/2008/layout/VerticalCurvedList"/>
    <dgm:cxn modelId="{D99B1EFC-5BEF-45F2-B4E5-C81A836CA995}" type="presParOf" srcId="{40E3D8AC-23E3-468A-A835-C07421C76B00}" destId="{DB197B93-7327-4BD0-A5A3-B4AED38A293F}" srcOrd="5" destOrd="0" presId="urn:microsoft.com/office/officeart/2008/layout/VerticalCurvedList"/>
    <dgm:cxn modelId="{2C558F87-9A53-403B-9CBD-73979FA68E5E}" type="presParOf" srcId="{40E3D8AC-23E3-468A-A835-C07421C76B00}" destId="{EBAB0DCE-1AD4-43B7-BF74-4A3F4F3C58AD}" srcOrd="6" destOrd="0" presId="urn:microsoft.com/office/officeart/2008/layout/VerticalCurvedList"/>
    <dgm:cxn modelId="{B811802E-6E61-438A-B597-EB9B84A85658}" type="presParOf" srcId="{EBAB0DCE-1AD4-43B7-BF74-4A3F4F3C58AD}" destId="{4D944878-D6C6-4B18-8DBF-13F10F8660F1}" srcOrd="0" destOrd="0" presId="urn:microsoft.com/office/officeart/2008/layout/VerticalCurvedList"/>
    <dgm:cxn modelId="{781A6E59-1098-4BBF-B28C-E53729E9E7F5}" type="presParOf" srcId="{40E3D8AC-23E3-468A-A835-C07421C76B00}" destId="{E95D8490-917A-4DC7-9880-9165C0A522E6}" srcOrd="7" destOrd="0" presId="urn:microsoft.com/office/officeart/2008/layout/VerticalCurvedList"/>
    <dgm:cxn modelId="{04BD343A-7216-44F8-BAC8-BED64619D703}" type="presParOf" srcId="{40E3D8AC-23E3-468A-A835-C07421C76B00}" destId="{981CC293-4EE4-4A1B-9D26-059344F9C145}" srcOrd="8" destOrd="0" presId="urn:microsoft.com/office/officeart/2008/layout/VerticalCurvedList"/>
    <dgm:cxn modelId="{3DB7B402-6156-45CF-82FD-A957FCB2CD5C}" type="presParOf" srcId="{981CC293-4EE4-4A1B-9D26-059344F9C145}" destId="{DA11E7E6-7394-4E57-A3FC-C165474BD78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B665742-EC8A-47C9-87F1-23CE2E7FDDDE}" type="doc">
      <dgm:prSet loTypeId="urn:microsoft.com/office/officeart/2008/layout/BubblePictureList" loCatId="picture" qsTypeId="urn:microsoft.com/office/officeart/2005/8/quickstyle/simple3" qsCatId="simple" csTypeId="urn:microsoft.com/office/officeart/2005/8/colors/accent6_4" csCatId="accent6" phldr="1"/>
      <dgm:spPr/>
      <dgm:t>
        <a:bodyPr/>
        <a:lstStyle/>
        <a:p>
          <a:endParaRPr lang="zh-TW" altLang="en-US"/>
        </a:p>
      </dgm:t>
    </dgm:pt>
    <dgm:pt modelId="{9C5E824E-FA52-48B1-B7DC-FBEBD2D7633D}">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監督處罰</a:t>
          </a:r>
        </a:p>
      </dgm:t>
    </dgm:pt>
    <dgm:pt modelId="{642DF9FF-1CA8-463D-8945-243709373B92}" type="parTrans" cxnId="{8246A36F-879E-4890-AAF6-1CE2A0D8EFEF}">
      <dgm:prSet/>
      <dgm:spPr/>
      <dgm:t>
        <a:bodyPr/>
        <a:lstStyle/>
        <a:p>
          <a:endParaRPr lang="zh-TW" altLang="en-US"/>
        </a:p>
      </dgm:t>
    </dgm:pt>
    <dgm:pt modelId="{E9FC4A45-B71D-4876-8D75-E63CF74C6E5E}" type="sibTrans" cxnId="{8246A36F-879E-4890-AAF6-1CE2A0D8EFEF}">
      <dgm:prSet/>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zh-TW" altLang="en-US"/>
        </a:p>
      </dgm:t>
    </dgm:pt>
    <dgm:pt modelId="{3E6F81CA-7B08-4567-A26A-46E2EBFECF04}">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行為預防</a:t>
          </a:r>
        </a:p>
      </dgm:t>
    </dgm:pt>
    <dgm:pt modelId="{8648A764-EFC2-4936-8B98-03771DE8561F}" type="parTrans" cxnId="{C29388EB-1C9C-4DED-80E3-E1677DE97876}">
      <dgm:prSet/>
      <dgm:spPr/>
      <dgm:t>
        <a:bodyPr/>
        <a:lstStyle/>
        <a:p>
          <a:endParaRPr lang="zh-TW" altLang="en-US"/>
        </a:p>
      </dgm:t>
    </dgm:pt>
    <dgm:pt modelId="{7D859971-320E-4E3F-8B89-3E0F6204EC0A}" type="sibTrans" cxnId="{C29388EB-1C9C-4DED-80E3-E1677DE97876}">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t>
        <a:bodyPr/>
        <a:lstStyle/>
        <a:p>
          <a:endParaRPr lang="zh-TW" altLang="en-US"/>
        </a:p>
      </dgm:t>
      <dgm:extLst>
        <a:ext uri="{E40237B7-FDA0-4F09-8148-C483321AD2D9}">
          <dgm14:cNvPr xmlns:dgm14="http://schemas.microsoft.com/office/drawing/2010/diagram" id="0" name="" descr="警告"/>
        </a:ext>
      </dgm:extLst>
    </dgm:pt>
    <dgm:pt modelId="{DFC51349-0AE6-4CB7-A9AE-5DFFA2DC2F4B}">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輔導治療</a:t>
          </a:r>
        </a:p>
      </dgm:t>
    </dgm:pt>
    <dgm:pt modelId="{FC9F1FB6-E1D2-4226-8D35-C4E4EA9A7904}" type="parTrans" cxnId="{0BC9C7B0-A163-4624-A36B-E6A206A330E4}">
      <dgm:prSet/>
      <dgm:spPr/>
      <dgm:t>
        <a:bodyPr/>
        <a:lstStyle/>
        <a:p>
          <a:endParaRPr lang="zh-TW" altLang="en-US"/>
        </a:p>
      </dgm:t>
    </dgm:pt>
    <dgm:pt modelId="{5CCB1A6D-747C-4131-8A62-FE93FC7E415A}" type="sibTrans" cxnId="{0BC9C7B0-A163-4624-A36B-E6A206A330E4}">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t>
        <a:bodyPr/>
        <a:lstStyle/>
        <a:p>
          <a:endParaRPr lang="zh-TW" altLang="en-US"/>
        </a:p>
      </dgm:t>
      <dgm:extLst>
        <a:ext uri="{E40237B7-FDA0-4F09-8148-C483321AD2D9}">
          <dgm14:cNvPr xmlns:dgm14="http://schemas.microsoft.com/office/drawing/2010/diagram" id="0" name="" descr="醫療"/>
        </a:ext>
      </dgm:extLst>
    </dgm:pt>
    <dgm:pt modelId="{26386DD2-732B-4932-AED1-7E44BD21EDC2}">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減少傷害</a:t>
          </a:r>
          <a:endParaRPr lang="zh-TW" altLang="en-US" sz="2500" b="1" dirty="0">
            <a:latin typeface="微軟正黑體" panose="020B0604030504040204" pitchFamily="34" charset="-120"/>
            <a:ea typeface="微軟正黑體" panose="020B0604030504040204" pitchFamily="34" charset="-120"/>
          </a:endParaRPr>
        </a:p>
      </dgm:t>
    </dgm:pt>
    <dgm:pt modelId="{2558F4E2-FF20-4475-B23C-E39D2478E52F}" type="parTrans" cxnId="{B609CF7B-23BF-4A48-897E-7C6978E4F14C}">
      <dgm:prSet/>
      <dgm:spPr/>
      <dgm:t>
        <a:bodyPr/>
        <a:lstStyle/>
        <a:p>
          <a:endParaRPr lang="zh-TW" altLang="en-US"/>
        </a:p>
      </dgm:t>
    </dgm:pt>
    <dgm:pt modelId="{4C1D66AA-4462-4155-A562-A48AA50E02B2}" type="sibTrans" cxnId="{B609CF7B-23BF-4A48-897E-7C6978E4F14C}">
      <dgm:prSet/>
      <dgm:spPr>
        <a:blipFill>
          <a:blip xmlns:r="http://schemas.openxmlformats.org/officeDocument/2006/relationships"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t>
        <a:bodyPr/>
        <a:lstStyle/>
        <a:p>
          <a:endParaRPr lang="zh-TW" altLang="en-US"/>
        </a:p>
      </dgm:t>
      <dgm:extLst>
        <a:ext uri="{E40237B7-FDA0-4F09-8148-C483321AD2D9}">
          <dgm14:cNvPr xmlns:dgm14="http://schemas.microsoft.com/office/drawing/2010/diagram" id="0" name="" descr="集體討論"/>
        </a:ext>
      </dgm:extLst>
    </dgm:pt>
    <dgm:pt modelId="{03B67EC5-29EE-4555-ABF7-788420FCAFDF}">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社區復健</a:t>
          </a:r>
        </a:p>
      </dgm:t>
    </dgm:pt>
    <dgm:pt modelId="{788CC835-F4B0-48D2-A583-605D6357A12A}" type="parTrans" cxnId="{BE12818A-92E0-42F6-9824-4ECFC990723F}">
      <dgm:prSet/>
      <dgm:spPr/>
      <dgm:t>
        <a:bodyPr/>
        <a:lstStyle/>
        <a:p>
          <a:endParaRPr lang="zh-TW" altLang="en-US"/>
        </a:p>
      </dgm:t>
    </dgm:pt>
    <dgm:pt modelId="{52466916-5C8B-4BE7-9FF7-7949681A3575}" type="sibTrans" cxnId="{BE12818A-92E0-42F6-9824-4ECFC990723F}">
      <dgm:prSet/>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t>
        <a:bodyPr/>
        <a:lstStyle/>
        <a:p>
          <a:endParaRPr lang="zh-TW" altLang="en-US"/>
        </a:p>
      </dgm:t>
      <dgm:extLst>
        <a:ext uri="{E40237B7-FDA0-4F09-8148-C483321AD2D9}">
          <dgm14:cNvPr xmlns:dgm14="http://schemas.microsoft.com/office/drawing/2010/diagram" id="0" name="" descr="關係"/>
        </a:ext>
      </dgm:extLst>
    </dgm:pt>
    <dgm:pt modelId="{13638C7D-69F6-43CB-85A9-5392F827F09E}" type="pres">
      <dgm:prSet presAssocID="{AB665742-EC8A-47C9-87F1-23CE2E7FDDDE}" presName="Name0" presStyleCnt="0">
        <dgm:presLayoutVars>
          <dgm:chMax val="8"/>
          <dgm:chPref val="8"/>
          <dgm:dir/>
        </dgm:presLayoutVars>
      </dgm:prSet>
      <dgm:spPr/>
    </dgm:pt>
    <dgm:pt modelId="{FDCB22D5-8732-4D95-A625-ECA209B5DCF8}" type="pres">
      <dgm:prSet presAssocID="{9C5E824E-FA52-48B1-B7DC-FBEBD2D7633D}" presName="parent_text_1" presStyleLbl="revTx" presStyleIdx="0" presStyleCnt="5">
        <dgm:presLayoutVars>
          <dgm:chMax val="0"/>
          <dgm:chPref val="0"/>
          <dgm:bulletEnabled val="1"/>
        </dgm:presLayoutVars>
      </dgm:prSet>
      <dgm:spPr/>
    </dgm:pt>
    <dgm:pt modelId="{88BDDF09-F769-496F-A998-A8701265BA50}" type="pres">
      <dgm:prSet presAssocID="{9C5E824E-FA52-48B1-B7DC-FBEBD2D7633D}" presName="image_accent_1" presStyleCnt="0"/>
      <dgm:spPr/>
    </dgm:pt>
    <dgm:pt modelId="{001A00AB-DF34-4DBB-A10E-9A5279C1D505}" type="pres">
      <dgm:prSet presAssocID="{9C5E824E-FA52-48B1-B7DC-FBEBD2D7633D}" presName="imageAccentRepeatNode" presStyleLbl="alignNode1" presStyleIdx="0" presStyleCnt="9"/>
      <dgm:spPr/>
    </dgm:pt>
    <dgm:pt modelId="{4F18F8B1-B38B-4088-A78B-D88375B5DE68}" type="pres">
      <dgm:prSet presAssocID="{9C5E824E-FA52-48B1-B7DC-FBEBD2D7633D}" presName="accent_1" presStyleLbl="alignNode1" presStyleIdx="1" presStyleCnt="9"/>
      <dgm:spPr/>
    </dgm:pt>
    <dgm:pt modelId="{38B73046-6FC0-4387-B43D-AF2D7E6F4EB3}" type="pres">
      <dgm:prSet presAssocID="{E9FC4A45-B71D-4876-8D75-E63CF74C6E5E}" presName="image_1" presStyleCnt="0"/>
      <dgm:spPr/>
    </dgm:pt>
    <dgm:pt modelId="{465AEF31-BA4F-4F1B-B9F2-F4A276E64867}" type="pres">
      <dgm:prSet presAssocID="{E9FC4A45-B71D-4876-8D75-E63CF74C6E5E}" presName="imageRepeatNode" presStyleLbl="fgImgPlace1" presStyleIdx="0" presStyleCnt="5"/>
      <dgm:spPr/>
    </dgm:pt>
    <dgm:pt modelId="{91FFB03E-55AC-4D26-9260-FE9BCE8D2F0A}" type="pres">
      <dgm:prSet presAssocID="{3E6F81CA-7B08-4567-A26A-46E2EBFECF04}" presName="parent_text_2" presStyleLbl="revTx" presStyleIdx="1" presStyleCnt="5">
        <dgm:presLayoutVars>
          <dgm:chMax val="0"/>
          <dgm:chPref val="0"/>
          <dgm:bulletEnabled val="1"/>
        </dgm:presLayoutVars>
      </dgm:prSet>
      <dgm:spPr/>
    </dgm:pt>
    <dgm:pt modelId="{62D078E2-F394-435D-8FDF-2612A720D388}" type="pres">
      <dgm:prSet presAssocID="{3E6F81CA-7B08-4567-A26A-46E2EBFECF04}" presName="image_accent_2" presStyleCnt="0"/>
      <dgm:spPr/>
    </dgm:pt>
    <dgm:pt modelId="{4597BA0B-DA02-4889-A8F9-AD8C4300EE46}" type="pres">
      <dgm:prSet presAssocID="{3E6F81CA-7B08-4567-A26A-46E2EBFECF04}" presName="imageAccentRepeatNode" presStyleLbl="alignNode1" presStyleIdx="2" presStyleCnt="9"/>
      <dgm:spPr/>
    </dgm:pt>
    <dgm:pt modelId="{3799DF11-16DC-4EFE-83E3-CCAEB9DB1FFD}" type="pres">
      <dgm:prSet presAssocID="{7D859971-320E-4E3F-8B89-3E0F6204EC0A}" presName="image_2" presStyleCnt="0"/>
      <dgm:spPr/>
    </dgm:pt>
    <dgm:pt modelId="{9A01018E-3D77-48E2-B6C3-117842C21755}" type="pres">
      <dgm:prSet presAssocID="{7D859971-320E-4E3F-8B89-3E0F6204EC0A}" presName="imageRepeatNode" presStyleLbl="fgImgPlace1" presStyleIdx="1" presStyleCnt="5"/>
      <dgm:spPr/>
    </dgm:pt>
    <dgm:pt modelId="{2BCA5364-D1EA-4E6B-AE63-C44458F25A85}" type="pres">
      <dgm:prSet presAssocID="{DFC51349-0AE6-4CB7-A9AE-5DFFA2DC2F4B}" presName="image_accent_3" presStyleCnt="0"/>
      <dgm:spPr/>
    </dgm:pt>
    <dgm:pt modelId="{FFE3A561-1852-4584-AD3E-8C38F6A51595}" type="pres">
      <dgm:prSet presAssocID="{DFC51349-0AE6-4CB7-A9AE-5DFFA2DC2F4B}" presName="imageAccentRepeatNode" presStyleLbl="alignNode1" presStyleIdx="3" presStyleCnt="9"/>
      <dgm:spPr/>
    </dgm:pt>
    <dgm:pt modelId="{F8F85DD0-5E73-4167-A245-9F5E33A7E1D1}" type="pres">
      <dgm:prSet presAssocID="{DFC51349-0AE6-4CB7-A9AE-5DFFA2DC2F4B}" presName="parent_text_3" presStyleLbl="revTx" presStyleIdx="2" presStyleCnt="5">
        <dgm:presLayoutVars>
          <dgm:chMax val="0"/>
          <dgm:chPref val="0"/>
          <dgm:bulletEnabled val="1"/>
        </dgm:presLayoutVars>
      </dgm:prSet>
      <dgm:spPr/>
    </dgm:pt>
    <dgm:pt modelId="{C36BF90C-E66A-4B57-8D36-36FD3A8E471B}" type="pres">
      <dgm:prSet presAssocID="{DFC51349-0AE6-4CB7-A9AE-5DFFA2DC2F4B}" presName="accent_2" presStyleLbl="alignNode1" presStyleIdx="4" presStyleCnt="9"/>
      <dgm:spPr/>
    </dgm:pt>
    <dgm:pt modelId="{AE2178F2-9684-4617-BE3E-BBD49CC51207}" type="pres">
      <dgm:prSet presAssocID="{DFC51349-0AE6-4CB7-A9AE-5DFFA2DC2F4B}" presName="accent_3" presStyleLbl="alignNode1" presStyleIdx="5" presStyleCnt="9"/>
      <dgm:spPr/>
    </dgm:pt>
    <dgm:pt modelId="{8F76AF8A-6CE3-4076-9580-4FEAAADA4F6F}" type="pres">
      <dgm:prSet presAssocID="{5CCB1A6D-747C-4131-8A62-FE93FC7E415A}" presName="image_3" presStyleCnt="0"/>
      <dgm:spPr/>
    </dgm:pt>
    <dgm:pt modelId="{87EFF658-E558-4F2C-B6DD-97B590FE30E1}" type="pres">
      <dgm:prSet presAssocID="{5CCB1A6D-747C-4131-8A62-FE93FC7E415A}" presName="imageRepeatNode" presStyleLbl="fgImgPlace1" presStyleIdx="2" presStyleCnt="5"/>
      <dgm:spPr/>
    </dgm:pt>
    <dgm:pt modelId="{571D4CE0-1278-47A0-8B9C-557A1BF3C9FB}" type="pres">
      <dgm:prSet presAssocID="{03B67EC5-29EE-4555-ABF7-788420FCAFDF}" presName="image_accent_4" presStyleCnt="0"/>
      <dgm:spPr/>
    </dgm:pt>
    <dgm:pt modelId="{4B2AC14C-4AD4-4038-9E84-28FB0C4E1CA3}" type="pres">
      <dgm:prSet presAssocID="{03B67EC5-29EE-4555-ABF7-788420FCAFDF}" presName="imageAccentRepeatNode" presStyleLbl="alignNode1" presStyleIdx="6" presStyleCnt="9"/>
      <dgm:spPr/>
    </dgm:pt>
    <dgm:pt modelId="{7A65BC56-291D-4ACC-AB66-58972605B2C7}" type="pres">
      <dgm:prSet presAssocID="{03B67EC5-29EE-4555-ABF7-788420FCAFDF}" presName="parent_text_4" presStyleLbl="revTx" presStyleIdx="3" presStyleCnt="5">
        <dgm:presLayoutVars>
          <dgm:chMax val="0"/>
          <dgm:chPref val="0"/>
          <dgm:bulletEnabled val="1"/>
        </dgm:presLayoutVars>
      </dgm:prSet>
      <dgm:spPr/>
    </dgm:pt>
    <dgm:pt modelId="{FE8CF4A2-DDE9-46A3-B3E9-AEAE6D43E824}" type="pres">
      <dgm:prSet presAssocID="{03B67EC5-29EE-4555-ABF7-788420FCAFDF}" presName="accent_4" presStyleLbl="alignNode1" presStyleIdx="7" presStyleCnt="9"/>
      <dgm:spPr/>
    </dgm:pt>
    <dgm:pt modelId="{0E694D49-F251-48FC-9E4B-986244076958}" type="pres">
      <dgm:prSet presAssocID="{52466916-5C8B-4BE7-9FF7-7949681A3575}" presName="image_4" presStyleCnt="0"/>
      <dgm:spPr/>
    </dgm:pt>
    <dgm:pt modelId="{55D49FF0-904C-45F4-ADF4-0E1EAB85FD88}" type="pres">
      <dgm:prSet presAssocID="{52466916-5C8B-4BE7-9FF7-7949681A3575}" presName="imageRepeatNode" presStyleLbl="fgImgPlace1" presStyleIdx="3" presStyleCnt="5"/>
      <dgm:spPr/>
    </dgm:pt>
    <dgm:pt modelId="{3937D9F5-DD92-4A8C-B77B-02BC68DF4BE4}" type="pres">
      <dgm:prSet presAssocID="{26386DD2-732B-4932-AED1-7E44BD21EDC2}" presName="image_accent_5" presStyleCnt="0"/>
      <dgm:spPr/>
    </dgm:pt>
    <dgm:pt modelId="{81959EE3-8E04-4943-8953-51B81205D24D}" type="pres">
      <dgm:prSet presAssocID="{26386DD2-732B-4932-AED1-7E44BD21EDC2}" presName="imageAccentRepeatNode" presStyleLbl="alignNode1" presStyleIdx="8" presStyleCnt="9"/>
      <dgm:spPr/>
    </dgm:pt>
    <dgm:pt modelId="{C0B70A0D-A5B7-462C-ABD2-7EB5D1CB3A13}" type="pres">
      <dgm:prSet presAssocID="{26386DD2-732B-4932-AED1-7E44BD21EDC2}" presName="parent_text_5" presStyleLbl="revTx" presStyleIdx="4" presStyleCnt="5">
        <dgm:presLayoutVars>
          <dgm:chMax val="0"/>
          <dgm:chPref val="0"/>
          <dgm:bulletEnabled val="1"/>
        </dgm:presLayoutVars>
      </dgm:prSet>
      <dgm:spPr/>
    </dgm:pt>
    <dgm:pt modelId="{CEE8CBD3-2268-4FE0-93B9-2A3C78D0A204}" type="pres">
      <dgm:prSet presAssocID="{4C1D66AA-4462-4155-A562-A48AA50E02B2}" presName="image_5" presStyleCnt="0"/>
      <dgm:spPr/>
    </dgm:pt>
    <dgm:pt modelId="{444223D5-C2C9-436A-8312-12C2F8ECEC84}" type="pres">
      <dgm:prSet presAssocID="{4C1D66AA-4462-4155-A562-A48AA50E02B2}" presName="imageRepeatNode" presStyleLbl="fgImgPlace1" presStyleIdx="4" presStyleCnt="5"/>
      <dgm:spPr/>
    </dgm:pt>
  </dgm:ptLst>
  <dgm:cxnLst>
    <dgm:cxn modelId="{18620C10-3299-4F13-B2E2-1B723E93123B}" type="presOf" srcId="{03B67EC5-29EE-4555-ABF7-788420FCAFDF}" destId="{7A65BC56-291D-4ACC-AB66-58972605B2C7}" srcOrd="0" destOrd="0" presId="urn:microsoft.com/office/officeart/2008/layout/BubblePictureList"/>
    <dgm:cxn modelId="{BC23E612-79C0-43A0-8193-B5034F8DDCC8}" type="presOf" srcId="{AB665742-EC8A-47C9-87F1-23CE2E7FDDDE}" destId="{13638C7D-69F6-43CB-85A9-5392F827F09E}" srcOrd="0" destOrd="0" presId="urn:microsoft.com/office/officeart/2008/layout/BubblePictureList"/>
    <dgm:cxn modelId="{A25EEE15-3D1D-4810-87C4-5C7CD93C55B2}" type="presOf" srcId="{52466916-5C8B-4BE7-9FF7-7949681A3575}" destId="{55D49FF0-904C-45F4-ADF4-0E1EAB85FD88}" srcOrd="0" destOrd="0" presId="urn:microsoft.com/office/officeart/2008/layout/BubblePictureList"/>
    <dgm:cxn modelId="{76516A37-1514-4CA5-ACB9-8199012B167B}" type="presOf" srcId="{7D859971-320E-4E3F-8B89-3E0F6204EC0A}" destId="{9A01018E-3D77-48E2-B6C3-117842C21755}" srcOrd="0" destOrd="0" presId="urn:microsoft.com/office/officeart/2008/layout/BubblePictureList"/>
    <dgm:cxn modelId="{5388185B-A656-4BF8-9B49-8C4613341A1B}" type="presOf" srcId="{3E6F81CA-7B08-4567-A26A-46E2EBFECF04}" destId="{91FFB03E-55AC-4D26-9260-FE9BCE8D2F0A}" srcOrd="0" destOrd="0" presId="urn:microsoft.com/office/officeart/2008/layout/BubblePictureList"/>
    <dgm:cxn modelId="{8246A36F-879E-4890-AAF6-1CE2A0D8EFEF}" srcId="{AB665742-EC8A-47C9-87F1-23CE2E7FDDDE}" destId="{9C5E824E-FA52-48B1-B7DC-FBEBD2D7633D}" srcOrd="0" destOrd="0" parTransId="{642DF9FF-1CA8-463D-8945-243709373B92}" sibTransId="{E9FC4A45-B71D-4876-8D75-E63CF74C6E5E}"/>
    <dgm:cxn modelId="{A6EC3375-2F66-4960-81DE-732A1575FF38}" type="presOf" srcId="{4C1D66AA-4462-4155-A562-A48AA50E02B2}" destId="{444223D5-C2C9-436A-8312-12C2F8ECEC84}" srcOrd="0" destOrd="0" presId="urn:microsoft.com/office/officeart/2008/layout/BubblePictureList"/>
    <dgm:cxn modelId="{B609CF7B-23BF-4A48-897E-7C6978E4F14C}" srcId="{AB665742-EC8A-47C9-87F1-23CE2E7FDDDE}" destId="{26386DD2-732B-4932-AED1-7E44BD21EDC2}" srcOrd="4" destOrd="0" parTransId="{2558F4E2-FF20-4475-B23C-E39D2478E52F}" sibTransId="{4C1D66AA-4462-4155-A562-A48AA50E02B2}"/>
    <dgm:cxn modelId="{602D787F-0B59-4AB3-B6C5-2B1AA481DC1F}" type="presOf" srcId="{DFC51349-0AE6-4CB7-A9AE-5DFFA2DC2F4B}" destId="{F8F85DD0-5E73-4167-A245-9F5E33A7E1D1}" srcOrd="0" destOrd="0" presId="urn:microsoft.com/office/officeart/2008/layout/BubblePictureList"/>
    <dgm:cxn modelId="{BE12818A-92E0-42F6-9824-4ECFC990723F}" srcId="{AB665742-EC8A-47C9-87F1-23CE2E7FDDDE}" destId="{03B67EC5-29EE-4555-ABF7-788420FCAFDF}" srcOrd="3" destOrd="0" parTransId="{788CC835-F4B0-48D2-A583-605D6357A12A}" sibTransId="{52466916-5C8B-4BE7-9FF7-7949681A3575}"/>
    <dgm:cxn modelId="{0BC9C7B0-A163-4624-A36B-E6A206A330E4}" srcId="{AB665742-EC8A-47C9-87F1-23CE2E7FDDDE}" destId="{DFC51349-0AE6-4CB7-A9AE-5DFFA2DC2F4B}" srcOrd="2" destOrd="0" parTransId="{FC9F1FB6-E1D2-4226-8D35-C4E4EA9A7904}" sibTransId="{5CCB1A6D-747C-4131-8A62-FE93FC7E415A}"/>
    <dgm:cxn modelId="{CB465BB9-A751-41A1-AA10-240195CBB046}" type="presOf" srcId="{5CCB1A6D-747C-4131-8A62-FE93FC7E415A}" destId="{87EFF658-E558-4F2C-B6DD-97B590FE30E1}" srcOrd="0" destOrd="0" presId="urn:microsoft.com/office/officeart/2008/layout/BubblePictureList"/>
    <dgm:cxn modelId="{11E41DD9-93FF-4230-AE42-15B1510642C2}" type="presOf" srcId="{E9FC4A45-B71D-4876-8D75-E63CF74C6E5E}" destId="{465AEF31-BA4F-4F1B-B9F2-F4A276E64867}" srcOrd="0" destOrd="0" presId="urn:microsoft.com/office/officeart/2008/layout/BubblePictureList"/>
    <dgm:cxn modelId="{E8AA46E2-A1D6-4356-8F13-AC4A2ADE1057}" type="presOf" srcId="{26386DD2-732B-4932-AED1-7E44BD21EDC2}" destId="{C0B70A0D-A5B7-462C-ABD2-7EB5D1CB3A13}" srcOrd="0" destOrd="0" presId="urn:microsoft.com/office/officeart/2008/layout/BubblePictureList"/>
    <dgm:cxn modelId="{C29388EB-1C9C-4DED-80E3-E1677DE97876}" srcId="{AB665742-EC8A-47C9-87F1-23CE2E7FDDDE}" destId="{3E6F81CA-7B08-4567-A26A-46E2EBFECF04}" srcOrd="1" destOrd="0" parTransId="{8648A764-EFC2-4936-8B98-03771DE8561F}" sibTransId="{7D859971-320E-4E3F-8B89-3E0F6204EC0A}"/>
    <dgm:cxn modelId="{01BE74F5-9D82-4D7F-9842-2CA8015B6CAE}" type="presOf" srcId="{9C5E824E-FA52-48B1-B7DC-FBEBD2D7633D}" destId="{FDCB22D5-8732-4D95-A625-ECA209B5DCF8}" srcOrd="0" destOrd="0" presId="urn:microsoft.com/office/officeart/2008/layout/BubblePictureList"/>
    <dgm:cxn modelId="{8F11A6F5-296B-4A6B-AF67-35FF49968B5D}" type="presParOf" srcId="{13638C7D-69F6-43CB-85A9-5392F827F09E}" destId="{FDCB22D5-8732-4D95-A625-ECA209B5DCF8}" srcOrd="0" destOrd="0" presId="urn:microsoft.com/office/officeart/2008/layout/BubblePictureList"/>
    <dgm:cxn modelId="{D2A73E8A-F7CF-4567-AD0B-EF4319EDEC47}" type="presParOf" srcId="{13638C7D-69F6-43CB-85A9-5392F827F09E}" destId="{88BDDF09-F769-496F-A998-A8701265BA50}" srcOrd="1" destOrd="0" presId="urn:microsoft.com/office/officeart/2008/layout/BubblePictureList"/>
    <dgm:cxn modelId="{72233181-87B2-4F71-A3ED-73068204D345}" type="presParOf" srcId="{88BDDF09-F769-496F-A998-A8701265BA50}" destId="{001A00AB-DF34-4DBB-A10E-9A5279C1D505}" srcOrd="0" destOrd="0" presId="urn:microsoft.com/office/officeart/2008/layout/BubblePictureList"/>
    <dgm:cxn modelId="{E30CDC14-A4B2-45A4-9B96-D596D796FC3A}" type="presParOf" srcId="{13638C7D-69F6-43CB-85A9-5392F827F09E}" destId="{4F18F8B1-B38B-4088-A78B-D88375B5DE68}" srcOrd="2" destOrd="0" presId="urn:microsoft.com/office/officeart/2008/layout/BubblePictureList"/>
    <dgm:cxn modelId="{363BFBD3-BA9A-49F3-9640-CC6018F7899D}" type="presParOf" srcId="{13638C7D-69F6-43CB-85A9-5392F827F09E}" destId="{38B73046-6FC0-4387-B43D-AF2D7E6F4EB3}" srcOrd="3" destOrd="0" presId="urn:microsoft.com/office/officeart/2008/layout/BubblePictureList"/>
    <dgm:cxn modelId="{3418CB69-6427-4DD1-8842-9F95E45F5E81}" type="presParOf" srcId="{38B73046-6FC0-4387-B43D-AF2D7E6F4EB3}" destId="{465AEF31-BA4F-4F1B-B9F2-F4A276E64867}" srcOrd="0" destOrd="0" presId="urn:microsoft.com/office/officeart/2008/layout/BubblePictureList"/>
    <dgm:cxn modelId="{DED7A971-B37E-426F-B4F8-2FBDE7D3E7B6}" type="presParOf" srcId="{13638C7D-69F6-43CB-85A9-5392F827F09E}" destId="{91FFB03E-55AC-4D26-9260-FE9BCE8D2F0A}" srcOrd="4" destOrd="0" presId="urn:microsoft.com/office/officeart/2008/layout/BubblePictureList"/>
    <dgm:cxn modelId="{508BE546-5C57-428F-A044-2DBBDD4FC112}" type="presParOf" srcId="{13638C7D-69F6-43CB-85A9-5392F827F09E}" destId="{62D078E2-F394-435D-8FDF-2612A720D388}" srcOrd="5" destOrd="0" presId="urn:microsoft.com/office/officeart/2008/layout/BubblePictureList"/>
    <dgm:cxn modelId="{AF84BAF2-6C2E-4FC9-92D8-8E634751790B}" type="presParOf" srcId="{62D078E2-F394-435D-8FDF-2612A720D388}" destId="{4597BA0B-DA02-4889-A8F9-AD8C4300EE46}" srcOrd="0" destOrd="0" presId="urn:microsoft.com/office/officeart/2008/layout/BubblePictureList"/>
    <dgm:cxn modelId="{BF13C733-E3B0-42F5-B125-CB96C2D3536A}" type="presParOf" srcId="{13638C7D-69F6-43CB-85A9-5392F827F09E}" destId="{3799DF11-16DC-4EFE-83E3-CCAEB9DB1FFD}" srcOrd="6" destOrd="0" presId="urn:microsoft.com/office/officeart/2008/layout/BubblePictureList"/>
    <dgm:cxn modelId="{AD75D9A2-8551-463B-A9D7-5939CD5F435F}" type="presParOf" srcId="{3799DF11-16DC-4EFE-83E3-CCAEB9DB1FFD}" destId="{9A01018E-3D77-48E2-B6C3-117842C21755}" srcOrd="0" destOrd="0" presId="urn:microsoft.com/office/officeart/2008/layout/BubblePictureList"/>
    <dgm:cxn modelId="{F39B0F1B-85A3-4ACF-B5B0-7877ADA0858B}" type="presParOf" srcId="{13638C7D-69F6-43CB-85A9-5392F827F09E}" destId="{2BCA5364-D1EA-4E6B-AE63-C44458F25A85}" srcOrd="7" destOrd="0" presId="urn:microsoft.com/office/officeart/2008/layout/BubblePictureList"/>
    <dgm:cxn modelId="{36127AED-616E-470F-8C55-4447D04F6135}" type="presParOf" srcId="{2BCA5364-D1EA-4E6B-AE63-C44458F25A85}" destId="{FFE3A561-1852-4584-AD3E-8C38F6A51595}" srcOrd="0" destOrd="0" presId="urn:microsoft.com/office/officeart/2008/layout/BubblePictureList"/>
    <dgm:cxn modelId="{7C21CEDF-B441-44BA-9788-899CBDE4E2D6}" type="presParOf" srcId="{13638C7D-69F6-43CB-85A9-5392F827F09E}" destId="{F8F85DD0-5E73-4167-A245-9F5E33A7E1D1}" srcOrd="8" destOrd="0" presId="urn:microsoft.com/office/officeart/2008/layout/BubblePictureList"/>
    <dgm:cxn modelId="{1E6E7BB4-3F7F-460D-A27D-44E6756B74EA}" type="presParOf" srcId="{13638C7D-69F6-43CB-85A9-5392F827F09E}" destId="{C36BF90C-E66A-4B57-8D36-36FD3A8E471B}" srcOrd="9" destOrd="0" presId="urn:microsoft.com/office/officeart/2008/layout/BubblePictureList"/>
    <dgm:cxn modelId="{D0F65A88-B4A1-40FF-B00C-A56C6171A832}" type="presParOf" srcId="{13638C7D-69F6-43CB-85A9-5392F827F09E}" destId="{AE2178F2-9684-4617-BE3E-BBD49CC51207}" srcOrd="10" destOrd="0" presId="urn:microsoft.com/office/officeart/2008/layout/BubblePictureList"/>
    <dgm:cxn modelId="{F1D1B726-A94A-417F-9F47-28518418B869}" type="presParOf" srcId="{13638C7D-69F6-43CB-85A9-5392F827F09E}" destId="{8F76AF8A-6CE3-4076-9580-4FEAAADA4F6F}" srcOrd="11" destOrd="0" presId="urn:microsoft.com/office/officeart/2008/layout/BubblePictureList"/>
    <dgm:cxn modelId="{5B4F734A-A611-4B91-B795-63A019EA470A}" type="presParOf" srcId="{8F76AF8A-6CE3-4076-9580-4FEAAADA4F6F}" destId="{87EFF658-E558-4F2C-B6DD-97B590FE30E1}" srcOrd="0" destOrd="0" presId="urn:microsoft.com/office/officeart/2008/layout/BubblePictureList"/>
    <dgm:cxn modelId="{88D93BE5-0F40-4DD3-9383-1E9BCA2DA6BA}" type="presParOf" srcId="{13638C7D-69F6-43CB-85A9-5392F827F09E}" destId="{571D4CE0-1278-47A0-8B9C-557A1BF3C9FB}" srcOrd="12" destOrd="0" presId="urn:microsoft.com/office/officeart/2008/layout/BubblePictureList"/>
    <dgm:cxn modelId="{F76554CC-870D-4E7F-9BC0-4F5416E6962C}" type="presParOf" srcId="{571D4CE0-1278-47A0-8B9C-557A1BF3C9FB}" destId="{4B2AC14C-4AD4-4038-9E84-28FB0C4E1CA3}" srcOrd="0" destOrd="0" presId="urn:microsoft.com/office/officeart/2008/layout/BubblePictureList"/>
    <dgm:cxn modelId="{9522B54A-EC4A-4501-85D7-8083E70A146B}" type="presParOf" srcId="{13638C7D-69F6-43CB-85A9-5392F827F09E}" destId="{7A65BC56-291D-4ACC-AB66-58972605B2C7}" srcOrd="13" destOrd="0" presId="urn:microsoft.com/office/officeart/2008/layout/BubblePictureList"/>
    <dgm:cxn modelId="{CD8CC355-0CE6-4E6D-A35C-BFB22A491ACC}" type="presParOf" srcId="{13638C7D-69F6-43CB-85A9-5392F827F09E}" destId="{FE8CF4A2-DDE9-46A3-B3E9-AEAE6D43E824}" srcOrd="14" destOrd="0" presId="urn:microsoft.com/office/officeart/2008/layout/BubblePictureList"/>
    <dgm:cxn modelId="{3FA4EA19-DDD1-4F95-8105-EB0291FA4CA8}" type="presParOf" srcId="{13638C7D-69F6-43CB-85A9-5392F827F09E}" destId="{0E694D49-F251-48FC-9E4B-986244076958}" srcOrd="15" destOrd="0" presId="urn:microsoft.com/office/officeart/2008/layout/BubblePictureList"/>
    <dgm:cxn modelId="{E9E6D4ED-D52E-495C-A79F-53366FEC0204}" type="presParOf" srcId="{0E694D49-F251-48FC-9E4B-986244076958}" destId="{55D49FF0-904C-45F4-ADF4-0E1EAB85FD88}" srcOrd="0" destOrd="0" presId="urn:microsoft.com/office/officeart/2008/layout/BubblePictureList"/>
    <dgm:cxn modelId="{95812EB5-EB0E-4B9F-B8D0-130FE287CF12}" type="presParOf" srcId="{13638C7D-69F6-43CB-85A9-5392F827F09E}" destId="{3937D9F5-DD92-4A8C-B77B-02BC68DF4BE4}" srcOrd="16" destOrd="0" presId="urn:microsoft.com/office/officeart/2008/layout/BubblePictureList"/>
    <dgm:cxn modelId="{E5FFDE7D-D438-44DC-8185-5BE39438A670}" type="presParOf" srcId="{3937D9F5-DD92-4A8C-B77B-02BC68DF4BE4}" destId="{81959EE3-8E04-4943-8953-51B81205D24D}" srcOrd="0" destOrd="0" presId="urn:microsoft.com/office/officeart/2008/layout/BubblePictureList"/>
    <dgm:cxn modelId="{917D6F67-C847-4BB2-A976-C41F9B3E1D24}" type="presParOf" srcId="{13638C7D-69F6-43CB-85A9-5392F827F09E}" destId="{C0B70A0D-A5B7-462C-ABD2-7EB5D1CB3A13}" srcOrd="17" destOrd="0" presId="urn:microsoft.com/office/officeart/2008/layout/BubblePictureList"/>
    <dgm:cxn modelId="{9ECC4DEC-8132-4841-A91A-97B76E7907A8}" type="presParOf" srcId="{13638C7D-69F6-43CB-85A9-5392F827F09E}" destId="{CEE8CBD3-2268-4FE0-93B9-2A3C78D0A204}" srcOrd="18" destOrd="0" presId="urn:microsoft.com/office/officeart/2008/layout/BubblePictureList"/>
    <dgm:cxn modelId="{61156F22-B041-41A5-AF32-501CC2B6CECB}" type="presParOf" srcId="{CEE8CBD3-2268-4FE0-93B9-2A3C78D0A204}" destId="{444223D5-C2C9-436A-8312-12C2F8ECEC84}"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42987175-5AEB-4637-B858-9489068712D3}" type="doc">
      <dgm:prSet loTypeId="urn:microsoft.com/office/officeart/2008/layout/HexagonCluster" loCatId="picture" qsTypeId="urn:microsoft.com/office/officeart/2005/8/quickstyle/simple1" qsCatId="simple" csTypeId="urn:microsoft.com/office/officeart/2005/8/colors/colorful1" csCatId="colorful" phldr="1"/>
      <dgm:spPr/>
      <dgm:t>
        <a:bodyPr/>
        <a:lstStyle/>
        <a:p>
          <a:endParaRPr lang="zh-TW" altLang="en-US"/>
        </a:p>
      </dgm:t>
    </dgm:pt>
    <dgm:pt modelId="{D3BCD0F8-E454-4DF2-9112-2C7BA834F629}">
      <dgm:prSet phldrT="[文字]" custT="1"/>
      <dgm:spPr/>
      <dgm:t>
        <a:bodyPr/>
        <a:lstStyle/>
        <a:p>
          <a:r>
            <a:rPr lang="zh-TW" altLang="en-US" sz="2400" dirty="0">
              <a:latin typeface="標楷體" panose="03000509000000000000" pitchFamily="65" charset="-120"/>
              <a:ea typeface="標楷體" panose="03000509000000000000" pitchFamily="65" charset="-120"/>
            </a:rPr>
            <a:t>自我概念</a:t>
          </a:r>
        </a:p>
      </dgm:t>
    </dgm:pt>
    <dgm:pt modelId="{CB3C0007-CBF1-4C5D-B1A1-2BF247C35592}" type="parTrans" cxnId="{5E1D5FA0-DE27-40E0-9609-CEB4B7F0CC47}">
      <dgm:prSet/>
      <dgm:spPr/>
      <dgm:t>
        <a:bodyPr/>
        <a:lstStyle/>
        <a:p>
          <a:endParaRPr lang="zh-TW" altLang="en-US"/>
        </a:p>
      </dgm:t>
    </dgm:pt>
    <dgm:pt modelId="{B5B35BDB-9986-49B1-A09A-C8C427E11933}" type="sibTrans" cxnId="{5E1D5FA0-DE27-40E0-9609-CEB4B7F0CC47}">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dgm:spPr>
      <dgm:t>
        <a:bodyPr/>
        <a:lstStyle/>
        <a:p>
          <a:endParaRPr lang="zh-TW" altLang="en-US"/>
        </a:p>
      </dgm:t>
    </dgm:pt>
    <dgm:pt modelId="{3D2734BC-00EE-48B9-8FC5-52ADC17B73A6}">
      <dgm:prSet phldrT="[文字]" custT="1"/>
      <dgm:spPr/>
      <dgm:t>
        <a:bodyPr/>
        <a:lstStyle/>
        <a:p>
          <a:r>
            <a:rPr lang="zh-TW" altLang="en-US" sz="2400" dirty="0">
              <a:latin typeface="標楷體" panose="03000509000000000000" pitchFamily="65" charset="-120"/>
              <a:ea typeface="標楷體" panose="03000509000000000000" pitchFamily="65" charset="-120"/>
            </a:rPr>
            <a:t>決策表態</a:t>
          </a:r>
        </a:p>
      </dgm:t>
    </dgm:pt>
    <dgm:pt modelId="{AA3FFB1A-6F31-4865-9D03-016F40CC3FAA}" type="parTrans" cxnId="{330B4DA3-4EB8-4DB5-AD28-4E4525CF2469}">
      <dgm:prSet/>
      <dgm:spPr/>
      <dgm:t>
        <a:bodyPr/>
        <a:lstStyle/>
        <a:p>
          <a:endParaRPr lang="zh-TW" altLang="en-US"/>
        </a:p>
      </dgm:t>
    </dgm:pt>
    <dgm:pt modelId="{7BBB4575-ACD2-4B2C-8833-FAC9E357AD03}" type="sibTrans" cxnId="{330B4DA3-4EB8-4DB5-AD28-4E4525CF246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t>
        <a:bodyPr/>
        <a:lstStyle/>
        <a:p>
          <a:endParaRPr lang="zh-TW" altLang="en-US"/>
        </a:p>
      </dgm:t>
    </dgm:pt>
    <dgm:pt modelId="{F41B8BB0-B992-4774-B8E2-676AB724AC5C}">
      <dgm:prSet phldrT="[文字]" custT="1"/>
      <dgm:spPr/>
      <dgm:t>
        <a:bodyPr/>
        <a:lstStyle/>
        <a:p>
          <a:r>
            <a:rPr lang="zh-TW" altLang="en-US" sz="2400" dirty="0">
              <a:latin typeface="標楷體" panose="03000509000000000000" pitchFamily="65" charset="-120"/>
              <a:ea typeface="標楷體" panose="03000509000000000000" pitchFamily="65" charset="-120"/>
            </a:rPr>
            <a:t>媒體資訊</a:t>
          </a:r>
        </a:p>
      </dgm:t>
    </dgm:pt>
    <dgm:pt modelId="{3506ED47-E289-4802-A924-C65B4A8AFE95}" type="parTrans" cxnId="{16FC68EC-7BFA-47F9-82E6-4F1760E0F0F2}">
      <dgm:prSet/>
      <dgm:spPr/>
      <dgm:t>
        <a:bodyPr/>
        <a:lstStyle/>
        <a:p>
          <a:endParaRPr lang="zh-TW" altLang="en-US"/>
        </a:p>
      </dgm:t>
    </dgm:pt>
    <dgm:pt modelId="{75C1D5F8-0031-4375-AEED-BAA320864D85}" type="sibTrans" cxnId="{16FC68EC-7BFA-47F9-82E6-4F1760E0F0F2}">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dgm:spPr>
      <dgm:t>
        <a:bodyPr/>
        <a:lstStyle/>
        <a:p>
          <a:endParaRPr lang="zh-TW" altLang="en-US"/>
        </a:p>
      </dgm:t>
    </dgm:pt>
    <dgm:pt modelId="{C5B060E1-63D9-485B-A659-34A205A85EF5}">
      <dgm:prSet phldrT="[文字]" custT="1"/>
      <dgm:spPr/>
      <dgm:t>
        <a:bodyPr/>
        <a:lstStyle/>
        <a:p>
          <a:r>
            <a:rPr lang="zh-TW" altLang="en-US" sz="2400" dirty="0">
              <a:latin typeface="標楷體" panose="03000509000000000000" pitchFamily="65" charset="-120"/>
              <a:ea typeface="標楷體" panose="03000509000000000000" pitchFamily="65" charset="-120"/>
            </a:rPr>
            <a:t>壓力調適</a:t>
          </a:r>
        </a:p>
      </dgm:t>
    </dgm:pt>
    <dgm:pt modelId="{5F289EF4-DD93-49D6-8B34-9C244BDBA55A}" type="parTrans" cxnId="{99168180-32C5-458A-BAED-62CE0B8233DD}">
      <dgm:prSet/>
      <dgm:spPr/>
      <dgm:t>
        <a:bodyPr/>
        <a:lstStyle/>
        <a:p>
          <a:endParaRPr lang="zh-TW" altLang="en-US"/>
        </a:p>
      </dgm:t>
    </dgm:pt>
    <dgm:pt modelId="{8DE17A97-5E30-4BDA-BFF0-5C38E436796A}" type="sibTrans" cxnId="{99168180-32C5-458A-BAED-62CE0B8233DD}">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8000" b="-8000"/>
          </a:stretch>
        </a:blipFill>
      </dgm:spPr>
      <dgm:t>
        <a:bodyPr/>
        <a:lstStyle/>
        <a:p>
          <a:endParaRPr lang="zh-TW" altLang="en-US"/>
        </a:p>
      </dgm:t>
    </dgm:pt>
    <dgm:pt modelId="{9D5A07AA-D3D9-47D1-A943-317E596B963B}">
      <dgm:prSet phldrT="[文字]" custT="1"/>
      <dgm:spPr/>
      <dgm:t>
        <a:bodyPr/>
        <a:lstStyle/>
        <a:p>
          <a:r>
            <a:rPr lang="zh-TW" altLang="en-US" sz="2400" dirty="0">
              <a:latin typeface="標楷體" panose="03000509000000000000" pitchFamily="65" charset="-120"/>
              <a:ea typeface="標楷體" panose="03000509000000000000" pitchFamily="65" charset="-120"/>
            </a:rPr>
            <a:t>物質濫用</a:t>
          </a:r>
        </a:p>
      </dgm:t>
    </dgm:pt>
    <dgm:pt modelId="{4813BCEC-B782-4469-A370-8E77689A972B}" type="parTrans" cxnId="{7053148D-5664-444D-A2EE-2AC3ED847F1D}">
      <dgm:prSet/>
      <dgm:spPr/>
      <dgm:t>
        <a:bodyPr/>
        <a:lstStyle/>
        <a:p>
          <a:endParaRPr lang="zh-TW" altLang="en-US"/>
        </a:p>
      </dgm:t>
    </dgm:pt>
    <dgm:pt modelId="{0DB384C7-1CC6-4800-8C03-E7B38EDE2ACF}" type="sibTrans" cxnId="{7053148D-5664-444D-A2EE-2AC3ED847F1D}">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8000" b="-8000"/>
          </a:stretch>
        </a:blipFill>
      </dgm:spPr>
      <dgm:t>
        <a:bodyPr/>
        <a:lstStyle/>
        <a:p>
          <a:endParaRPr lang="zh-TW" altLang="en-US"/>
        </a:p>
      </dgm:t>
    </dgm:pt>
    <dgm:pt modelId="{395E7297-78F9-4959-B5F2-45D01B1E26D3}">
      <dgm:prSet phldrT="[文字]" custT="1"/>
      <dgm:spPr/>
      <dgm:t>
        <a:bodyPr/>
        <a:lstStyle/>
        <a:p>
          <a:r>
            <a:rPr lang="zh-TW" altLang="en-US" sz="2400" dirty="0">
              <a:latin typeface="標楷體" panose="03000509000000000000" pitchFamily="65" charset="-120"/>
              <a:ea typeface="標楷體" panose="03000509000000000000" pitchFamily="65" charset="-120"/>
            </a:rPr>
            <a:t>溝通社交</a:t>
          </a:r>
        </a:p>
      </dgm:t>
    </dgm:pt>
    <dgm:pt modelId="{45EAED3B-6C97-4F6C-B604-C706E0C8FD84}" type="parTrans" cxnId="{785AB4CB-E85C-43A8-8B0F-14149394CCA4}">
      <dgm:prSet/>
      <dgm:spPr/>
      <dgm:t>
        <a:bodyPr/>
        <a:lstStyle/>
        <a:p>
          <a:endParaRPr lang="zh-TW" altLang="en-US"/>
        </a:p>
      </dgm:t>
    </dgm:pt>
    <dgm:pt modelId="{2C95FB46-F472-4065-80E0-3AC9E99CE4C7}" type="sibTrans" cxnId="{785AB4CB-E85C-43A8-8B0F-14149394CCA4}">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t="-8000" b="-8000"/>
          </a:stretch>
        </a:blipFill>
      </dgm:spPr>
      <dgm:t>
        <a:bodyPr/>
        <a:lstStyle/>
        <a:p>
          <a:endParaRPr lang="zh-TW" altLang="en-US"/>
        </a:p>
      </dgm:t>
    </dgm:pt>
    <dgm:pt modelId="{2B9497AE-9260-4DCF-8851-EE58239B87EF}" type="pres">
      <dgm:prSet presAssocID="{42987175-5AEB-4637-B858-9489068712D3}" presName="Name0" presStyleCnt="0">
        <dgm:presLayoutVars>
          <dgm:chMax val="21"/>
          <dgm:chPref val="21"/>
        </dgm:presLayoutVars>
      </dgm:prSet>
      <dgm:spPr/>
    </dgm:pt>
    <dgm:pt modelId="{8D93961F-2D6C-4F2A-8BFB-EA15E9B5DE40}" type="pres">
      <dgm:prSet presAssocID="{395E7297-78F9-4959-B5F2-45D01B1E26D3}" presName="text1" presStyleCnt="0"/>
      <dgm:spPr/>
    </dgm:pt>
    <dgm:pt modelId="{9B60F1DA-C190-4AD5-A038-3BE360C3D8B0}" type="pres">
      <dgm:prSet presAssocID="{395E7297-78F9-4959-B5F2-45D01B1E26D3}" presName="textRepeatNode" presStyleLbl="alignNode1" presStyleIdx="0" presStyleCnt="6">
        <dgm:presLayoutVars>
          <dgm:chMax val="0"/>
          <dgm:chPref val="0"/>
          <dgm:bulletEnabled val="1"/>
        </dgm:presLayoutVars>
      </dgm:prSet>
      <dgm:spPr/>
    </dgm:pt>
    <dgm:pt modelId="{79F5068B-DE6E-4ACC-BE40-76E55A6AF0BA}" type="pres">
      <dgm:prSet presAssocID="{395E7297-78F9-4959-B5F2-45D01B1E26D3}" presName="textaccent1" presStyleCnt="0"/>
      <dgm:spPr/>
    </dgm:pt>
    <dgm:pt modelId="{5D0E35CD-7546-4D33-AD20-1385E7243D9A}" type="pres">
      <dgm:prSet presAssocID="{395E7297-78F9-4959-B5F2-45D01B1E26D3}" presName="accentRepeatNode" presStyleLbl="solidAlignAcc1" presStyleIdx="0" presStyleCnt="12"/>
      <dgm:spPr/>
    </dgm:pt>
    <dgm:pt modelId="{B9B9FD02-C285-421C-95CD-6C346D68A53E}" type="pres">
      <dgm:prSet presAssocID="{2C95FB46-F472-4065-80E0-3AC9E99CE4C7}" presName="image1" presStyleCnt="0"/>
      <dgm:spPr/>
    </dgm:pt>
    <dgm:pt modelId="{8C971AB3-17FF-4AB9-9224-3D005214CF5A}" type="pres">
      <dgm:prSet presAssocID="{2C95FB46-F472-4065-80E0-3AC9E99CE4C7}" presName="imageRepeatNode" presStyleLbl="alignAcc1" presStyleIdx="0" presStyleCnt="6"/>
      <dgm:spPr/>
    </dgm:pt>
    <dgm:pt modelId="{4172061F-B9EB-4FDE-B770-54D599108CE0}" type="pres">
      <dgm:prSet presAssocID="{2C95FB46-F472-4065-80E0-3AC9E99CE4C7}" presName="imageaccent1" presStyleCnt="0"/>
      <dgm:spPr/>
    </dgm:pt>
    <dgm:pt modelId="{11D0A015-7016-42AF-BAB9-AEEF23B08C5F}" type="pres">
      <dgm:prSet presAssocID="{2C95FB46-F472-4065-80E0-3AC9E99CE4C7}" presName="accentRepeatNode" presStyleLbl="solidAlignAcc1" presStyleIdx="1" presStyleCnt="12"/>
      <dgm:spPr/>
    </dgm:pt>
    <dgm:pt modelId="{24FDF899-4B57-4D5D-91AE-0B64388460A7}" type="pres">
      <dgm:prSet presAssocID="{C5B060E1-63D9-485B-A659-34A205A85EF5}" presName="text2" presStyleCnt="0"/>
      <dgm:spPr/>
    </dgm:pt>
    <dgm:pt modelId="{57256269-9440-4AC8-BE0E-73C5D8154488}" type="pres">
      <dgm:prSet presAssocID="{C5B060E1-63D9-485B-A659-34A205A85EF5}" presName="textRepeatNode" presStyleLbl="alignNode1" presStyleIdx="1" presStyleCnt="6">
        <dgm:presLayoutVars>
          <dgm:chMax val="0"/>
          <dgm:chPref val="0"/>
          <dgm:bulletEnabled val="1"/>
        </dgm:presLayoutVars>
      </dgm:prSet>
      <dgm:spPr/>
    </dgm:pt>
    <dgm:pt modelId="{9006DFB7-7756-4A9E-9939-69FFC5D9E726}" type="pres">
      <dgm:prSet presAssocID="{C5B060E1-63D9-485B-A659-34A205A85EF5}" presName="textaccent2" presStyleCnt="0"/>
      <dgm:spPr/>
    </dgm:pt>
    <dgm:pt modelId="{40BF45C5-CE88-4961-BC2A-D9A4BDE560C0}" type="pres">
      <dgm:prSet presAssocID="{C5B060E1-63D9-485B-A659-34A205A85EF5}" presName="accentRepeatNode" presStyleLbl="solidAlignAcc1" presStyleIdx="2" presStyleCnt="12"/>
      <dgm:spPr/>
    </dgm:pt>
    <dgm:pt modelId="{08E47BC2-2D39-4C00-AF87-1886003B52B3}" type="pres">
      <dgm:prSet presAssocID="{8DE17A97-5E30-4BDA-BFF0-5C38E436796A}" presName="image2" presStyleCnt="0"/>
      <dgm:spPr/>
    </dgm:pt>
    <dgm:pt modelId="{D49A7450-98E6-400C-AEDF-68A9A8A82817}" type="pres">
      <dgm:prSet presAssocID="{8DE17A97-5E30-4BDA-BFF0-5C38E436796A}" presName="imageRepeatNode" presStyleLbl="alignAcc1" presStyleIdx="1" presStyleCnt="6"/>
      <dgm:spPr/>
    </dgm:pt>
    <dgm:pt modelId="{7A9A755F-F16D-4F49-A305-69043E48DD40}" type="pres">
      <dgm:prSet presAssocID="{8DE17A97-5E30-4BDA-BFF0-5C38E436796A}" presName="imageaccent2" presStyleCnt="0"/>
      <dgm:spPr/>
    </dgm:pt>
    <dgm:pt modelId="{A1667483-BD3F-43A2-8524-A04E9B1B2104}" type="pres">
      <dgm:prSet presAssocID="{8DE17A97-5E30-4BDA-BFF0-5C38E436796A}" presName="accentRepeatNode" presStyleLbl="solidAlignAcc1" presStyleIdx="3" presStyleCnt="12"/>
      <dgm:spPr/>
    </dgm:pt>
    <dgm:pt modelId="{8E3A6A05-982C-4E24-8AFA-E2464440F072}" type="pres">
      <dgm:prSet presAssocID="{D3BCD0F8-E454-4DF2-9112-2C7BA834F629}" presName="text3" presStyleCnt="0"/>
      <dgm:spPr/>
    </dgm:pt>
    <dgm:pt modelId="{F3C3AF75-AAA5-4152-AE36-74FF3D7F4B7A}" type="pres">
      <dgm:prSet presAssocID="{D3BCD0F8-E454-4DF2-9112-2C7BA834F629}" presName="textRepeatNode" presStyleLbl="alignNode1" presStyleIdx="2" presStyleCnt="6">
        <dgm:presLayoutVars>
          <dgm:chMax val="0"/>
          <dgm:chPref val="0"/>
          <dgm:bulletEnabled val="1"/>
        </dgm:presLayoutVars>
      </dgm:prSet>
      <dgm:spPr/>
    </dgm:pt>
    <dgm:pt modelId="{DE1FB647-4113-4EC1-ABF8-42915F439597}" type="pres">
      <dgm:prSet presAssocID="{D3BCD0F8-E454-4DF2-9112-2C7BA834F629}" presName="textaccent3" presStyleCnt="0"/>
      <dgm:spPr/>
    </dgm:pt>
    <dgm:pt modelId="{985A1847-964E-4F3A-B53D-06158437E967}" type="pres">
      <dgm:prSet presAssocID="{D3BCD0F8-E454-4DF2-9112-2C7BA834F629}" presName="accentRepeatNode" presStyleLbl="solidAlignAcc1" presStyleIdx="4" presStyleCnt="12"/>
      <dgm:spPr/>
    </dgm:pt>
    <dgm:pt modelId="{2E50D3E2-06E9-4370-9E30-047AA695CAEB}" type="pres">
      <dgm:prSet presAssocID="{B5B35BDB-9986-49B1-A09A-C8C427E11933}" presName="image3" presStyleCnt="0"/>
      <dgm:spPr/>
    </dgm:pt>
    <dgm:pt modelId="{F8915A9E-0753-4E1F-8C62-E4B696D62B37}" type="pres">
      <dgm:prSet presAssocID="{B5B35BDB-9986-49B1-A09A-C8C427E11933}" presName="imageRepeatNode" presStyleLbl="alignAcc1" presStyleIdx="2" presStyleCnt="6"/>
      <dgm:spPr/>
    </dgm:pt>
    <dgm:pt modelId="{560D853D-7243-48FF-9EEE-00454A4F107D}" type="pres">
      <dgm:prSet presAssocID="{B5B35BDB-9986-49B1-A09A-C8C427E11933}" presName="imageaccent3" presStyleCnt="0"/>
      <dgm:spPr/>
    </dgm:pt>
    <dgm:pt modelId="{BA49CC61-C611-4522-B81E-7EF49627F611}" type="pres">
      <dgm:prSet presAssocID="{B5B35BDB-9986-49B1-A09A-C8C427E11933}" presName="accentRepeatNode" presStyleLbl="solidAlignAcc1" presStyleIdx="5" presStyleCnt="12"/>
      <dgm:spPr/>
    </dgm:pt>
    <dgm:pt modelId="{80B58DDD-0535-4FD8-84BE-44CCD0830428}" type="pres">
      <dgm:prSet presAssocID="{3D2734BC-00EE-48B9-8FC5-52ADC17B73A6}" presName="text4" presStyleCnt="0"/>
      <dgm:spPr/>
    </dgm:pt>
    <dgm:pt modelId="{9B306E23-19CB-4B1D-8434-3EA88EF8D89C}" type="pres">
      <dgm:prSet presAssocID="{3D2734BC-00EE-48B9-8FC5-52ADC17B73A6}" presName="textRepeatNode" presStyleLbl="alignNode1" presStyleIdx="3" presStyleCnt="6">
        <dgm:presLayoutVars>
          <dgm:chMax val="0"/>
          <dgm:chPref val="0"/>
          <dgm:bulletEnabled val="1"/>
        </dgm:presLayoutVars>
      </dgm:prSet>
      <dgm:spPr/>
    </dgm:pt>
    <dgm:pt modelId="{4D78AAC7-3503-4E7F-859F-6C8BE0821D55}" type="pres">
      <dgm:prSet presAssocID="{3D2734BC-00EE-48B9-8FC5-52ADC17B73A6}" presName="textaccent4" presStyleCnt="0"/>
      <dgm:spPr/>
    </dgm:pt>
    <dgm:pt modelId="{57A89A65-8838-4C2C-93A0-64F8C3A6D7D6}" type="pres">
      <dgm:prSet presAssocID="{3D2734BC-00EE-48B9-8FC5-52ADC17B73A6}" presName="accentRepeatNode" presStyleLbl="solidAlignAcc1" presStyleIdx="6" presStyleCnt="12"/>
      <dgm:spPr/>
    </dgm:pt>
    <dgm:pt modelId="{3EF35C0E-D0A7-44F3-A23B-53A8387309DB}" type="pres">
      <dgm:prSet presAssocID="{7BBB4575-ACD2-4B2C-8833-FAC9E357AD03}" presName="image4" presStyleCnt="0"/>
      <dgm:spPr/>
    </dgm:pt>
    <dgm:pt modelId="{886F91EC-3D04-49BB-8F95-74A5197B3118}" type="pres">
      <dgm:prSet presAssocID="{7BBB4575-ACD2-4B2C-8833-FAC9E357AD03}" presName="imageRepeatNode" presStyleLbl="alignAcc1" presStyleIdx="3" presStyleCnt="6"/>
      <dgm:spPr/>
    </dgm:pt>
    <dgm:pt modelId="{51405D4B-E45C-47BD-9A6E-83F4510B88A3}" type="pres">
      <dgm:prSet presAssocID="{7BBB4575-ACD2-4B2C-8833-FAC9E357AD03}" presName="imageaccent4" presStyleCnt="0"/>
      <dgm:spPr/>
    </dgm:pt>
    <dgm:pt modelId="{5A8EF28C-01F9-484A-A4C7-48E4307EF947}" type="pres">
      <dgm:prSet presAssocID="{7BBB4575-ACD2-4B2C-8833-FAC9E357AD03}" presName="accentRepeatNode" presStyleLbl="solidAlignAcc1" presStyleIdx="7" presStyleCnt="12"/>
      <dgm:spPr/>
    </dgm:pt>
    <dgm:pt modelId="{35AEAF95-1210-465B-A041-520ACE4DA606}" type="pres">
      <dgm:prSet presAssocID="{F41B8BB0-B992-4774-B8E2-676AB724AC5C}" presName="text5" presStyleCnt="0"/>
      <dgm:spPr/>
    </dgm:pt>
    <dgm:pt modelId="{0D03BBF4-89C0-4D7E-8A7E-D5679E1F1ED2}" type="pres">
      <dgm:prSet presAssocID="{F41B8BB0-B992-4774-B8E2-676AB724AC5C}" presName="textRepeatNode" presStyleLbl="alignNode1" presStyleIdx="4" presStyleCnt="6">
        <dgm:presLayoutVars>
          <dgm:chMax val="0"/>
          <dgm:chPref val="0"/>
          <dgm:bulletEnabled val="1"/>
        </dgm:presLayoutVars>
      </dgm:prSet>
      <dgm:spPr/>
    </dgm:pt>
    <dgm:pt modelId="{E295771F-7346-4AC1-A8B4-A89C7E9B85FB}" type="pres">
      <dgm:prSet presAssocID="{F41B8BB0-B992-4774-B8E2-676AB724AC5C}" presName="textaccent5" presStyleCnt="0"/>
      <dgm:spPr/>
    </dgm:pt>
    <dgm:pt modelId="{A4520F10-7962-4254-A36C-AACA9AAB3A3B}" type="pres">
      <dgm:prSet presAssocID="{F41B8BB0-B992-4774-B8E2-676AB724AC5C}" presName="accentRepeatNode" presStyleLbl="solidAlignAcc1" presStyleIdx="8" presStyleCnt="12"/>
      <dgm:spPr/>
    </dgm:pt>
    <dgm:pt modelId="{6D8DAE12-97C5-439B-A293-AE7581FE4249}" type="pres">
      <dgm:prSet presAssocID="{75C1D5F8-0031-4375-AEED-BAA320864D85}" presName="image5" presStyleCnt="0"/>
      <dgm:spPr/>
    </dgm:pt>
    <dgm:pt modelId="{E3DD7E45-878B-48DD-9949-010EE7F5BFCD}" type="pres">
      <dgm:prSet presAssocID="{75C1D5F8-0031-4375-AEED-BAA320864D85}" presName="imageRepeatNode" presStyleLbl="alignAcc1" presStyleIdx="4" presStyleCnt="6"/>
      <dgm:spPr/>
    </dgm:pt>
    <dgm:pt modelId="{3CC06184-F29A-4B30-A314-D2F0415C8818}" type="pres">
      <dgm:prSet presAssocID="{75C1D5F8-0031-4375-AEED-BAA320864D85}" presName="imageaccent5" presStyleCnt="0"/>
      <dgm:spPr/>
    </dgm:pt>
    <dgm:pt modelId="{97C1627E-1E57-47D0-BC89-00D4371E7504}" type="pres">
      <dgm:prSet presAssocID="{75C1D5F8-0031-4375-AEED-BAA320864D85}" presName="accentRepeatNode" presStyleLbl="solidAlignAcc1" presStyleIdx="9" presStyleCnt="12"/>
      <dgm:spPr/>
    </dgm:pt>
    <dgm:pt modelId="{906C0DF4-A3EE-4BB6-B301-68936A3BCE15}" type="pres">
      <dgm:prSet presAssocID="{9D5A07AA-D3D9-47D1-A943-317E596B963B}" presName="text6" presStyleCnt="0"/>
      <dgm:spPr/>
    </dgm:pt>
    <dgm:pt modelId="{401AE60D-7E68-4697-9B64-DB4079A889B2}" type="pres">
      <dgm:prSet presAssocID="{9D5A07AA-D3D9-47D1-A943-317E596B963B}" presName="textRepeatNode" presStyleLbl="alignNode1" presStyleIdx="5" presStyleCnt="6">
        <dgm:presLayoutVars>
          <dgm:chMax val="0"/>
          <dgm:chPref val="0"/>
          <dgm:bulletEnabled val="1"/>
        </dgm:presLayoutVars>
      </dgm:prSet>
      <dgm:spPr/>
    </dgm:pt>
    <dgm:pt modelId="{FD5A2515-F129-4A4F-ABC2-CE583C2850FB}" type="pres">
      <dgm:prSet presAssocID="{9D5A07AA-D3D9-47D1-A943-317E596B963B}" presName="textaccent6" presStyleCnt="0"/>
      <dgm:spPr/>
    </dgm:pt>
    <dgm:pt modelId="{12CEBB21-5A0E-4F14-B2F7-676122EB7417}" type="pres">
      <dgm:prSet presAssocID="{9D5A07AA-D3D9-47D1-A943-317E596B963B}" presName="accentRepeatNode" presStyleLbl="solidAlignAcc1" presStyleIdx="10" presStyleCnt="12"/>
      <dgm:spPr/>
    </dgm:pt>
    <dgm:pt modelId="{F418AA1C-F197-42A3-88ED-2AD5F062C12C}" type="pres">
      <dgm:prSet presAssocID="{0DB384C7-1CC6-4800-8C03-E7B38EDE2ACF}" presName="image6" presStyleCnt="0"/>
      <dgm:spPr/>
    </dgm:pt>
    <dgm:pt modelId="{7D7D71F8-F7D6-450E-B301-7E5C3ECCFFFE}" type="pres">
      <dgm:prSet presAssocID="{0DB384C7-1CC6-4800-8C03-E7B38EDE2ACF}" presName="imageRepeatNode" presStyleLbl="alignAcc1" presStyleIdx="5" presStyleCnt="6"/>
      <dgm:spPr/>
    </dgm:pt>
    <dgm:pt modelId="{CF3EBCC6-A4D4-46E4-B3A4-2277EF31B9C5}" type="pres">
      <dgm:prSet presAssocID="{0DB384C7-1CC6-4800-8C03-E7B38EDE2ACF}" presName="imageaccent6" presStyleCnt="0"/>
      <dgm:spPr/>
    </dgm:pt>
    <dgm:pt modelId="{F995B19A-D6B5-4DBB-95FC-3811AD246C79}" type="pres">
      <dgm:prSet presAssocID="{0DB384C7-1CC6-4800-8C03-E7B38EDE2ACF}" presName="accentRepeatNode" presStyleLbl="solidAlignAcc1" presStyleIdx="11" presStyleCnt="12"/>
      <dgm:spPr/>
    </dgm:pt>
  </dgm:ptLst>
  <dgm:cxnLst>
    <dgm:cxn modelId="{9F9E540A-5D52-4AC9-A831-BA999EC2E734}" type="presOf" srcId="{7BBB4575-ACD2-4B2C-8833-FAC9E357AD03}" destId="{886F91EC-3D04-49BB-8F95-74A5197B3118}" srcOrd="0" destOrd="0" presId="urn:microsoft.com/office/officeart/2008/layout/HexagonCluster"/>
    <dgm:cxn modelId="{39B1E30F-ACA1-46B2-BC49-82F3BB898114}" type="presOf" srcId="{8DE17A97-5E30-4BDA-BFF0-5C38E436796A}" destId="{D49A7450-98E6-400C-AEDF-68A9A8A82817}" srcOrd="0" destOrd="0" presId="urn:microsoft.com/office/officeart/2008/layout/HexagonCluster"/>
    <dgm:cxn modelId="{49D35C36-8699-43BA-AEFD-5C5CD6F18CA3}" type="presOf" srcId="{D3BCD0F8-E454-4DF2-9112-2C7BA834F629}" destId="{F3C3AF75-AAA5-4152-AE36-74FF3D7F4B7A}" srcOrd="0" destOrd="0" presId="urn:microsoft.com/office/officeart/2008/layout/HexagonCluster"/>
    <dgm:cxn modelId="{30A33340-0208-4C66-ABEF-07EAC3D70953}" type="presOf" srcId="{2C95FB46-F472-4065-80E0-3AC9E99CE4C7}" destId="{8C971AB3-17FF-4AB9-9224-3D005214CF5A}" srcOrd="0" destOrd="0" presId="urn:microsoft.com/office/officeart/2008/layout/HexagonCluster"/>
    <dgm:cxn modelId="{E359FF5F-99D3-4825-BD72-0DF4F7B43D0F}" type="presOf" srcId="{3D2734BC-00EE-48B9-8FC5-52ADC17B73A6}" destId="{9B306E23-19CB-4B1D-8434-3EA88EF8D89C}" srcOrd="0" destOrd="0" presId="urn:microsoft.com/office/officeart/2008/layout/HexagonCluster"/>
    <dgm:cxn modelId="{8790EE66-B32E-4B9E-9BFF-644B3C54D292}" type="presOf" srcId="{C5B060E1-63D9-485B-A659-34A205A85EF5}" destId="{57256269-9440-4AC8-BE0E-73C5D8154488}" srcOrd="0" destOrd="0" presId="urn:microsoft.com/office/officeart/2008/layout/HexagonCluster"/>
    <dgm:cxn modelId="{34E71F69-8224-4F16-B6CB-1F8407883AE3}" type="presOf" srcId="{9D5A07AA-D3D9-47D1-A943-317E596B963B}" destId="{401AE60D-7E68-4697-9B64-DB4079A889B2}" srcOrd="0" destOrd="0" presId="urn:microsoft.com/office/officeart/2008/layout/HexagonCluster"/>
    <dgm:cxn modelId="{D886B449-1E90-4AC0-9D4E-326ED5E2EA77}" type="presOf" srcId="{B5B35BDB-9986-49B1-A09A-C8C427E11933}" destId="{F8915A9E-0753-4E1F-8C62-E4B696D62B37}" srcOrd="0" destOrd="0" presId="urn:microsoft.com/office/officeart/2008/layout/HexagonCluster"/>
    <dgm:cxn modelId="{59EBA44B-3F77-4A31-A035-906D39BFA3E1}" type="presOf" srcId="{395E7297-78F9-4959-B5F2-45D01B1E26D3}" destId="{9B60F1DA-C190-4AD5-A038-3BE360C3D8B0}" srcOrd="0" destOrd="0" presId="urn:microsoft.com/office/officeart/2008/layout/HexagonCluster"/>
    <dgm:cxn modelId="{39A8BE74-B324-499E-AA22-30A44F4FB8B0}" type="presOf" srcId="{F41B8BB0-B992-4774-B8E2-676AB724AC5C}" destId="{0D03BBF4-89C0-4D7E-8A7E-D5679E1F1ED2}" srcOrd="0" destOrd="0" presId="urn:microsoft.com/office/officeart/2008/layout/HexagonCluster"/>
    <dgm:cxn modelId="{99168180-32C5-458A-BAED-62CE0B8233DD}" srcId="{42987175-5AEB-4637-B858-9489068712D3}" destId="{C5B060E1-63D9-485B-A659-34A205A85EF5}" srcOrd="1" destOrd="0" parTransId="{5F289EF4-DD93-49D6-8B34-9C244BDBA55A}" sibTransId="{8DE17A97-5E30-4BDA-BFF0-5C38E436796A}"/>
    <dgm:cxn modelId="{7053148D-5664-444D-A2EE-2AC3ED847F1D}" srcId="{42987175-5AEB-4637-B858-9489068712D3}" destId="{9D5A07AA-D3D9-47D1-A943-317E596B963B}" srcOrd="5" destOrd="0" parTransId="{4813BCEC-B782-4469-A370-8E77689A972B}" sibTransId="{0DB384C7-1CC6-4800-8C03-E7B38EDE2ACF}"/>
    <dgm:cxn modelId="{0FD9B18F-E00B-4D8C-B332-39EB70E61696}" type="presOf" srcId="{75C1D5F8-0031-4375-AEED-BAA320864D85}" destId="{E3DD7E45-878B-48DD-9949-010EE7F5BFCD}" srcOrd="0" destOrd="0" presId="urn:microsoft.com/office/officeart/2008/layout/HexagonCluster"/>
    <dgm:cxn modelId="{4093AB90-9C4B-4142-9A77-2FABFF21983C}" type="presOf" srcId="{42987175-5AEB-4637-B858-9489068712D3}" destId="{2B9497AE-9260-4DCF-8851-EE58239B87EF}" srcOrd="0" destOrd="0" presId="urn:microsoft.com/office/officeart/2008/layout/HexagonCluster"/>
    <dgm:cxn modelId="{5E1D5FA0-DE27-40E0-9609-CEB4B7F0CC47}" srcId="{42987175-5AEB-4637-B858-9489068712D3}" destId="{D3BCD0F8-E454-4DF2-9112-2C7BA834F629}" srcOrd="2" destOrd="0" parTransId="{CB3C0007-CBF1-4C5D-B1A1-2BF247C35592}" sibTransId="{B5B35BDB-9986-49B1-A09A-C8C427E11933}"/>
    <dgm:cxn modelId="{330B4DA3-4EB8-4DB5-AD28-4E4525CF2469}" srcId="{42987175-5AEB-4637-B858-9489068712D3}" destId="{3D2734BC-00EE-48B9-8FC5-52ADC17B73A6}" srcOrd="3" destOrd="0" parTransId="{AA3FFB1A-6F31-4865-9D03-016F40CC3FAA}" sibTransId="{7BBB4575-ACD2-4B2C-8833-FAC9E357AD03}"/>
    <dgm:cxn modelId="{785AB4CB-E85C-43A8-8B0F-14149394CCA4}" srcId="{42987175-5AEB-4637-B858-9489068712D3}" destId="{395E7297-78F9-4959-B5F2-45D01B1E26D3}" srcOrd="0" destOrd="0" parTransId="{45EAED3B-6C97-4F6C-B604-C706E0C8FD84}" sibTransId="{2C95FB46-F472-4065-80E0-3AC9E99CE4C7}"/>
    <dgm:cxn modelId="{94B3A9CD-C173-4992-ACC5-3A7662CC006E}" type="presOf" srcId="{0DB384C7-1CC6-4800-8C03-E7B38EDE2ACF}" destId="{7D7D71F8-F7D6-450E-B301-7E5C3ECCFFFE}" srcOrd="0" destOrd="0" presId="urn:microsoft.com/office/officeart/2008/layout/HexagonCluster"/>
    <dgm:cxn modelId="{16FC68EC-7BFA-47F9-82E6-4F1760E0F0F2}" srcId="{42987175-5AEB-4637-B858-9489068712D3}" destId="{F41B8BB0-B992-4774-B8E2-676AB724AC5C}" srcOrd="4" destOrd="0" parTransId="{3506ED47-E289-4802-A924-C65B4A8AFE95}" sibTransId="{75C1D5F8-0031-4375-AEED-BAA320864D85}"/>
    <dgm:cxn modelId="{333E0DBC-1EC5-4898-8ED0-709F69BB3891}" type="presParOf" srcId="{2B9497AE-9260-4DCF-8851-EE58239B87EF}" destId="{8D93961F-2D6C-4F2A-8BFB-EA15E9B5DE40}" srcOrd="0" destOrd="0" presId="urn:microsoft.com/office/officeart/2008/layout/HexagonCluster"/>
    <dgm:cxn modelId="{1A9FAF2A-9D36-49E6-B34D-5AAD59D16687}" type="presParOf" srcId="{8D93961F-2D6C-4F2A-8BFB-EA15E9B5DE40}" destId="{9B60F1DA-C190-4AD5-A038-3BE360C3D8B0}" srcOrd="0" destOrd="0" presId="urn:microsoft.com/office/officeart/2008/layout/HexagonCluster"/>
    <dgm:cxn modelId="{AA2462DD-E2D8-4FCB-94C7-DDEFC5E39C66}" type="presParOf" srcId="{2B9497AE-9260-4DCF-8851-EE58239B87EF}" destId="{79F5068B-DE6E-4ACC-BE40-76E55A6AF0BA}" srcOrd="1" destOrd="0" presId="urn:microsoft.com/office/officeart/2008/layout/HexagonCluster"/>
    <dgm:cxn modelId="{BA7D3241-57C3-48F4-BF9C-20BBF41353AB}" type="presParOf" srcId="{79F5068B-DE6E-4ACC-BE40-76E55A6AF0BA}" destId="{5D0E35CD-7546-4D33-AD20-1385E7243D9A}" srcOrd="0" destOrd="0" presId="urn:microsoft.com/office/officeart/2008/layout/HexagonCluster"/>
    <dgm:cxn modelId="{4AC3AAA0-643A-4F91-8AC1-57688F419BFA}" type="presParOf" srcId="{2B9497AE-9260-4DCF-8851-EE58239B87EF}" destId="{B9B9FD02-C285-421C-95CD-6C346D68A53E}" srcOrd="2" destOrd="0" presId="urn:microsoft.com/office/officeart/2008/layout/HexagonCluster"/>
    <dgm:cxn modelId="{29587BE1-9F72-460C-864C-E038B185F783}" type="presParOf" srcId="{B9B9FD02-C285-421C-95CD-6C346D68A53E}" destId="{8C971AB3-17FF-4AB9-9224-3D005214CF5A}" srcOrd="0" destOrd="0" presId="urn:microsoft.com/office/officeart/2008/layout/HexagonCluster"/>
    <dgm:cxn modelId="{E3B34FE4-E2C0-4CD3-A6A1-D5B05E019A98}" type="presParOf" srcId="{2B9497AE-9260-4DCF-8851-EE58239B87EF}" destId="{4172061F-B9EB-4FDE-B770-54D599108CE0}" srcOrd="3" destOrd="0" presId="urn:microsoft.com/office/officeart/2008/layout/HexagonCluster"/>
    <dgm:cxn modelId="{5B70C333-CAD0-4EBE-88F0-EFDB717F86BB}" type="presParOf" srcId="{4172061F-B9EB-4FDE-B770-54D599108CE0}" destId="{11D0A015-7016-42AF-BAB9-AEEF23B08C5F}" srcOrd="0" destOrd="0" presId="urn:microsoft.com/office/officeart/2008/layout/HexagonCluster"/>
    <dgm:cxn modelId="{67380ED5-A7D1-4209-A0F6-93E35BF5D287}" type="presParOf" srcId="{2B9497AE-9260-4DCF-8851-EE58239B87EF}" destId="{24FDF899-4B57-4D5D-91AE-0B64388460A7}" srcOrd="4" destOrd="0" presId="urn:microsoft.com/office/officeart/2008/layout/HexagonCluster"/>
    <dgm:cxn modelId="{6AE24361-CBFC-44F1-BAAC-1A543D11E3CD}" type="presParOf" srcId="{24FDF899-4B57-4D5D-91AE-0B64388460A7}" destId="{57256269-9440-4AC8-BE0E-73C5D8154488}" srcOrd="0" destOrd="0" presId="urn:microsoft.com/office/officeart/2008/layout/HexagonCluster"/>
    <dgm:cxn modelId="{9A6D1F54-9CB8-43E3-A8E4-7AB07A66AA44}" type="presParOf" srcId="{2B9497AE-9260-4DCF-8851-EE58239B87EF}" destId="{9006DFB7-7756-4A9E-9939-69FFC5D9E726}" srcOrd="5" destOrd="0" presId="urn:microsoft.com/office/officeart/2008/layout/HexagonCluster"/>
    <dgm:cxn modelId="{86519E0A-B970-4B49-BBCF-8D21EC60D2D0}" type="presParOf" srcId="{9006DFB7-7756-4A9E-9939-69FFC5D9E726}" destId="{40BF45C5-CE88-4961-BC2A-D9A4BDE560C0}" srcOrd="0" destOrd="0" presId="urn:microsoft.com/office/officeart/2008/layout/HexagonCluster"/>
    <dgm:cxn modelId="{13480B31-EC92-461B-8AC1-1188982A9F5F}" type="presParOf" srcId="{2B9497AE-9260-4DCF-8851-EE58239B87EF}" destId="{08E47BC2-2D39-4C00-AF87-1886003B52B3}" srcOrd="6" destOrd="0" presId="urn:microsoft.com/office/officeart/2008/layout/HexagonCluster"/>
    <dgm:cxn modelId="{62CF6F89-0A3E-49A4-BA70-304502FE5CE3}" type="presParOf" srcId="{08E47BC2-2D39-4C00-AF87-1886003B52B3}" destId="{D49A7450-98E6-400C-AEDF-68A9A8A82817}" srcOrd="0" destOrd="0" presId="urn:microsoft.com/office/officeart/2008/layout/HexagonCluster"/>
    <dgm:cxn modelId="{FA08F1F4-B7AD-41CA-A6EE-9ABC92A76B94}" type="presParOf" srcId="{2B9497AE-9260-4DCF-8851-EE58239B87EF}" destId="{7A9A755F-F16D-4F49-A305-69043E48DD40}" srcOrd="7" destOrd="0" presId="urn:microsoft.com/office/officeart/2008/layout/HexagonCluster"/>
    <dgm:cxn modelId="{E620727A-A14B-41BF-B222-2719C7057CC3}" type="presParOf" srcId="{7A9A755F-F16D-4F49-A305-69043E48DD40}" destId="{A1667483-BD3F-43A2-8524-A04E9B1B2104}" srcOrd="0" destOrd="0" presId="urn:microsoft.com/office/officeart/2008/layout/HexagonCluster"/>
    <dgm:cxn modelId="{5A5F52D0-FF71-47F7-9DF7-263B8A205B15}" type="presParOf" srcId="{2B9497AE-9260-4DCF-8851-EE58239B87EF}" destId="{8E3A6A05-982C-4E24-8AFA-E2464440F072}" srcOrd="8" destOrd="0" presId="urn:microsoft.com/office/officeart/2008/layout/HexagonCluster"/>
    <dgm:cxn modelId="{41F89190-9CEA-4D1D-9EF7-B40CA597DE5C}" type="presParOf" srcId="{8E3A6A05-982C-4E24-8AFA-E2464440F072}" destId="{F3C3AF75-AAA5-4152-AE36-74FF3D7F4B7A}" srcOrd="0" destOrd="0" presId="urn:microsoft.com/office/officeart/2008/layout/HexagonCluster"/>
    <dgm:cxn modelId="{DCF8E5E8-4F42-4719-93F5-E06E7B927981}" type="presParOf" srcId="{2B9497AE-9260-4DCF-8851-EE58239B87EF}" destId="{DE1FB647-4113-4EC1-ABF8-42915F439597}" srcOrd="9" destOrd="0" presId="urn:microsoft.com/office/officeart/2008/layout/HexagonCluster"/>
    <dgm:cxn modelId="{F4C09DCC-E069-48D5-A003-1C05EA692783}" type="presParOf" srcId="{DE1FB647-4113-4EC1-ABF8-42915F439597}" destId="{985A1847-964E-4F3A-B53D-06158437E967}" srcOrd="0" destOrd="0" presId="urn:microsoft.com/office/officeart/2008/layout/HexagonCluster"/>
    <dgm:cxn modelId="{95322951-D639-44B0-98C2-E812915449E6}" type="presParOf" srcId="{2B9497AE-9260-4DCF-8851-EE58239B87EF}" destId="{2E50D3E2-06E9-4370-9E30-047AA695CAEB}" srcOrd="10" destOrd="0" presId="urn:microsoft.com/office/officeart/2008/layout/HexagonCluster"/>
    <dgm:cxn modelId="{089BDCC9-428C-44CC-872E-7902E9141824}" type="presParOf" srcId="{2E50D3E2-06E9-4370-9E30-047AA695CAEB}" destId="{F8915A9E-0753-4E1F-8C62-E4B696D62B37}" srcOrd="0" destOrd="0" presId="urn:microsoft.com/office/officeart/2008/layout/HexagonCluster"/>
    <dgm:cxn modelId="{93F690F3-CBEB-4815-965A-4DA2D33A9D87}" type="presParOf" srcId="{2B9497AE-9260-4DCF-8851-EE58239B87EF}" destId="{560D853D-7243-48FF-9EEE-00454A4F107D}" srcOrd="11" destOrd="0" presId="urn:microsoft.com/office/officeart/2008/layout/HexagonCluster"/>
    <dgm:cxn modelId="{908787AB-A31E-454E-AAD7-BBA17C99E51D}" type="presParOf" srcId="{560D853D-7243-48FF-9EEE-00454A4F107D}" destId="{BA49CC61-C611-4522-B81E-7EF49627F611}" srcOrd="0" destOrd="0" presId="urn:microsoft.com/office/officeart/2008/layout/HexagonCluster"/>
    <dgm:cxn modelId="{CF907E50-AF0F-4A34-AF70-250824F9178B}" type="presParOf" srcId="{2B9497AE-9260-4DCF-8851-EE58239B87EF}" destId="{80B58DDD-0535-4FD8-84BE-44CCD0830428}" srcOrd="12" destOrd="0" presId="urn:microsoft.com/office/officeart/2008/layout/HexagonCluster"/>
    <dgm:cxn modelId="{9427F7B8-FDE1-4C67-902A-662E00A6C720}" type="presParOf" srcId="{80B58DDD-0535-4FD8-84BE-44CCD0830428}" destId="{9B306E23-19CB-4B1D-8434-3EA88EF8D89C}" srcOrd="0" destOrd="0" presId="urn:microsoft.com/office/officeart/2008/layout/HexagonCluster"/>
    <dgm:cxn modelId="{2973AF98-F0B2-4977-9FF3-519709B6F14D}" type="presParOf" srcId="{2B9497AE-9260-4DCF-8851-EE58239B87EF}" destId="{4D78AAC7-3503-4E7F-859F-6C8BE0821D55}" srcOrd="13" destOrd="0" presId="urn:microsoft.com/office/officeart/2008/layout/HexagonCluster"/>
    <dgm:cxn modelId="{E50671B4-D5A3-4EE2-892E-816E1C8576D5}" type="presParOf" srcId="{4D78AAC7-3503-4E7F-859F-6C8BE0821D55}" destId="{57A89A65-8838-4C2C-93A0-64F8C3A6D7D6}" srcOrd="0" destOrd="0" presId="urn:microsoft.com/office/officeart/2008/layout/HexagonCluster"/>
    <dgm:cxn modelId="{0A84FC03-5444-4422-835D-571C297C94BC}" type="presParOf" srcId="{2B9497AE-9260-4DCF-8851-EE58239B87EF}" destId="{3EF35C0E-D0A7-44F3-A23B-53A8387309DB}" srcOrd="14" destOrd="0" presId="urn:microsoft.com/office/officeart/2008/layout/HexagonCluster"/>
    <dgm:cxn modelId="{890027AD-54CD-4C3B-959A-DE8ECCD951F0}" type="presParOf" srcId="{3EF35C0E-D0A7-44F3-A23B-53A8387309DB}" destId="{886F91EC-3D04-49BB-8F95-74A5197B3118}" srcOrd="0" destOrd="0" presId="urn:microsoft.com/office/officeart/2008/layout/HexagonCluster"/>
    <dgm:cxn modelId="{CAD3CA62-6ACA-4AA9-8A9A-A34D6544080F}" type="presParOf" srcId="{2B9497AE-9260-4DCF-8851-EE58239B87EF}" destId="{51405D4B-E45C-47BD-9A6E-83F4510B88A3}" srcOrd="15" destOrd="0" presId="urn:microsoft.com/office/officeart/2008/layout/HexagonCluster"/>
    <dgm:cxn modelId="{E6041193-610E-40D6-B4E9-1DE746700C77}" type="presParOf" srcId="{51405D4B-E45C-47BD-9A6E-83F4510B88A3}" destId="{5A8EF28C-01F9-484A-A4C7-48E4307EF947}" srcOrd="0" destOrd="0" presId="urn:microsoft.com/office/officeart/2008/layout/HexagonCluster"/>
    <dgm:cxn modelId="{1EAE10A0-D246-46D7-BE34-59E06C5716C0}" type="presParOf" srcId="{2B9497AE-9260-4DCF-8851-EE58239B87EF}" destId="{35AEAF95-1210-465B-A041-520ACE4DA606}" srcOrd="16" destOrd="0" presId="urn:microsoft.com/office/officeart/2008/layout/HexagonCluster"/>
    <dgm:cxn modelId="{03AED790-E6E3-4F23-9A64-27C669C3B09E}" type="presParOf" srcId="{35AEAF95-1210-465B-A041-520ACE4DA606}" destId="{0D03BBF4-89C0-4D7E-8A7E-D5679E1F1ED2}" srcOrd="0" destOrd="0" presId="urn:microsoft.com/office/officeart/2008/layout/HexagonCluster"/>
    <dgm:cxn modelId="{F895C20A-B628-4C68-BC6F-7AFA36BA0BFB}" type="presParOf" srcId="{2B9497AE-9260-4DCF-8851-EE58239B87EF}" destId="{E295771F-7346-4AC1-A8B4-A89C7E9B85FB}" srcOrd="17" destOrd="0" presId="urn:microsoft.com/office/officeart/2008/layout/HexagonCluster"/>
    <dgm:cxn modelId="{264CC802-83A1-4ADC-B43A-E1EC670C3A99}" type="presParOf" srcId="{E295771F-7346-4AC1-A8B4-A89C7E9B85FB}" destId="{A4520F10-7962-4254-A36C-AACA9AAB3A3B}" srcOrd="0" destOrd="0" presId="urn:microsoft.com/office/officeart/2008/layout/HexagonCluster"/>
    <dgm:cxn modelId="{0341DBD0-95AE-40C8-95D8-4E23CDB6E3F1}" type="presParOf" srcId="{2B9497AE-9260-4DCF-8851-EE58239B87EF}" destId="{6D8DAE12-97C5-439B-A293-AE7581FE4249}" srcOrd="18" destOrd="0" presId="urn:microsoft.com/office/officeart/2008/layout/HexagonCluster"/>
    <dgm:cxn modelId="{4261EFD0-1E53-49C4-ACFE-B4F7153A50B1}" type="presParOf" srcId="{6D8DAE12-97C5-439B-A293-AE7581FE4249}" destId="{E3DD7E45-878B-48DD-9949-010EE7F5BFCD}" srcOrd="0" destOrd="0" presId="urn:microsoft.com/office/officeart/2008/layout/HexagonCluster"/>
    <dgm:cxn modelId="{0B9F647C-AE54-402B-B06D-CE3F857613E3}" type="presParOf" srcId="{2B9497AE-9260-4DCF-8851-EE58239B87EF}" destId="{3CC06184-F29A-4B30-A314-D2F0415C8818}" srcOrd="19" destOrd="0" presId="urn:microsoft.com/office/officeart/2008/layout/HexagonCluster"/>
    <dgm:cxn modelId="{139C2A14-DDE7-4157-897A-F379EC86B9F9}" type="presParOf" srcId="{3CC06184-F29A-4B30-A314-D2F0415C8818}" destId="{97C1627E-1E57-47D0-BC89-00D4371E7504}" srcOrd="0" destOrd="0" presId="urn:microsoft.com/office/officeart/2008/layout/HexagonCluster"/>
    <dgm:cxn modelId="{3D8FDBC8-0726-4054-A210-07D0EB9C82B8}" type="presParOf" srcId="{2B9497AE-9260-4DCF-8851-EE58239B87EF}" destId="{906C0DF4-A3EE-4BB6-B301-68936A3BCE15}" srcOrd="20" destOrd="0" presId="urn:microsoft.com/office/officeart/2008/layout/HexagonCluster"/>
    <dgm:cxn modelId="{23D01B1A-031B-44A0-BD95-5D5DFBCE0531}" type="presParOf" srcId="{906C0DF4-A3EE-4BB6-B301-68936A3BCE15}" destId="{401AE60D-7E68-4697-9B64-DB4079A889B2}" srcOrd="0" destOrd="0" presId="urn:microsoft.com/office/officeart/2008/layout/HexagonCluster"/>
    <dgm:cxn modelId="{AF0E430A-C36E-47B1-AC09-65D755C3862C}" type="presParOf" srcId="{2B9497AE-9260-4DCF-8851-EE58239B87EF}" destId="{FD5A2515-F129-4A4F-ABC2-CE583C2850FB}" srcOrd="21" destOrd="0" presId="urn:microsoft.com/office/officeart/2008/layout/HexagonCluster"/>
    <dgm:cxn modelId="{6F346B35-F89B-4D0A-B9BA-C197B78E4F87}" type="presParOf" srcId="{FD5A2515-F129-4A4F-ABC2-CE583C2850FB}" destId="{12CEBB21-5A0E-4F14-B2F7-676122EB7417}" srcOrd="0" destOrd="0" presId="urn:microsoft.com/office/officeart/2008/layout/HexagonCluster"/>
    <dgm:cxn modelId="{B7D6B528-0E35-4513-AF62-59815A5ECE83}" type="presParOf" srcId="{2B9497AE-9260-4DCF-8851-EE58239B87EF}" destId="{F418AA1C-F197-42A3-88ED-2AD5F062C12C}" srcOrd="22" destOrd="0" presId="urn:microsoft.com/office/officeart/2008/layout/HexagonCluster"/>
    <dgm:cxn modelId="{A6749FB4-6E53-46FA-87DC-799B0EB7EBD1}" type="presParOf" srcId="{F418AA1C-F197-42A3-88ED-2AD5F062C12C}" destId="{7D7D71F8-F7D6-450E-B301-7E5C3ECCFFFE}" srcOrd="0" destOrd="0" presId="urn:microsoft.com/office/officeart/2008/layout/HexagonCluster"/>
    <dgm:cxn modelId="{9A64E514-3554-4CE0-9EEE-B3079BAD66B5}" type="presParOf" srcId="{2B9497AE-9260-4DCF-8851-EE58239B87EF}" destId="{CF3EBCC6-A4D4-46E4-B3A4-2277EF31B9C5}" srcOrd="23" destOrd="0" presId="urn:microsoft.com/office/officeart/2008/layout/HexagonCluster"/>
    <dgm:cxn modelId="{CA22B0E6-E02F-417B-BD08-F1C4BCDD6B96}" type="presParOf" srcId="{CF3EBCC6-A4D4-46E4-B3A4-2277EF31B9C5}" destId="{F995B19A-D6B5-4DBB-95FC-3811AD246C79}"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68530FB-3895-4487-9D17-78AEA13D34E3}" type="doc">
      <dgm:prSet loTypeId="urn:microsoft.com/office/officeart/2008/layout/HexagonCluster" loCatId="picture" qsTypeId="urn:microsoft.com/office/officeart/2005/8/quickstyle/simple1" qsCatId="simple" csTypeId="urn:microsoft.com/office/officeart/2005/8/colors/colorful1" csCatId="colorful" phldr="1"/>
      <dgm:spPr/>
      <dgm:t>
        <a:bodyPr/>
        <a:lstStyle/>
        <a:p>
          <a:endParaRPr lang="zh-TW" altLang="en-US"/>
        </a:p>
      </dgm:t>
    </dgm:pt>
    <dgm:pt modelId="{2BECD42E-DDDD-4069-88E5-290153EB3DEB}">
      <dgm:prSet phldrT="[文字]" custT="1"/>
      <dgm:spPr/>
      <dgm:t>
        <a:bodyPr/>
        <a:lstStyle/>
        <a:p>
          <a:r>
            <a:rPr lang="zh-TW" altLang="en-US" sz="2400" dirty="0">
              <a:latin typeface="標楷體" panose="03000509000000000000" pitchFamily="65" charset="-120"/>
              <a:ea typeface="標楷體" panose="03000509000000000000" pitchFamily="65" charset="-120"/>
            </a:rPr>
            <a:t>連結</a:t>
          </a:r>
          <a:br>
            <a:rPr lang="en-US" altLang="zh-TW" sz="24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依附</a:t>
          </a:r>
        </a:p>
      </dgm:t>
    </dgm:pt>
    <dgm:pt modelId="{5746BDF6-887C-45ED-8F63-D7E4D7A0154E}" type="parTrans" cxnId="{B97BBA77-208E-48B3-A981-3390308A9860}">
      <dgm:prSet/>
      <dgm:spPr/>
      <dgm:t>
        <a:bodyPr/>
        <a:lstStyle/>
        <a:p>
          <a:endParaRPr lang="zh-TW" altLang="en-US"/>
        </a:p>
      </dgm:t>
    </dgm:pt>
    <dgm:pt modelId="{B6850C59-22D1-41FA-AC69-9CE414E47BBB}" type="sibTrans" cxnId="{B97BBA77-208E-48B3-A981-3390308A986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dgm:spPr>
      <dgm:t>
        <a:bodyPr/>
        <a:lstStyle/>
        <a:p>
          <a:endParaRPr lang="zh-TW" altLang="en-US"/>
        </a:p>
      </dgm:t>
    </dgm:pt>
    <dgm:pt modelId="{A07B7D70-FE60-4795-8284-6BCECA0AA5EE}">
      <dgm:prSet phldrT="[文字]" custT="1"/>
      <dgm:spPr/>
      <dgm:t>
        <a:bodyPr/>
        <a:lstStyle/>
        <a:p>
          <a:r>
            <a:rPr lang="zh-TW" altLang="en-US" sz="2400" dirty="0">
              <a:latin typeface="標楷體" panose="03000509000000000000" pitchFamily="65" charset="-120"/>
              <a:ea typeface="標楷體" panose="03000509000000000000" pitchFamily="65" charset="-120"/>
            </a:rPr>
            <a:t>參與</a:t>
          </a:r>
          <a:br>
            <a:rPr lang="en-US" altLang="zh-TW" sz="24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投入</a:t>
          </a:r>
        </a:p>
      </dgm:t>
    </dgm:pt>
    <dgm:pt modelId="{1EE01094-C099-45B2-ABFD-E726B9A9949E}" type="parTrans" cxnId="{3FAF4723-27A7-48B5-A7F9-BFB5B5BE6EC3}">
      <dgm:prSet/>
      <dgm:spPr/>
      <dgm:t>
        <a:bodyPr/>
        <a:lstStyle/>
        <a:p>
          <a:endParaRPr lang="zh-TW" altLang="en-US"/>
        </a:p>
      </dgm:t>
    </dgm:pt>
    <dgm:pt modelId="{96D48070-4977-467A-A12A-D1A944EC9A04}" type="sibTrans" cxnId="{3FAF4723-27A7-48B5-A7F9-BFB5B5BE6EC3}">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9000" b="-9000"/>
          </a:stretch>
        </a:blipFill>
      </dgm:spPr>
      <dgm:t>
        <a:bodyPr/>
        <a:lstStyle/>
        <a:p>
          <a:endParaRPr lang="zh-TW" altLang="en-US"/>
        </a:p>
      </dgm:t>
    </dgm:pt>
    <dgm:pt modelId="{D54DD6DB-E967-46D2-B834-D4CD9BF414CD}">
      <dgm:prSet phldrT="[文字]" custT="1"/>
      <dgm:spPr/>
      <dgm:t>
        <a:bodyPr/>
        <a:lstStyle/>
        <a:p>
          <a:r>
            <a:rPr lang="zh-TW" altLang="en-US" sz="2400" dirty="0">
              <a:latin typeface="標楷體" panose="03000509000000000000" pitchFamily="65" charset="-120"/>
              <a:ea typeface="標楷體" panose="03000509000000000000" pitchFamily="65" charset="-120"/>
            </a:rPr>
            <a:t>奉獻</a:t>
          </a:r>
          <a:br>
            <a:rPr lang="en-US" altLang="zh-TW" sz="24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承擔</a:t>
          </a:r>
        </a:p>
      </dgm:t>
    </dgm:pt>
    <dgm:pt modelId="{04994F64-B338-40F5-A168-084B0FB3CEBA}" type="parTrans" cxnId="{2FD631D5-4E37-4474-8510-D0109B90C399}">
      <dgm:prSet/>
      <dgm:spPr/>
      <dgm:t>
        <a:bodyPr/>
        <a:lstStyle/>
        <a:p>
          <a:endParaRPr lang="zh-TW" altLang="en-US"/>
        </a:p>
      </dgm:t>
    </dgm:pt>
    <dgm:pt modelId="{1EF4B980-329A-4DBE-9FB5-8CB810C3B43E}" type="sibTrans" cxnId="{2FD631D5-4E37-4474-8510-D0109B90C399}">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dgm:spPr>
      <dgm:t>
        <a:bodyPr/>
        <a:lstStyle/>
        <a:p>
          <a:endParaRPr lang="zh-TW" altLang="en-US"/>
        </a:p>
      </dgm:t>
    </dgm:pt>
    <dgm:pt modelId="{27CEE2DB-FFCC-4CD3-8989-0BFD72F7D021}">
      <dgm:prSet phldrT="[文字]" custT="1"/>
      <dgm:spPr/>
      <dgm:t>
        <a:bodyPr/>
        <a:lstStyle/>
        <a:p>
          <a:r>
            <a:rPr lang="zh-TW" altLang="en-US" sz="2400" dirty="0">
              <a:latin typeface="標楷體" panose="03000509000000000000" pitchFamily="65" charset="-120"/>
              <a:ea typeface="標楷體" panose="03000509000000000000" pitchFamily="65" charset="-120"/>
            </a:rPr>
            <a:t>信念</a:t>
          </a:r>
          <a:br>
            <a:rPr lang="en-US" altLang="zh-TW" sz="24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價值</a:t>
          </a:r>
          <a:endParaRPr lang="zh-TW" altLang="en-US" sz="2800" dirty="0">
            <a:latin typeface="標楷體" panose="03000509000000000000" pitchFamily="65" charset="-120"/>
            <a:ea typeface="標楷體" panose="03000509000000000000" pitchFamily="65" charset="-120"/>
          </a:endParaRPr>
        </a:p>
      </dgm:t>
    </dgm:pt>
    <dgm:pt modelId="{1CE72F45-16BD-4130-A39D-313674364457}" type="parTrans" cxnId="{D50A26EF-F082-4728-B297-F05661FB19AD}">
      <dgm:prSet/>
      <dgm:spPr/>
      <dgm:t>
        <a:bodyPr/>
        <a:lstStyle/>
        <a:p>
          <a:endParaRPr lang="zh-TW" altLang="en-US"/>
        </a:p>
      </dgm:t>
    </dgm:pt>
    <dgm:pt modelId="{B9A24CE3-061D-4308-8A03-702EF6F757D0}" type="sibTrans" cxnId="{D50A26EF-F082-4728-B297-F05661FB19AD}">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8000" b="-8000"/>
          </a:stretch>
        </a:blipFill>
      </dgm:spPr>
      <dgm:t>
        <a:bodyPr/>
        <a:lstStyle/>
        <a:p>
          <a:endParaRPr lang="zh-TW" altLang="en-US"/>
        </a:p>
      </dgm:t>
    </dgm:pt>
    <dgm:pt modelId="{E1EFF13C-5C46-428D-9004-1C66987356E1}" type="pres">
      <dgm:prSet presAssocID="{468530FB-3895-4487-9D17-78AEA13D34E3}" presName="Name0" presStyleCnt="0">
        <dgm:presLayoutVars>
          <dgm:chMax val="21"/>
          <dgm:chPref val="21"/>
        </dgm:presLayoutVars>
      </dgm:prSet>
      <dgm:spPr/>
    </dgm:pt>
    <dgm:pt modelId="{ED1C6358-6237-4395-A3F5-DA3C8C8427D1}" type="pres">
      <dgm:prSet presAssocID="{2BECD42E-DDDD-4069-88E5-290153EB3DEB}" presName="text1" presStyleCnt="0"/>
      <dgm:spPr/>
    </dgm:pt>
    <dgm:pt modelId="{6EC494E4-0AD6-4CCF-8C1E-E776CC473579}" type="pres">
      <dgm:prSet presAssocID="{2BECD42E-DDDD-4069-88E5-290153EB3DEB}" presName="textRepeatNode" presStyleLbl="alignNode1" presStyleIdx="0" presStyleCnt="4">
        <dgm:presLayoutVars>
          <dgm:chMax val="0"/>
          <dgm:chPref val="0"/>
          <dgm:bulletEnabled val="1"/>
        </dgm:presLayoutVars>
      </dgm:prSet>
      <dgm:spPr/>
    </dgm:pt>
    <dgm:pt modelId="{B2921FD1-ED56-4A9F-80C7-D866A9B52814}" type="pres">
      <dgm:prSet presAssocID="{2BECD42E-DDDD-4069-88E5-290153EB3DEB}" presName="textaccent1" presStyleCnt="0"/>
      <dgm:spPr/>
    </dgm:pt>
    <dgm:pt modelId="{4EDD393B-B8A8-4CF1-B0A9-09A812455037}" type="pres">
      <dgm:prSet presAssocID="{2BECD42E-DDDD-4069-88E5-290153EB3DEB}" presName="accentRepeatNode" presStyleLbl="solidAlignAcc1" presStyleIdx="0" presStyleCnt="8"/>
      <dgm:spPr/>
    </dgm:pt>
    <dgm:pt modelId="{575BD57E-8D2D-4AFE-B2FC-E768E70ABAE8}" type="pres">
      <dgm:prSet presAssocID="{B6850C59-22D1-41FA-AC69-9CE414E47BBB}" presName="image1" presStyleCnt="0"/>
      <dgm:spPr/>
    </dgm:pt>
    <dgm:pt modelId="{062B18ED-8035-428C-AC6D-B90117E1FCD4}" type="pres">
      <dgm:prSet presAssocID="{B6850C59-22D1-41FA-AC69-9CE414E47BBB}" presName="imageRepeatNode" presStyleLbl="alignAcc1" presStyleIdx="0" presStyleCnt="4"/>
      <dgm:spPr/>
    </dgm:pt>
    <dgm:pt modelId="{929AF59C-5B74-4E8D-9D1F-00BA97944336}" type="pres">
      <dgm:prSet presAssocID="{B6850C59-22D1-41FA-AC69-9CE414E47BBB}" presName="imageaccent1" presStyleCnt="0"/>
      <dgm:spPr/>
    </dgm:pt>
    <dgm:pt modelId="{4F6030AC-ABC9-4A32-A23F-9CD53C607AFD}" type="pres">
      <dgm:prSet presAssocID="{B6850C59-22D1-41FA-AC69-9CE414E47BBB}" presName="accentRepeatNode" presStyleLbl="solidAlignAcc1" presStyleIdx="1" presStyleCnt="8"/>
      <dgm:spPr/>
    </dgm:pt>
    <dgm:pt modelId="{828DC279-E822-4A48-9FE4-DAB18A9BB01F}" type="pres">
      <dgm:prSet presAssocID="{A07B7D70-FE60-4795-8284-6BCECA0AA5EE}" presName="text2" presStyleCnt="0"/>
      <dgm:spPr/>
    </dgm:pt>
    <dgm:pt modelId="{54F79B7A-174E-4790-9CC7-3C5FA2DCFA29}" type="pres">
      <dgm:prSet presAssocID="{A07B7D70-FE60-4795-8284-6BCECA0AA5EE}" presName="textRepeatNode" presStyleLbl="alignNode1" presStyleIdx="1" presStyleCnt="4">
        <dgm:presLayoutVars>
          <dgm:chMax val="0"/>
          <dgm:chPref val="0"/>
          <dgm:bulletEnabled val="1"/>
        </dgm:presLayoutVars>
      </dgm:prSet>
      <dgm:spPr/>
    </dgm:pt>
    <dgm:pt modelId="{C24FE6C6-F905-42CF-80C6-691E2E0920F4}" type="pres">
      <dgm:prSet presAssocID="{A07B7D70-FE60-4795-8284-6BCECA0AA5EE}" presName="textaccent2" presStyleCnt="0"/>
      <dgm:spPr/>
    </dgm:pt>
    <dgm:pt modelId="{C9D50986-28AC-41B8-AD6E-2B7CB4EB3029}" type="pres">
      <dgm:prSet presAssocID="{A07B7D70-FE60-4795-8284-6BCECA0AA5EE}" presName="accentRepeatNode" presStyleLbl="solidAlignAcc1" presStyleIdx="2" presStyleCnt="8"/>
      <dgm:spPr/>
    </dgm:pt>
    <dgm:pt modelId="{AC584623-FEAA-4F7F-869B-1A22E74DC166}" type="pres">
      <dgm:prSet presAssocID="{96D48070-4977-467A-A12A-D1A944EC9A04}" presName="image2" presStyleCnt="0"/>
      <dgm:spPr/>
    </dgm:pt>
    <dgm:pt modelId="{0BE88657-8B79-4A84-899B-E489F0BBA96F}" type="pres">
      <dgm:prSet presAssocID="{96D48070-4977-467A-A12A-D1A944EC9A04}" presName="imageRepeatNode" presStyleLbl="alignAcc1" presStyleIdx="1" presStyleCnt="4"/>
      <dgm:spPr/>
    </dgm:pt>
    <dgm:pt modelId="{3FB74937-8FE0-4FD1-96E1-5559634AA4C7}" type="pres">
      <dgm:prSet presAssocID="{96D48070-4977-467A-A12A-D1A944EC9A04}" presName="imageaccent2" presStyleCnt="0"/>
      <dgm:spPr/>
    </dgm:pt>
    <dgm:pt modelId="{01ACB2EE-58E3-4EF8-949A-FEC36C7CD645}" type="pres">
      <dgm:prSet presAssocID="{96D48070-4977-467A-A12A-D1A944EC9A04}" presName="accentRepeatNode" presStyleLbl="solidAlignAcc1" presStyleIdx="3" presStyleCnt="8"/>
      <dgm:spPr/>
    </dgm:pt>
    <dgm:pt modelId="{BD2BC9F5-EC20-42A2-B27A-3312AA989FDE}" type="pres">
      <dgm:prSet presAssocID="{D54DD6DB-E967-46D2-B834-D4CD9BF414CD}" presName="text3" presStyleCnt="0"/>
      <dgm:spPr/>
    </dgm:pt>
    <dgm:pt modelId="{4486C233-2402-4D1F-BA3B-F6033D3FA693}" type="pres">
      <dgm:prSet presAssocID="{D54DD6DB-E967-46D2-B834-D4CD9BF414CD}" presName="textRepeatNode" presStyleLbl="alignNode1" presStyleIdx="2" presStyleCnt="4">
        <dgm:presLayoutVars>
          <dgm:chMax val="0"/>
          <dgm:chPref val="0"/>
          <dgm:bulletEnabled val="1"/>
        </dgm:presLayoutVars>
      </dgm:prSet>
      <dgm:spPr/>
    </dgm:pt>
    <dgm:pt modelId="{60593051-777E-40E6-8991-F85544B9B311}" type="pres">
      <dgm:prSet presAssocID="{D54DD6DB-E967-46D2-B834-D4CD9BF414CD}" presName="textaccent3" presStyleCnt="0"/>
      <dgm:spPr/>
    </dgm:pt>
    <dgm:pt modelId="{6FE96E27-E1E7-4980-96FA-14992A0826B5}" type="pres">
      <dgm:prSet presAssocID="{D54DD6DB-E967-46D2-B834-D4CD9BF414CD}" presName="accentRepeatNode" presStyleLbl="solidAlignAcc1" presStyleIdx="4" presStyleCnt="8"/>
      <dgm:spPr/>
    </dgm:pt>
    <dgm:pt modelId="{4E5050BF-B6BF-4EC5-94E5-A7D3A9579C32}" type="pres">
      <dgm:prSet presAssocID="{1EF4B980-329A-4DBE-9FB5-8CB810C3B43E}" presName="image3" presStyleCnt="0"/>
      <dgm:spPr/>
    </dgm:pt>
    <dgm:pt modelId="{32782C67-FBED-4DC5-A0AC-D771FE79398C}" type="pres">
      <dgm:prSet presAssocID="{1EF4B980-329A-4DBE-9FB5-8CB810C3B43E}" presName="imageRepeatNode" presStyleLbl="alignAcc1" presStyleIdx="2" presStyleCnt="4"/>
      <dgm:spPr/>
    </dgm:pt>
    <dgm:pt modelId="{2E86499D-EED2-4692-B609-7265941995D4}" type="pres">
      <dgm:prSet presAssocID="{1EF4B980-329A-4DBE-9FB5-8CB810C3B43E}" presName="imageaccent3" presStyleCnt="0"/>
      <dgm:spPr/>
    </dgm:pt>
    <dgm:pt modelId="{60F39AF7-03DB-4760-B5AF-1F4E42FBE39A}" type="pres">
      <dgm:prSet presAssocID="{1EF4B980-329A-4DBE-9FB5-8CB810C3B43E}" presName="accentRepeatNode" presStyleLbl="solidAlignAcc1" presStyleIdx="5" presStyleCnt="8"/>
      <dgm:spPr/>
    </dgm:pt>
    <dgm:pt modelId="{6C57A6E4-2D9C-47B7-9A5F-CDC08FFC3BA6}" type="pres">
      <dgm:prSet presAssocID="{27CEE2DB-FFCC-4CD3-8989-0BFD72F7D021}" presName="text4" presStyleCnt="0"/>
      <dgm:spPr/>
    </dgm:pt>
    <dgm:pt modelId="{2C3DCA75-0B3A-4DF6-8DF5-D1C1C848B26F}" type="pres">
      <dgm:prSet presAssocID="{27CEE2DB-FFCC-4CD3-8989-0BFD72F7D021}" presName="textRepeatNode" presStyleLbl="alignNode1" presStyleIdx="3" presStyleCnt="4">
        <dgm:presLayoutVars>
          <dgm:chMax val="0"/>
          <dgm:chPref val="0"/>
          <dgm:bulletEnabled val="1"/>
        </dgm:presLayoutVars>
      </dgm:prSet>
      <dgm:spPr/>
    </dgm:pt>
    <dgm:pt modelId="{8417C48A-5AA4-434E-931E-E0C520B0F7E4}" type="pres">
      <dgm:prSet presAssocID="{27CEE2DB-FFCC-4CD3-8989-0BFD72F7D021}" presName="textaccent4" presStyleCnt="0"/>
      <dgm:spPr/>
    </dgm:pt>
    <dgm:pt modelId="{1D59638B-FFEB-4DC2-B0A1-30AEFCFA1981}" type="pres">
      <dgm:prSet presAssocID="{27CEE2DB-FFCC-4CD3-8989-0BFD72F7D021}" presName="accentRepeatNode" presStyleLbl="solidAlignAcc1" presStyleIdx="6" presStyleCnt="8"/>
      <dgm:spPr/>
    </dgm:pt>
    <dgm:pt modelId="{4DA641D0-2E76-4175-9A5D-74A55C022C0F}" type="pres">
      <dgm:prSet presAssocID="{B9A24CE3-061D-4308-8A03-702EF6F757D0}" presName="image4" presStyleCnt="0"/>
      <dgm:spPr/>
    </dgm:pt>
    <dgm:pt modelId="{8F9201FE-7547-4D8D-B580-710A9DA75706}" type="pres">
      <dgm:prSet presAssocID="{B9A24CE3-061D-4308-8A03-702EF6F757D0}" presName="imageRepeatNode" presStyleLbl="alignAcc1" presStyleIdx="3" presStyleCnt="4"/>
      <dgm:spPr/>
    </dgm:pt>
    <dgm:pt modelId="{053E06BB-22C7-477D-A9F4-32F9316DE0A6}" type="pres">
      <dgm:prSet presAssocID="{B9A24CE3-061D-4308-8A03-702EF6F757D0}" presName="imageaccent4" presStyleCnt="0"/>
      <dgm:spPr/>
    </dgm:pt>
    <dgm:pt modelId="{C630538E-4152-4753-9EDB-2CF26BB60955}" type="pres">
      <dgm:prSet presAssocID="{B9A24CE3-061D-4308-8A03-702EF6F757D0}" presName="accentRepeatNode" presStyleLbl="solidAlignAcc1" presStyleIdx="7" presStyleCnt="8"/>
      <dgm:spPr/>
    </dgm:pt>
  </dgm:ptLst>
  <dgm:cxnLst>
    <dgm:cxn modelId="{3FAF4723-27A7-48B5-A7F9-BFB5B5BE6EC3}" srcId="{468530FB-3895-4487-9D17-78AEA13D34E3}" destId="{A07B7D70-FE60-4795-8284-6BCECA0AA5EE}" srcOrd="1" destOrd="0" parTransId="{1EE01094-C099-45B2-ABFD-E726B9A9949E}" sibTransId="{96D48070-4977-467A-A12A-D1A944EC9A04}"/>
    <dgm:cxn modelId="{0DEFD12F-6119-4B50-89AD-665908817757}" type="presOf" srcId="{2BECD42E-DDDD-4069-88E5-290153EB3DEB}" destId="{6EC494E4-0AD6-4CCF-8C1E-E776CC473579}" srcOrd="0" destOrd="0" presId="urn:microsoft.com/office/officeart/2008/layout/HexagonCluster"/>
    <dgm:cxn modelId="{A6881035-E909-4C40-8ECD-0C0571A772D8}" type="presOf" srcId="{B6850C59-22D1-41FA-AC69-9CE414E47BBB}" destId="{062B18ED-8035-428C-AC6D-B90117E1FCD4}" srcOrd="0" destOrd="0" presId="urn:microsoft.com/office/officeart/2008/layout/HexagonCluster"/>
    <dgm:cxn modelId="{26CE1243-7575-4CA3-B5F2-A894C49FEE6D}" type="presOf" srcId="{D54DD6DB-E967-46D2-B834-D4CD9BF414CD}" destId="{4486C233-2402-4D1F-BA3B-F6033D3FA693}" srcOrd="0" destOrd="0" presId="urn:microsoft.com/office/officeart/2008/layout/HexagonCluster"/>
    <dgm:cxn modelId="{6582AD43-2DCB-48A1-AA1C-968879BE0CE1}" type="presOf" srcId="{A07B7D70-FE60-4795-8284-6BCECA0AA5EE}" destId="{54F79B7A-174E-4790-9CC7-3C5FA2DCFA29}" srcOrd="0" destOrd="0" presId="urn:microsoft.com/office/officeart/2008/layout/HexagonCluster"/>
    <dgm:cxn modelId="{56E59F68-E3A4-4243-844A-A841086C4AFB}" type="presOf" srcId="{B9A24CE3-061D-4308-8A03-702EF6F757D0}" destId="{8F9201FE-7547-4D8D-B580-710A9DA75706}" srcOrd="0" destOrd="0" presId="urn:microsoft.com/office/officeart/2008/layout/HexagonCluster"/>
    <dgm:cxn modelId="{B97BBA77-208E-48B3-A981-3390308A9860}" srcId="{468530FB-3895-4487-9D17-78AEA13D34E3}" destId="{2BECD42E-DDDD-4069-88E5-290153EB3DEB}" srcOrd="0" destOrd="0" parTransId="{5746BDF6-887C-45ED-8F63-D7E4D7A0154E}" sibTransId="{B6850C59-22D1-41FA-AC69-9CE414E47BBB}"/>
    <dgm:cxn modelId="{81B4B682-0B92-47AE-9108-C9DE11C4A76D}" type="presOf" srcId="{468530FB-3895-4487-9D17-78AEA13D34E3}" destId="{E1EFF13C-5C46-428D-9004-1C66987356E1}" srcOrd="0" destOrd="0" presId="urn:microsoft.com/office/officeart/2008/layout/HexagonCluster"/>
    <dgm:cxn modelId="{0905AF93-D01A-41F8-A792-0CC1D63D3B74}" type="presOf" srcId="{96D48070-4977-467A-A12A-D1A944EC9A04}" destId="{0BE88657-8B79-4A84-899B-E489F0BBA96F}" srcOrd="0" destOrd="0" presId="urn:microsoft.com/office/officeart/2008/layout/HexagonCluster"/>
    <dgm:cxn modelId="{1A2033C0-B4F4-42A5-A885-E18CEA1E820A}" type="presOf" srcId="{1EF4B980-329A-4DBE-9FB5-8CB810C3B43E}" destId="{32782C67-FBED-4DC5-A0AC-D771FE79398C}" srcOrd="0" destOrd="0" presId="urn:microsoft.com/office/officeart/2008/layout/HexagonCluster"/>
    <dgm:cxn modelId="{2FD631D5-4E37-4474-8510-D0109B90C399}" srcId="{468530FB-3895-4487-9D17-78AEA13D34E3}" destId="{D54DD6DB-E967-46D2-B834-D4CD9BF414CD}" srcOrd="2" destOrd="0" parTransId="{04994F64-B338-40F5-A168-084B0FB3CEBA}" sibTransId="{1EF4B980-329A-4DBE-9FB5-8CB810C3B43E}"/>
    <dgm:cxn modelId="{D50A26EF-F082-4728-B297-F05661FB19AD}" srcId="{468530FB-3895-4487-9D17-78AEA13D34E3}" destId="{27CEE2DB-FFCC-4CD3-8989-0BFD72F7D021}" srcOrd="3" destOrd="0" parTransId="{1CE72F45-16BD-4130-A39D-313674364457}" sibTransId="{B9A24CE3-061D-4308-8A03-702EF6F757D0}"/>
    <dgm:cxn modelId="{6F7B67FC-C2B0-459A-94A6-06261C736152}" type="presOf" srcId="{27CEE2DB-FFCC-4CD3-8989-0BFD72F7D021}" destId="{2C3DCA75-0B3A-4DF6-8DF5-D1C1C848B26F}" srcOrd="0" destOrd="0" presId="urn:microsoft.com/office/officeart/2008/layout/HexagonCluster"/>
    <dgm:cxn modelId="{CFFDF7CC-95C9-412B-856D-B080F8083699}" type="presParOf" srcId="{E1EFF13C-5C46-428D-9004-1C66987356E1}" destId="{ED1C6358-6237-4395-A3F5-DA3C8C8427D1}" srcOrd="0" destOrd="0" presId="urn:microsoft.com/office/officeart/2008/layout/HexagonCluster"/>
    <dgm:cxn modelId="{DE1E7CA3-F5C4-4A34-BE35-906A734EA80B}" type="presParOf" srcId="{ED1C6358-6237-4395-A3F5-DA3C8C8427D1}" destId="{6EC494E4-0AD6-4CCF-8C1E-E776CC473579}" srcOrd="0" destOrd="0" presId="urn:microsoft.com/office/officeart/2008/layout/HexagonCluster"/>
    <dgm:cxn modelId="{CC707EFC-F922-459D-8246-0726AACF4126}" type="presParOf" srcId="{E1EFF13C-5C46-428D-9004-1C66987356E1}" destId="{B2921FD1-ED56-4A9F-80C7-D866A9B52814}" srcOrd="1" destOrd="0" presId="urn:microsoft.com/office/officeart/2008/layout/HexagonCluster"/>
    <dgm:cxn modelId="{251245AD-E3D9-4138-9A36-F72D9D292833}" type="presParOf" srcId="{B2921FD1-ED56-4A9F-80C7-D866A9B52814}" destId="{4EDD393B-B8A8-4CF1-B0A9-09A812455037}" srcOrd="0" destOrd="0" presId="urn:microsoft.com/office/officeart/2008/layout/HexagonCluster"/>
    <dgm:cxn modelId="{DC1B235D-B950-4B16-A3C3-8B8FFA45FA0D}" type="presParOf" srcId="{E1EFF13C-5C46-428D-9004-1C66987356E1}" destId="{575BD57E-8D2D-4AFE-B2FC-E768E70ABAE8}" srcOrd="2" destOrd="0" presId="urn:microsoft.com/office/officeart/2008/layout/HexagonCluster"/>
    <dgm:cxn modelId="{A4FC4472-419F-4876-A1BC-73F3CB5F8F3C}" type="presParOf" srcId="{575BD57E-8D2D-4AFE-B2FC-E768E70ABAE8}" destId="{062B18ED-8035-428C-AC6D-B90117E1FCD4}" srcOrd="0" destOrd="0" presId="urn:microsoft.com/office/officeart/2008/layout/HexagonCluster"/>
    <dgm:cxn modelId="{3A66DDA3-F804-4699-A11A-237E8D20B192}" type="presParOf" srcId="{E1EFF13C-5C46-428D-9004-1C66987356E1}" destId="{929AF59C-5B74-4E8D-9D1F-00BA97944336}" srcOrd="3" destOrd="0" presId="urn:microsoft.com/office/officeart/2008/layout/HexagonCluster"/>
    <dgm:cxn modelId="{421D5085-F796-499A-8791-A770A94491B4}" type="presParOf" srcId="{929AF59C-5B74-4E8D-9D1F-00BA97944336}" destId="{4F6030AC-ABC9-4A32-A23F-9CD53C607AFD}" srcOrd="0" destOrd="0" presId="urn:microsoft.com/office/officeart/2008/layout/HexagonCluster"/>
    <dgm:cxn modelId="{7F97C545-D6E1-4ACA-BEED-BD28EE0A724E}" type="presParOf" srcId="{E1EFF13C-5C46-428D-9004-1C66987356E1}" destId="{828DC279-E822-4A48-9FE4-DAB18A9BB01F}" srcOrd="4" destOrd="0" presId="urn:microsoft.com/office/officeart/2008/layout/HexagonCluster"/>
    <dgm:cxn modelId="{4B6B4844-61D0-4F4B-9A66-D03DFE4C56F5}" type="presParOf" srcId="{828DC279-E822-4A48-9FE4-DAB18A9BB01F}" destId="{54F79B7A-174E-4790-9CC7-3C5FA2DCFA29}" srcOrd="0" destOrd="0" presId="urn:microsoft.com/office/officeart/2008/layout/HexagonCluster"/>
    <dgm:cxn modelId="{37C54F3A-1EA7-447C-82C9-B31E7CAB50B1}" type="presParOf" srcId="{E1EFF13C-5C46-428D-9004-1C66987356E1}" destId="{C24FE6C6-F905-42CF-80C6-691E2E0920F4}" srcOrd="5" destOrd="0" presId="urn:microsoft.com/office/officeart/2008/layout/HexagonCluster"/>
    <dgm:cxn modelId="{7B813BCB-5206-41A8-86F5-805F3FA6EF3C}" type="presParOf" srcId="{C24FE6C6-F905-42CF-80C6-691E2E0920F4}" destId="{C9D50986-28AC-41B8-AD6E-2B7CB4EB3029}" srcOrd="0" destOrd="0" presId="urn:microsoft.com/office/officeart/2008/layout/HexagonCluster"/>
    <dgm:cxn modelId="{06120A6C-46F5-4C5F-A492-09C83C183B7E}" type="presParOf" srcId="{E1EFF13C-5C46-428D-9004-1C66987356E1}" destId="{AC584623-FEAA-4F7F-869B-1A22E74DC166}" srcOrd="6" destOrd="0" presId="urn:microsoft.com/office/officeart/2008/layout/HexagonCluster"/>
    <dgm:cxn modelId="{717066E3-D32D-4D10-99CC-43C076F0EB73}" type="presParOf" srcId="{AC584623-FEAA-4F7F-869B-1A22E74DC166}" destId="{0BE88657-8B79-4A84-899B-E489F0BBA96F}" srcOrd="0" destOrd="0" presId="urn:microsoft.com/office/officeart/2008/layout/HexagonCluster"/>
    <dgm:cxn modelId="{73204463-FFEC-473A-A356-77A1CDB596DD}" type="presParOf" srcId="{E1EFF13C-5C46-428D-9004-1C66987356E1}" destId="{3FB74937-8FE0-4FD1-96E1-5559634AA4C7}" srcOrd="7" destOrd="0" presId="urn:microsoft.com/office/officeart/2008/layout/HexagonCluster"/>
    <dgm:cxn modelId="{F30849EE-F807-4CD4-B7E1-CB7AF6C3BDA6}" type="presParOf" srcId="{3FB74937-8FE0-4FD1-96E1-5559634AA4C7}" destId="{01ACB2EE-58E3-4EF8-949A-FEC36C7CD645}" srcOrd="0" destOrd="0" presId="urn:microsoft.com/office/officeart/2008/layout/HexagonCluster"/>
    <dgm:cxn modelId="{29B58D72-D1E4-4CD7-8C2A-41876D0ED30A}" type="presParOf" srcId="{E1EFF13C-5C46-428D-9004-1C66987356E1}" destId="{BD2BC9F5-EC20-42A2-B27A-3312AA989FDE}" srcOrd="8" destOrd="0" presId="urn:microsoft.com/office/officeart/2008/layout/HexagonCluster"/>
    <dgm:cxn modelId="{69D8125A-3E39-4DED-B5F3-55CA8D185244}" type="presParOf" srcId="{BD2BC9F5-EC20-42A2-B27A-3312AA989FDE}" destId="{4486C233-2402-4D1F-BA3B-F6033D3FA693}" srcOrd="0" destOrd="0" presId="urn:microsoft.com/office/officeart/2008/layout/HexagonCluster"/>
    <dgm:cxn modelId="{2A776FD9-D081-4324-9896-5A84BD7B72D9}" type="presParOf" srcId="{E1EFF13C-5C46-428D-9004-1C66987356E1}" destId="{60593051-777E-40E6-8991-F85544B9B311}" srcOrd="9" destOrd="0" presId="urn:microsoft.com/office/officeart/2008/layout/HexagonCluster"/>
    <dgm:cxn modelId="{E8E110B8-A39C-443A-84B1-B621E6F336F7}" type="presParOf" srcId="{60593051-777E-40E6-8991-F85544B9B311}" destId="{6FE96E27-E1E7-4980-96FA-14992A0826B5}" srcOrd="0" destOrd="0" presId="urn:microsoft.com/office/officeart/2008/layout/HexagonCluster"/>
    <dgm:cxn modelId="{A416C2C4-A41F-4475-996B-77B0191ACD49}" type="presParOf" srcId="{E1EFF13C-5C46-428D-9004-1C66987356E1}" destId="{4E5050BF-B6BF-4EC5-94E5-A7D3A9579C32}" srcOrd="10" destOrd="0" presId="urn:microsoft.com/office/officeart/2008/layout/HexagonCluster"/>
    <dgm:cxn modelId="{C402E67F-95B6-4B73-8632-FBE91F0DD5C3}" type="presParOf" srcId="{4E5050BF-B6BF-4EC5-94E5-A7D3A9579C32}" destId="{32782C67-FBED-4DC5-A0AC-D771FE79398C}" srcOrd="0" destOrd="0" presId="urn:microsoft.com/office/officeart/2008/layout/HexagonCluster"/>
    <dgm:cxn modelId="{3B5103BC-38DB-4734-8890-D6F047A9A851}" type="presParOf" srcId="{E1EFF13C-5C46-428D-9004-1C66987356E1}" destId="{2E86499D-EED2-4692-B609-7265941995D4}" srcOrd="11" destOrd="0" presId="urn:microsoft.com/office/officeart/2008/layout/HexagonCluster"/>
    <dgm:cxn modelId="{2C1BB646-42E0-4552-B183-08A300FD15B7}" type="presParOf" srcId="{2E86499D-EED2-4692-B609-7265941995D4}" destId="{60F39AF7-03DB-4760-B5AF-1F4E42FBE39A}" srcOrd="0" destOrd="0" presId="urn:microsoft.com/office/officeart/2008/layout/HexagonCluster"/>
    <dgm:cxn modelId="{F8E03C97-E866-4D78-862B-DD9E6C9E6877}" type="presParOf" srcId="{E1EFF13C-5C46-428D-9004-1C66987356E1}" destId="{6C57A6E4-2D9C-47B7-9A5F-CDC08FFC3BA6}" srcOrd="12" destOrd="0" presId="urn:microsoft.com/office/officeart/2008/layout/HexagonCluster"/>
    <dgm:cxn modelId="{DC9FF0CF-0E67-4C64-8C79-DA54A9DAE5DE}" type="presParOf" srcId="{6C57A6E4-2D9C-47B7-9A5F-CDC08FFC3BA6}" destId="{2C3DCA75-0B3A-4DF6-8DF5-D1C1C848B26F}" srcOrd="0" destOrd="0" presId="urn:microsoft.com/office/officeart/2008/layout/HexagonCluster"/>
    <dgm:cxn modelId="{DD549B07-9961-4A8B-80A0-219B957C63B4}" type="presParOf" srcId="{E1EFF13C-5C46-428D-9004-1C66987356E1}" destId="{8417C48A-5AA4-434E-931E-E0C520B0F7E4}" srcOrd="13" destOrd="0" presId="urn:microsoft.com/office/officeart/2008/layout/HexagonCluster"/>
    <dgm:cxn modelId="{8CC7936A-2BF1-483E-952E-F2E9FE98F179}" type="presParOf" srcId="{8417C48A-5AA4-434E-931E-E0C520B0F7E4}" destId="{1D59638B-FFEB-4DC2-B0A1-30AEFCFA1981}" srcOrd="0" destOrd="0" presId="urn:microsoft.com/office/officeart/2008/layout/HexagonCluster"/>
    <dgm:cxn modelId="{23BF055B-D5D4-431B-9FA8-CBE340FCEEB1}" type="presParOf" srcId="{E1EFF13C-5C46-428D-9004-1C66987356E1}" destId="{4DA641D0-2E76-4175-9A5D-74A55C022C0F}" srcOrd="14" destOrd="0" presId="urn:microsoft.com/office/officeart/2008/layout/HexagonCluster"/>
    <dgm:cxn modelId="{2AFBA508-547C-464F-A9D1-2F61C9E033C9}" type="presParOf" srcId="{4DA641D0-2E76-4175-9A5D-74A55C022C0F}" destId="{8F9201FE-7547-4D8D-B580-710A9DA75706}" srcOrd="0" destOrd="0" presId="urn:microsoft.com/office/officeart/2008/layout/HexagonCluster"/>
    <dgm:cxn modelId="{A9771791-01E4-4C99-BCF4-9EC7BF03B252}" type="presParOf" srcId="{E1EFF13C-5C46-428D-9004-1C66987356E1}" destId="{053E06BB-22C7-477D-A9F4-32F9316DE0A6}" srcOrd="15" destOrd="0" presId="urn:microsoft.com/office/officeart/2008/layout/HexagonCluster"/>
    <dgm:cxn modelId="{F9FEBF74-4ED1-4EAC-B98F-FEA3730ECAAB}" type="presParOf" srcId="{053E06BB-22C7-477D-A9F4-32F9316DE0A6}" destId="{C630538E-4152-4753-9EDB-2CF26BB60955}"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E861587-6316-44D7-A775-B723D357D829}" type="doc">
      <dgm:prSet loTypeId="urn:microsoft.com/office/officeart/2008/layout/HexagonCluster" loCatId="picture" qsTypeId="urn:microsoft.com/office/officeart/2005/8/quickstyle/simple1" qsCatId="simple" csTypeId="urn:microsoft.com/office/officeart/2005/8/colors/colorful4" csCatId="colorful" phldr="1"/>
      <dgm:spPr/>
      <dgm:t>
        <a:bodyPr/>
        <a:lstStyle/>
        <a:p>
          <a:endParaRPr lang="zh-TW" altLang="en-US"/>
        </a:p>
      </dgm:t>
    </dgm:pt>
    <dgm:pt modelId="{B5BE6F28-8DA8-4CF1-8E84-40F974EB8803}">
      <dgm:prSet phldrT="[文字]" custT="1"/>
      <dgm:spPr>
        <a:ln>
          <a:solidFill>
            <a:schemeClr val="accent4">
              <a:lumMod val="60000"/>
              <a:lumOff val="40000"/>
            </a:schemeClr>
          </a:solidFill>
        </a:ln>
      </dgm:spPr>
      <dgm:t>
        <a:bodyPr/>
        <a:lstStyle/>
        <a:p>
          <a:pPr algn="ctr"/>
          <a:r>
            <a:rPr lang="zh-TW" altLang="en-US" sz="3200" b="1" dirty="0">
              <a:latin typeface="標楷體" panose="03000509000000000000" pitchFamily="65" charset="-120"/>
              <a:ea typeface="標楷體" panose="03000509000000000000" pitchFamily="65" charset="-120"/>
            </a:rPr>
            <a:t>輔導預防</a:t>
          </a:r>
        </a:p>
      </dgm:t>
    </dgm:pt>
    <dgm:pt modelId="{AB0DA98E-E329-435C-905C-5F2291BD6352}" type="parTrans" cxnId="{599B583F-DF8D-48A7-AD34-D7CC2C5577EB}">
      <dgm:prSet/>
      <dgm:spPr/>
      <dgm:t>
        <a:bodyPr/>
        <a:lstStyle/>
        <a:p>
          <a:pPr algn="ctr"/>
          <a:endParaRPr lang="zh-TW" altLang="en-US"/>
        </a:p>
      </dgm:t>
    </dgm:pt>
    <dgm:pt modelId="{A7073C40-7A09-414E-BDA1-E6AC241B9C48}" type="sibTrans" cxnId="{599B583F-DF8D-48A7-AD34-D7CC2C5577E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dgm:spPr>
      <dgm:t>
        <a:bodyPr/>
        <a:lstStyle/>
        <a:p>
          <a:pPr algn="ctr"/>
          <a:endParaRPr lang="zh-TW" altLang="en-US"/>
        </a:p>
      </dgm:t>
    </dgm:pt>
    <dgm:pt modelId="{EEFE8A20-AB52-4C10-AD3C-6BD002C82EDC}" type="pres">
      <dgm:prSet presAssocID="{0E861587-6316-44D7-A775-B723D357D829}" presName="Name0" presStyleCnt="0">
        <dgm:presLayoutVars>
          <dgm:chMax val="21"/>
          <dgm:chPref val="21"/>
        </dgm:presLayoutVars>
      </dgm:prSet>
      <dgm:spPr/>
    </dgm:pt>
    <dgm:pt modelId="{65AD0262-5A38-4106-BCDE-1C3F0FBB2861}" type="pres">
      <dgm:prSet presAssocID="{B5BE6F28-8DA8-4CF1-8E84-40F974EB8803}" presName="text1" presStyleCnt="0"/>
      <dgm:spPr/>
    </dgm:pt>
    <dgm:pt modelId="{2EC1D5D9-9BBB-48DF-A9EB-4605161B222B}" type="pres">
      <dgm:prSet presAssocID="{B5BE6F28-8DA8-4CF1-8E84-40F974EB8803}" presName="textRepeatNode" presStyleLbl="alignNode1" presStyleIdx="0" presStyleCnt="1">
        <dgm:presLayoutVars>
          <dgm:chMax val="0"/>
          <dgm:chPref val="0"/>
          <dgm:bulletEnabled val="1"/>
        </dgm:presLayoutVars>
      </dgm:prSet>
      <dgm:spPr/>
    </dgm:pt>
    <dgm:pt modelId="{116C7CC4-218A-47D1-AFB4-3783CC2C7821}" type="pres">
      <dgm:prSet presAssocID="{B5BE6F28-8DA8-4CF1-8E84-40F974EB8803}" presName="textaccent1" presStyleCnt="0"/>
      <dgm:spPr/>
    </dgm:pt>
    <dgm:pt modelId="{6677C3BD-2362-4091-AAA9-591410C317B9}" type="pres">
      <dgm:prSet presAssocID="{B5BE6F28-8DA8-4CF1-8E84-40F974EB8803}" presName="accentRepeatNode" presStyleLbl="solidAlignAcc1" presStyleIdx="0" presStyleCnt="2"/>
      <dgm:spPr>
        <a:ln>
          <a:solidFill>
            <a:srgbClr val="7030A0"/>
          </a:solidFill>
        </a:ln>
      </dgm:spPr>
    </dgm:pt>
    <dgm:pt modelId="{1B465B75-0C71-4EFE-9106-BF05788ECB45}" type="pres">
      <dgm:prSet presAssocID="{A7073C40-7A09-414E-BDA1-E6AC241B9C48}" presName="image1" presStyleCnt="0"/>
      <dgm:spPr/>
    </dgm:pt>
    <dgm:pt modelId="{E119018E-C7BD-4290-9891-95E81FC4C450}" type="pres">
      <dgm:prSet presAssocID="{A7073C40-7A09-414E-BDA1-E6AC241B9C48}" presName="imageRepeatNode" presStyleLbl="alignAcc1" presStyleIdx="0" presStyleCnt="1"/>
      <dgm:spPr/>
    </dgm:pt>
    <dgm:pt modelId="{5CFD2641-60AE-4357-A94F-0F64520F1250}" type="pres">
      <dgm:prSet presAssocID="{A7073C40-7A09-414E-BDA1-E6AC241B9C48}" presName="imageaccent1" presStyleCnt="0"/>
      <dgm:spPr/>
    </dgm:pt>
    <dgm:pt modelId="{62C252E8-BEC3-4562-A40E-451878C111A6}" type="pres">
      <dgm:prSet presAssocID="{A7073C40-7A09-414E-BDA1-E6AC241B9C48}" presName="accentRepeatNode" presStyleLbl="solidAlignAcc1" presStyleIdx="1" presStyleCnt="2"/>
      <dgm:spPr>
        <a:ln>
          <a:solidFill>
            <a:schemeClr val="accent4">
              <a:lumMod val="60000"/>
              <a:lumOff val="40000"/>
            </a:schemeClr>
          </a:solidFill>
        </a:ln>
      </dgm:spPr>
    </dgm:pt>
  </dgm:ptLst>
  <dgm:cxnLst>
    <dgm:cxn modelId="{599B583F-DF8D-48A7-AD34-D7CC2C5577EB}" srcId="{0E861587-6316-44D7-A775-B723D357D829}" destId="{B5BE6F28-8DA8-4CF1-8E84-40F974EB8803}" srcOrd="0" destOrd="0" parTransId="{AB0DA98E-E329-435C-905C-5F2291BD6352}" sibTransId="{A7073C40-7A09-414E-BDA1-E6AC241B9C48}"/>
    <dgm:cxn modelId="{5D1E9948-2E43-45F7-9E7B-51698C17AD4D}" type="presOf" srcId="{B5BE6F28-8DA8-4CF1-8E84-40F974EB8803}" destId="{2EC1D5D9-9BBB-48DF-A9EB-4605161B222B}" srcOrd="0" destOrd="0" presId="urn:microsoft.com/office/officeart/2008/layout/HexagonCluster"/>
    <dgm:cxn modelId="{39B6D09B-F7B6-42B2-9EC4-B9C053548EEC}" type="presOf" srcId="{0E861587-6316-44D7-A775-B723D357D829}" destId="{EEFE8A20-AB52-4C10-AD3C-6BD002C82EDC}" srcOrd="0" destOrd="0" presId="urn:microsoft.com/office/officeart/2008/layout/HexagonCluster"/>
    <dgm:cxn modelId="{C8F1ADF2-DE88-43B9-A406-73460CD0C99A}" type="presOf" srcId="{A7073C40-7A09-414E-BDA1-E6AC241B9C48}" destId="{E119018E-C7BD-4290-9891-95E81FC4C450}" srcOrd="0" destOrd="0" presId="urn:microsoft.com/office/officeart/2008/layout/HexagonCluster"/>
    <dgm:cxn modelId="{7CE65DE8-79C4-4687-84C0-C09DF570FCDD}" type="presParOf" srcId="{EEFE8A20-AB52-4C10-AD3C-6BD002C82EDC}" destId="{65AD0262-5A38-4106-BCDE-1C3F0FBB2861}" srcOrd="0" destOrd="0" presId="urn:microsoft.com/office/officeart/2008/layout/HexagonCluster"/>
    <dgm:cxn modelId="{7F87B616-2B94-4B40-B1FA-75E8C5A7C708}" type="presParOf" srcId="{65AD0262-5A38-4106-BCDE-1C3F0FBB2861}" destId="{2EC1D5D9-9BBB-48DF-A9EB-4605161B222B}" srcOrd="0" destOrd="0" presId="urn:microsoft.com/office/officeart/2008/layout/HexagonCluster"/>
    <dgm:cxn modelId="{CC9918AE-B7FF-459B-B311-0BDFABBCA02D}" type="presParOf" srcId="{EEFE8A20-AB52-4C10-AD3C-6BD002C82EDC}" destId="{116C7CC4-218A-47D1-AFB4-3783CC2C7821}" srcOrd="1" destOrd="0" presId="urn:microsoft.com/office/officeart/2008/layout/HexagonCluster"/>
    <dgm:cxn modelId="{F1EC49E1-533C-49F5-A9FC-0CFD283214D9}" type="presParOf" srcId="{116C7CC4-218A-47D1-AFB4-3783CC2C7821}" destId="{6677C3BD-2362-4091-AAA9-591410C317B9}" srcOrd="0" destOrd="0" presId="urn:microsoft.com/office/officeart/2008/layout/HexagonCluster"/>
    <dgm:cxn modelId="{BBC7CC38-6908-400B-BA9D-6A78D09B7BAA}" type="presParOf" srcId="{EEFE8A20-AB52-4C10-AD3C-6BD002C82EDC}" destId="{1B465B75-0C71-4EFE-9106-BF05788ECB45}" srcOrd="2" destOrd="0" presId="urn:microsoft.com/office/officeart/2008/layout/HexagonCluster"/>
    <dgm:cxn modelId="{36694D20-31AA-4E8C-9451-05451C64C37C}" type="presParOf" srcId="{1B465B75-0C71-4EFE-9106-BF05788ECB45}" destId="{E119018E-C7BD-4290-9891-95E81FC4C450}" srcOrd="0" destOrd="0" presId="urn:microsoft.com/office/officeart/2008/layout/HexagonCluster"/>
    <dgm:cxn modelId="{95B60E44-8004-4037-BC7E-1B54EB40C4BE}" type="presParOf" srcId="{EEFE8A20-AB52-4C10-AD3C-6BD002C82EDC}" destId="{5CFD2641-60AE-4357-A94F-0F64520F1250}" srcOrd="3" destOrd="0" presId="urn:microsoft.com/office/officeart/2008/layout/HexagonCluster"/>
    <dgm:cxn modelId="{D7A19EC3-7154-4A9C-88B0-B687D3AF20EF}" type="presParOf" srcId="{5CFD2641-60AE-4357-A94F-0F64520F1250}" destId="{62C252E8-BEC3-4562-A40E-451878C111A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E861587-6316-44D7-A775-B723D357D829}" type="doc">
      <dgm:prSet loTypeId="urn:microsoft.com/office/officeart/2008/layout/HexagonCluster" loCatId="picture" qsTypeId="urn:microsoft.com/office/officeart/2005/8/quickstyle/simple1" qsCatId="simple" csTypeId="urn:microsoft.com/office/officeart/2005/8/colors/colorful4" csCatId="colorful" phldr="1"/>
      <dgm:spPr/>
      <dgm:t>
        <a:bodyPr/>
        <a:lstStyle/>
        <a:p>
          <a:endParaRPr lang="zh-TW" altLang="en-US"/>
        </a:p>
      </dgm:t>
    </dgm:pt>
    <dgm:pt modelId="{B5BE6F28-8DA8-4CF1-8E84-40F974EB8803}">
      <dgm:prSet phldrT="[文字]" custT="1"/>
      <dgm:spPr>
        <a:ln>
          <a:solidFill>
            <a:schemeClr val="accent4">
              <a:lumMod val="60000"/>
              <a:lumOff val="40000"/>
            </a:schemeClr>
          </a:solidFill>
        </a:ln>
      </dgm:spPr>
      <dgm:t>
        <a:bodyPr/>
        <a:lstStyle/>
        <a:p>
          <a:pPr algn="ctr"/>
          <a:r>
            <a:rPr lang="zh-TW" altLang="en-US" sz="3200" b="1" dirty="0">
              <a:latin typeface="標楷體" panose="03000509000000000000" pitchFamily="65" charset="-120"/>
              <a:ea typeface="標楷體" panose="03000509000000000000" pitchFamily="65" charset="-120"/>
            </a:rPr>
            <a:t>輔導預防</a:t>
          </a:r>
        </a:p>
      </dgm:t>
    </dgm:pt>
    <dgm:pt modelId="{AB0DA98E-E329-435C-905C-5F2291BD6352}" type="parTrans" cxnId="{599B583F-DF8D-48A7-AD34-D7CC2C5577EB}">
      <dgm:prSet/>
      <dgm:spPr/>
      <dgm:t>
        <a:bodyPr/>
        <a:lstStyle/>
        <a:p>
          <a:pPr algn="ctr"/>
          <a:endParaRPr lang="zh-TW" altLang="en-US"/>
        </a:p>
      </dgm:t>
    </dgm:pt>
    <dgm:pt modelId="{A7073C40-7A09-414E-BDA1-E6AC241B9C48}" type="sibTrans" cxnId="{599B583F-DF8D-48A7-AD34-D7CC2C5577E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dgm:spPr>
      <dgm:t>
        <a:bodyPr/>
        <a:lstStyle/>
        <a:p>
          <a:pPr algn="ctr"/>
          <a:endParaRPr lang="zh-TW" altLang="en-US"/>
        </a:p>
      </dgm:t>
    </dgm:pt>
    <dgm:pt modelId="{EEFE8A20-AB52-4C10-AD3C-6BD002C82EDC}" type="pres">
      <dgm:prSet presAssocID="{0E861587-6316-44D7-A775-B723D357D829}" presName="Name0" presStyleCnt="0">
        <dgm:presLayoutVars>
          <dgm:chMax val="21"/>
          <dgm:chPref val="21"/>
        </dgm:presLayoutVars>
      </dgm:prSet>
      <dgm:spPr/>
    </dgm:pt>
    <dgm:pt modelId="{65AD0262-5A38-4106-BCDE-1C3F0FBB2861}" type="pres">
      <dgm:prSet presAssocID="{B5BE6F28-8DA8-4CF1-8E84-40F974EB8803}" presName="text1" presStyleCnt="0"/>
      <dgm:spPr/>
    </dgm:pt>
    <dgm:pt modelId="{2EC1D5D9-9BBB-48DF-A9EB-4605161B222B}" type="pres">
      <dgm:prSet presAssocID="{B5BE6F28-8DA8-4CF1-8E84-40F974EB8803}" presName="textRepeatNode" presStyleLbl="alignNode1" presStyleIdx="0" presStyleCnt="1">
        <dgm:presLayoutVars>
          <dgm:chMax val="0"/>
          <dgm:chPref val="0"/>
          <dgm:bulletEnabled val="1"/>
        </dgm:presLayoutVars>
      </dgm:prSet>
      <dgm:spPr/>
    </dgm:pt>
    <dgm:pt modelId="{116C7CC4-218A-47D1-AFB4-3783CC2C7821}" type="pres">
      <dgm:prSet presAssocID="{B5BE6F28-8DA8-4CF1-8E84-40F974EB8803}" presName="textaccent1" presStyleCnt="0"/>
      <dgm:spPr/>
    </dgm:pt>
    <dgm:pt modelId="{6677C3BD-2362-4091-AAA9-591410C317B9}" type="pres">
      <dgm:prSet presAssocID="{B5BE6F28-8DA8-4CF1-8E84-40F974EB8803}" presName="accentRepeatNode" presStyleLbl="solidAlignAcc1" presStyleIdx="0" presStyleCnt="2"/>
      <dgm:spPr>
        <a:ln>
          <a:solidFill>
            <a:srgbClr val="7030A0"/>
          </a:solidFill>
        </a:ln>
      </dgm:spPr>
    </dgm:pt>
    <dgm:pt modelId="{1B465B75-0C71-4EFE-9106-BF05788ECB45}" type="pres">
      <dgm:prSet presAssocID="{A7073C40-7A09-414E-BDA1-E6AC241B9C48}" presName="image1" presStyleCnt="0"/>
      <dgm:spPr/>
    </dgm:pt>
    <dgm:pt modelId="{E119018E-C7BD-4290-9891-95E81FC4C450}" type="pres">
      <dgm:prSet presAssocID="{A7073C40-7A09-414E-BDA1-E6AC241B9C48}" presName="imageRepeatNode" presStyleLbl="alignAcc1" presStyleIdx="0" presStyleCnt="1"/>
      <dgm:spPr/>
    </dgm:pt>
    <dgm:pt modelId="{5CFD2641-60AE-4357-A94F-0F64520F1250}" type="pres">
      <dgm:prSet presAssocID="{A7073C40-7A09-414E-BDA1-E6AC241B9C48}" presName="imageaccent1" presStyleCnt="0"/>
      <dgm:spPr/>
    </dgm:pt>
    <dgm:pt modelId="{62C252E8-BEC3-4562-A40E-451878C111A6}" type="pres">
      <dgm:prSet presAssocID="{A7073C40-7A09-414E-BDA1-E6AC241B9C48}" presName="accentRepeatNode" presStyleLbl="solidAlignAcc1" presStyleIdx="1" presStyleCnt="2"/>
      <dgm:spPr>
        <a:ln>
          <a:solidFill>
            <a:schemeClr val="accent4">
              <a:lumMod val="60000"/>
              <a:lumOff val="40000"/>
            </a:schemeClr>
          </a:solidFill>
        </a:ln>
      </dgm:spPr>
    </dgm:pt>
  </dgm:ptLst>
  <dgm:cxnLst>
    <dgm:cxn modelId="{599B583F-DF8D-48A7-AD34-D7CC2C5577EB}" srcId="{0E861587-6316-44D7-A775-B723D357D829}" destId="{B5BE6F28-8DA8-4CF1-8E84-40F974EB8803}" srcOrd="0" destOrd="0" parTransId="{AB0DA98E-E329-435C-905C-5F2291BD6352}" sibTransId="{A7073C40-7A09-414E-BDA1-E6AC241B9C48}"/>
    <dgm:cxn modelId="{58F7A393-F2AE-483B-B108-EB90BD788DF0}" type="presOf" srcId="{B5BE6F28-8DA8-4CF1-8E84-40F974EB8803}" destId="{2EC1D5D9-9BBB-48DF-A9EB-4605161B222B}" srcOrd="0" destOrd="0" presId="urn:microsoft.com/office/officeart/2008/layout/HexagonCluster"/>
    <dgm:cxn modelId="{6C9DA59B-2DA5-4904-B757-4B4C0A6FBD50}" type="presOf" srcId="{A7073C40-7A09-414E-BDA1-E6AC241B9C48}" destId="{E119018E-C7BD-4290-9891-95E81FC4C450}" srcOrd="0" destOrd="0" presId="urn:microsoft.com/office/officeart/2008/layout/HexagonCluster"/>
    <dgm:cxn modelId="{1DB414D2-BC94-434B-A8B3-3D8AA33CC061}" type="presOf" srcId="{0E861587-6316-44D7-A775-B723D357D829}" destId="{EEFE8A20-AB52-4C10-AD3C-6BD002C82EDC}" srcOrd="0" destOrd="0" presId="urn:microsoft.com/office/officeart/2008/layout/HexagonCluster"/>
    <dgm:cxn modelId="{49FA478C-BFC6-4811-8C96-E4E25794B587}" type="presParOf" srcId="{EEFE8A20-AB52-4C10-AD3C-6BD002C82EDC}" destId="{65AD0262-5A38-4106-BCDE-1C3F0FBB2861}" srcOrd="0" destOrd="0" presId="urn:microsoft.com/office/officeart/2008/layout/HexagonCluster"/>
    <dgm:cxn modelId="{15ACB4C1-A529-4646-A728-88FA19645B5D}" type="presParOf" srcId="{65AD0262-5A38-4106-BCDE-1C3F0FBB2861}" destId="{2EC1D5D9-9BBB-48DF-A9EB-4605161B222B}" srcOrd="0" destOrd="0" presId="urn:microsoft.com/office/officeart/2008/layout/HexagonCluster"/>
    <dgm:cxn modelId="{1FB09128-9405-4AFC-BC3F-1B3C737CA6A3}" type="presParOf" srcId="{EEFE8A20-AB52-4C10-AD3C-6BD002C82EDC}" destId="{116C7CC4-218A-47D1-AFB4-3783CC2C7821}" srcOrd="1" destOrd="0" presId="urn:microsoft.com/office/officeart/2008/layout/HexagonCluster"/>
    <dgm:cxn modelId="{7B0B4B37-4A90-4CA4-8CF8-68F760E1FAC5}" type="presParOf" srcId="{116C7CC4-218A-47D1-AFB4-3783CC2C7821}" destId="{6677C3BD-2362-4091-AAA9-591410C317B9}" srcOrd="0" destOrd="0" presId="urn:microsoft.com/office/officeart/2008/layout/HexagonCluster"/>
    <dgm:cxn modelId="{CCD2C811-8556-47A7-8468-07EF860ECF24}" type="presParOf" srcId="{EEFE8A20-AB52-4C10-AD3C-6BD002C82EDC}" destId="{1B465B75-0C71-4EFE-9106-BF05788ECB45}" srcOrd="2" destOrd="0" presId="urn:microsoft.com/office/officeart/2008/layout/HexagonCluster"/>
    <dgm:cxn modelId="{00A3C569-F7C1-45C0-B45E-9639E6E98EFF}" type="presParOf" srcId="{1B465B75-0C71-4EFE-9106-BF05788ECB45}" destId="{E119018E-C7BD-4290-9891-95E81FC4C450}" srcOrd="0" destOrd="0" presId="urn:microsoft.com/office/officeart/2008/layout/HexagonCluster"/>
    <dgm:cxn modelId="{978B68F3-B17A-4BCF-A74F-147557C5C49B}" type="presParOf" srcId="{EEFE8A20-AB52-4C10-AD3C-6BD002C82EDC}" destId="{5CFD2641-60AE-4357-A94F-0F64520F1250}" srcOrd="3" destOrd="0" presId="urn:microsoft.com/office/officeart/2008/layout/HexagonCluster"/>
    <dgm:cxn modelId="{B7428808-EB97-465D-878D-9F7AF2D5420A}" type="presParOf" srcId="{5CFD2641-60AE-4357-A94F-0F64520F1250}" destId="{62C252E8-BEC3-4562-A40E-451878C111A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E861587-6316-44D7-A775-B723D357D829}" type="doc">
      <dgm:prSet loTypeId="urn:microsoft.com/office/officeart/2008/layout/HexagonCluster" loCatId="picture" qsTypeId="urn:microsoft.com/office/officeart/2005/8/quickstyle/simple1" qsCatId="simple" csTypeId="urn:microsoft.com/office/officeart/2005/8/colors/colorful4" csCatId="colorful" phldr="1"/>
      <dgm:spPr/>
      <dgm:t>
        <a:bodyPr/>
        <a:lstStyle/>
        <a:p>
          <a:endParaRPr lang="zh-TW" altLang="en-US"/>
        </a:p>
      </dgm:t>
    </dgm:pt>
    <dgm:pt modelId="{B5BE6F28-8DA8-4CF1-8E84-40F974EB8803}">
      <dgm:prSet phldrT="[文字]" custT="1"/>
      <dgm:spPr>
        <a:ln>
          <a:solidFill>
            <a:schemeClr val="accent4">
              <a:lumMod val="60000"/>
              <a:lumOff val="40000"/>
            </a:schemeClr>
          </a:solidFill>
        </a:ln>
      </dgm:spPr>
      <dgm:t>
        <a:bodyPr/>
        <a:lstStyle/>
        <a:p>
          <a:pPr algn="ctr"/>
          <a:r>
            <a:rPr lang="zh-TW" altLang="en-US" sz="3200" b="1" dirty="0">
              <a:latin typeface="標楷體" panose="03000509000000000000" pitchFamily="65" charset="-120"/>
              <a:ea typeface="標楷體" panose="03000509000000000000" pitchFamily="65" charset="-120"/>
            </a:rPr>
            <a:t>輔導預防</a:t>
          </a:r>
        </a:p>
      </dgm:t>
    </dgm:pt>
    <dgm:pt modelId="{AB0DA98E-E329-435C-905C-5F2291BD6352}" type="parTrans" cxnId="{599B583F-DF8D-48A7-AD34-D7CC2C5577EB}">
      <dgm:prSet/>
      <dgm:spPr/>
      <dgm:t>
        <a:bodyPr/>
        <a:lstStyle/>
        <a:p>
          <a:pPr algn="ctr"/>
          <a:endParaRPr lang="zh-TW" altLang="en-US"/>
        </a:p>
      </dgm:t>
    </dgm:pt>
    <dgm:pt modelId="{A7073C40-7A09-414E-BDA1-E6AC241B9C48}" type="sibTrans" cxnId="{599B583F-DF8D-48A7-AD34-D7CC2C5577E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dgm:spPr>
      <dgm:t>
        <a:bodyPr/>
        <a:lstStyle/>
        <a:p>
          <a:pPr algn="ctr"/>
          <a:endParaRPr lang="zh-TW" altLang="en-US"/>
        </a:p>
      </dgm:t>
    </dgm:pt>
    <dgm:pt modelId="{EEFE8A20-AB52-4C10-AD3C-6BD002C82EDC}" type="pres">
      <dgm:prSet presAssocID="{0E861587-6316-44D7-A775-B723D357D829}" presName="Name0" presStyleCnt="0">
        <dgm:presLayoutVars>
          <dgm:chMax val="21"/>
          <dgm:chPref val="21"/>
        </dgm:presLayoutVars>
      </dgm:prSet>
      <dgm:spPr/>
    </dgm:pt>
    <dgm:pt modelId="{65AD0262-5A38-4106-BCDE-1C3F0FBB2861}" type="pres">
      <dgm:prSet presAssocID="{B5BE6F28-8DA8-4CF1-8E84-40F974EB8803}" presName="text1" presStyleCnt="0"/>
      <dgm:spPr/>
    </dgm:pt>
    <dgm:pt modelId="{2EC1D5D9-9BBB-48DF-A9EB-4605161B222B}" type="pres">
      <dgm:prSet presAssocID="{B5BE6F28-8DA8-4CF1-8E84-40F974EB8803}" presName="textRepeatNode" presStyleLbl="alignNode1" presStyleIdx="0" presStyleCnt="1">
        <dgm:presLayoutVars>
          <dgm:chMax val="0"/>
          <dgm:chPref val="0"/>
          <dgm:bulletEnabled val="1"/>
        </dgm:presLayoutVars>
      </dgm:prSet>
      <dgm:spPr/>
    </dgm:pt>
    <dgm:pt modelId="{116C7CC4-218A-47D1-AFB4-3783CC2C7821}" type="pres">
      <dgm:prSet presAssocID="{B5BE6F28-8DA8-4CF1-8E84-40F974EB8803}" presName="textaccent1" presStyleCnt="0"/>
      <dgm:spPr/>
    </dgm:pt>
    <dgm:pt modelId="{6677C3BD-2362-4091-AAA9-591410C317B9}" type="pres">
      <dgm:prSet presAssocID="{B5BE6F28-8DA8-4CF1-8E84-40F974EB8803}" presName="accentRepeatNode" presStyleLbl="solidAlignAcc1" presStyleIdx="0" presStyleCnt="2"/>
      <dgm:spPr>
        <a:ln>
          <a:solidFill>
            <a:srgbClr val="7030A0"/>
          </a:solidFill>
        </a:ln>
      </dgm:spPr>
    </dgm:pt>
    <dgm:pt modelId="{1B465B75-0C71-4EFE-9106-BF05788ECB45}" type="pres">
      <dgm:prSet presAssocID="{A7073C40-7A09-414E-BDA1-E6AC241B9C48}" presName="image1" presStyleCnt="0"/>
      <dgm:spPr/>
    </dgm:pt>
    <dgm:pt modelId="{E119018E-C7BD-4290-9891-95E81FC4C450}" type="pres">
      <dgm:prSet presAssocID="{A7073C40-7A09-414E-BDA1-E6AC241B9C48}" presName="imageRepeatNode" presStyleLbl="alignAcc1" presStyleIdx="0" presStyleCnt="1"/>
      <dgm:spPr/>
    </dgm:pt>
    <dgm:pt modelId="{5CFD2641-60AE-4357-A94F-0F64520F1250}" type="pres">
      <dgm:prSet presAssocID="{A7073C40-7A09-414E-BDA1-E6AC241B9C48}" presName="imageaccent1" presStyleCnt="0"/>
      <dgm:spPr/>
    </dgm:pt>
    <dgm:pt modelId="{62C252E8-BEC3-4562-A40E-451878C111A6}" type="pres">
      <dgm:prSet presAssocID="{A7073C40-7A09-414E-BDA1-E6AC241B9C48}" presName="accentRepeatNode" presStyleLbl="solidAlignAcc1" presStyleIdx="1" presStyleCnt="2"/>
      <dgm:spPr>
        <a:ln>
          <a:solidFill>
            <a:schemeClr val="accent4">
              <a:lumMod val="60000"/>
              <a:lumOff val="40000"/>
            </a:schemeClr>
          </a:solidFill>
        </a:ln>
      </dgm:spPr>
    </dgm:pt>
  </dgm:ptLst>
  <dgm:cxnLst>
    <dgm:cxn modelId="{599B583F-DF8D-48A7-AD34-D7CC2C5577EB}" srcId="{0E861587-6316-44D7-A775-B723D357D829}" destId="{B5BE6F28-8DA8-4CF1-8E84-40F974EB8803}" srcOrd="0" destOrd="0" parTransId="{AB0DA98E-E329-435C-905C-5F2291BD6352}" sibTransId="{A7073C40-7A09-414E-BDA1-E6AC241B9C48}"/>
    <dgm:cxn modelId="{929CC647-9775-43E7-B9BD-F802856B4058}" type="presOf" srcId="{0E861587-6316-44D7-A775-B723D357D829}" destId="{EEFE8A20-AB52-4C10-AD3C-6BD002C82EDC}" srcOrd="0" destOrd="0" presId="urn:microsoft.com/office/officeart/2008/layout/HexagonCluster"/>
    <dgm:cxn modelId="{26D29098-00A2-4E58-A402-BF011B335B18}" type="presOf" srcId="{B5BE6F28-8DA8-4CF1-8E84-40F974EB8803}" destId="{2EC1D5D9-9BBB-48DF-A9EB-4605161B222B}" srcOrd="0" destOrd="0" presId="urn:microsoft.com/office/officeart/2008/layout/HexagonCluster"/>
    <dgm:cxn modelId="{1811A5D5-F6C8-4EE7-977C-E2D92688B810}" type="presOf" srcId="{A7073C40-7A09-414E-BDA1-E6AC241B9C48}" destId="{E119018E-C7BD-4290-9891-95E81FC4C450}" srcOrd="0" destOrd="0" presId="urn:microsoft.com/office/officeart/2008/layout/HexagonCluster"/>
    <dgm:cxn modelId="{C003EA61-DD04-49DC-9B30-9408F50AC224}" type="presParOf" srcId="{EEFE8A20-AB52-4C10-AD3C-6BD002C82EDC}" destId="{65AD0262-5A38-4106-BCDE-1C3F0FBB2861}" srcOrd="0" destOrd="0" presId="urn:microsoft.com/office/officeart/2008/layout/HexagonCluster"/>
    <dgm:cxn modelId="{D447E730-3D42-43A9-875A-DA828318B603}" type="presParOf" srcId="{65AD0262-5A38-4106-BCDE-1C3F0FBB2861}" destId="{2EC1D5D9-9BBB-48DF-A9EB-4605161B222B}" srcOrd="0" destOrd="0" presId="urn:microsoft.com/office/officeart/2008/layout/HexagonCluster"/>
    <dgm:cxn modelId="{7E2C8E6E-F129-4D53-80E1-1C41C33F72E0}" type="presParOf" srcId="{EEFE8A20-AB52-4C10-AD3C-6BD002C82EDC}" destId="{116C7CC4-218A-47D1-AFB4-3783CC2C7821}" srcOrd="1" destOrd="0" presId="urn:microsoft.com/office/officeart/2008/layout/HexagonCluster"/>
    <dgm:cxn modelId="{11115C9F-3928-4219-A5A0-B33D096162C6}" type="presParOf" srcId="{116C7CC4-218A-47D1-AFB4-3783CC2C7821}" destId="{6677C3BD-2362-4091-AAA9-591410C317B9}" srcOrd="0" destOrd="0" presId="urn:microsoft.com/office/officeart/2008/layout/HexagonCluster"/>
    <dgm:cxn modelId="{67B8D5BB-B0A5-4EE1-A70C-B90259053C19}" type="presParOf" srcId="{EEFE8A20-AB52-4C10-AD3C-6BD002C82EDC}" destId="{1B465B75-0C71-4EFE-9106-BF05788ECB45}" srcOrd="2" destOrd="0" presId="urn:microsoft.com/office/officeart/2008/layout/HexagonCluster"/>
    <dgm:cxn modelId="{31D57CC2-0F16-43DF-9321-CBF2EA7D7574}" type="presParOf" srcId="{1B465B75-0C71-4EFE-9106-BF05788ECB45}" destId="{E119018E-C7BD-4290-9891-95E81FC4C450}" srcOrd="0" destOrd="0" presId="urn:microsoft.com/office/officeart/2008/layout/HexagonCluster"/>
    <dgm:cxn modelId="{A49AF6CF-604F-4FD9-9F6A-DB3BF09F550E}" type="presParOf" srcId="{EEFE8A20-AB52-4C10-AD3C-6BD002C82EDC}" destId="{5CFD2641-60AE-4357-A94F-0F64520F1250}" srcOrd="3" destOrd="0" presId="urn:microsoft.com/office/officeart/2008/layout/HexagonCluster"/>
    <dgm:cxn modelId="{AAE6448D-9B91-4059-BABD-52313213E7C9}" type="presParOf" srcId="{5CFD2641-60AE-4357-A94F-0F64520F1250}" destId="{62C252E8-BEC3-4562-A40E-451878C111A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E861587-6316-44D7-A775-B723D357D829}" type="doc">
      <dgm:prSet loTypeId="urn:microsoft.com/office/officeart/2008/layout/HexagonCluster" loCatId="picture" qsTypeId="urn:microsoft.com/office/officeart/2005/8/quickstyle/simple1" qsCatId="simple" csTypeId="urn:microsoft.com/office/officeart/2005/8/colors/colorful4" csCatId="colorful" phldr="1"/>
      <dgm:spPr/>
      <dgm:t>
        <a:bodyPr/>
        <a:lstStyle/>
        <a:p>
          <a:endParaRPr lang="zh-TW" altLang="en-US"/>
        </a:p>
      </dgm:t>
    </dgm:pt>
    <dgm:pt modelId="{B5BE6F28-8DA8-4CF1-8E84-40F974EB8803}">
      <dgm:prSet phldrT="[文字]" custT="1"/>
      <dgm:spPr>
        <a:ln>
          <a:solidFill>
            <a:schemeClr val="accent4">
              <a:lumMod val="60000"/>
              <a:lumOff val="40000"/>
            </a:schemeClr>
          </a:solidFill>
        </a:ln>
      </dgm:spPr>
      <dgm:t>
        <a:bodyPr/>
        <a:lstStyle/>
        <a:p>
          <a:pPr algn="ctr"/>
          <a:r>
            <a:rPr lang="zh-TW" altLang="en-US" sz="3200" b="1" dirty="0">
              <a:latin typeface="標楷體" panose="03000509000000000000" pitchFamily="65" charset="-120"/>
              <a:ea typeface="標楷體" panose="03000509000000000000" pitchFamily="65" charset="-120"/>
            </a:rPr>
            <a:t>輔導預防</a:t>
          </a:r>
        </a:p>
      </dgm:t>
    </dgm:pt>
    <dgm:pt modelId="{AB0DA98E-E329-435C-905C-5F2291BD6352}" type="parTrans" cxnId="{599B583F-DF8D-48A7-AD34-D7CC2C5577EB}">
      <dgm:prSet/>
      <dgm:spPr/>
      <dgm:t>
        <a:bodyPr/>
        <a:lstStyle/>
        <a:p>
          <a:pPr algn="ctr"/>
          <a:endParaRPr lang="zh-TW" altLang="en-US"/>
        </a:p>
      </dgm:t>
    </dgm:pt>
    <dgm:pt modelId="{A7073C40-7A09-414E-BDA1-E6AC241B9C48}" type="sibTrans" cxnId="{599B583F-DF8D-48A7-AD34-D7CC2C5577E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dgm:spPr>
      <dgm:t>
        <a:bodyPr/>
        <a:lstStyle/>
        <a:p>
          <a:pPr algn="ctr"/>
          <a:endParaRPr lang="zh-TW" altLang="en-US"/>
        </a:p>
      </dgm:t>
    </dgm:pt>
    <dgm:pt modelId="{EEFE8A20-AB52-4C10-AD3C-6BD002C82EDC}" type="pres">
      <dgm:prSet presAssocID="{0E861587-6316-44D7-A775-B723D357D829}" presName="Name0" presStyleCnt="0">
        <dgm:presLayoutVars>
          <dgm:chMax val="21"/>
          <dgm:chPref val="21"/>
        </dgm:presLayoutVars>
      </dgm:prSet>
      <dgm:spPr/>
    </dgm:pt>
    <dgm:pt modelId="{65AD0262-5A38-4106-BCDE-1C3F0FBB2861}" type="pres">
      <dgm:prSet presAssocID="{B5BE6F28-8DA8-4CF1-8E84-40F974EB8803}" presName="text1" presStyleCnt="0"/>
      <dgm:spPr/>
    </dgm:pt>
    <dgm:pt modelId="{2EC1D5D9-9BBB-48DF-A9EB-4605161B222B}" type="pres">
      <dgm:prSet presAssocID="{B5BE6F28-8DA8-4CF1-8E84-40F974EB8803}" presName="textRepeatNode" presStyleLbl="alignNode1" presStyleIdx="0" presStyleCnt="1">
        <dgm:presLayoutVars>
          <dgm:chMax val="0"/>
          <dgm:chPref val="0"/>
          <dgm:bulletEnabled val="1"/>
        </dgm:presLayoutVars>
      </dgm:prSet>
      <dgm:spPr/>
    </dgm:pt>
    <dgm:pt modelId="{116C7CC4-218A-47D1-AFB4-3783CC2C7821}" type="pres">
      <dgm:prSet presAssocID="{B5BE6F28-8DA8-4CF1-8E84-40F974EB8803}" presName="textaccent1" presStyleCnt="0"/>
      <dgm:spPr/>
    </dgm:pt>
    <dgm:pt modelId="{6677C3BD-2362-4091-AAA9-591410C317B9}" type="pres">
      <dgm:prSet presAssocID="{B5BE6F28-8DA8-4CF1-8E84-40F974EB8803}" presName="accentRepeatNode" presStyleLbl="solidAlignAcc1" presStyleIdx="0" presStyleCnt="2"/>
      <dgm:spPr>
        <a:ln>
          <a:solidFill>
            <a:srgbClr val="7030A0"/>
          </a:solidFill>
        </a:ln>
      </dgm:spPr>
    </dgm:pt>
    <dgm:pt modelId="{1B465B75-0C71-4EFE-9106-BF05788ECB45}" type="pres">
      <dgm:prSet presAssocID="{A7073C40-7A09-414E-BDA1-E6AC241B9C48}" presName="image1" presStyleCnt="0"/>
      <dgm:spPr/>
    </dgm:pt>
    <dgm:pt modelId="{E119018E-C7BD-4290-9891-95E81FC4C450}" type="pres">
      <dgm:prSet presAssocID="{A7073C40-7A09-414E-BDA1-E6AC241B9C48}" presName="imageRepeatNode" presStyleLbl="alignAcc1" presStyleIdx="0" presStyleCnt="1"/>
      <dgm:spPr/>
    </dgm:pt>
    <dgm:pt modelId="{5CFD2641-60AE-4357-A94F-0F64520F1250}" type="pres">
      <dgm:prSet presAssocID="{A7073C40-7A09-414E-BDA1-E6AC241B9C48}" presName="imageaccent1" presStyleCnt="0"/>
      <dgm:spPr/>
    </dgm:pt>
    <dgm:pt modelId="{62C252E8-BEC3-4562-A40E-451878C111A6}" type="pres">
      <dgm:prSet presAssocID="{A7073C40-7A09-414E-BDA1-E6AC241B9C48}" presName="accentRepeatNode" presStyleLbl="solidAlignAcc1" presStyleIdx="1" presStyleCnt="2"/>
      <dgm:spPr>
        <a:ln>
          <a:solidFill>
            <a:schemeClr val="accent4">
              <a:lumMod val="60000"/>
              <a:lumOff val="40000"/>
            </a:schemeClr>
          </a:solidFill>
        </a:ln>
      </dgm:spPr>
    </dgm:pt>
  </dgm:ptLst>
  <dgm:cxnLst>
    <dgm:cxn modelId="{599B583F-DF8D-48A7-AD34-D7CC2C5577EB}" srcId="{0E861587-6316-44D7-A775-B723D357D829}" destId="{B5BE6F28-8DA8-4CF1-8E84-40F974EB8803}" srcOrd="0" destOrd="0" parTransId="{AB0DA98E-E329-435C-905C-5F2291BD6352}" sibTransId="{A7073C40-7A09-414E-BDA1-E6AC241B9C48}"/>
    <dgm:cxn modelId="{27B3BD68-DC45-47E3-99CD-6BA4DDAF0F66}" type="presOf" srcId="{B5BE6F28-8DA8-4CF1-8E84-40F974EB8803}" destId="{2EC1D5D9-9BBB-48DF-A9EB-4605161B222B}" srcOrd="0" destOrd="0" presId="urn:microsoft.com/office/officeart/2008/layout/HexagonCluster"/>
    <dgm:cxn modelId="{3D6A049B-26DA-4FAC-B8C2-47FCA7C63AE6}" type="presOf" srcId="{0E861587-6316-44D7-A775-B723D357D829}" destId="{EEFE8A20-AB52-4C10-AD3C-6BD002C82EDC}" srcOrd="0" destOrd="0" presId="urn:microsoft.com/office/officeart/2008/layout/HexagonCluster"/>
    <dgm:cxn modelId="{3D2C78BC-BE9B-4DDB-90C4-72109A16D042}" type="presOf" srcId="{A7073C40-7A09-414E-BDA1-E6AC241B9C48}" destId="{E119018E-C7BD-4290-9891-95E81FC4C450}" srcOrd="0" destOrd="0" presId="urn:microsoft.com/office/officeart/2008/layout/HexagonCluster"/>
    <dgm:cxn modelId="{7967E72E-0C21-4DCD-9DC0-E5A73C90F371}" type="presParOf" srcId="{EEFE8A20-AB52-4C10-AD3C-6BD002C82EDC}" destId="{65AD0262-5A38-4106-BCDE-1C3F0FBB2861}" srcOrd="0" destOrd="0" presId="urn:microsoft.com/office/officeart/2008/layout/HexagonCluster"/>
    <dgm:cxn modelId="{BB1A502D-BD07-4765-9753-517967839211}" type="presParOf" srcId="{65AD0262-5A38-4106-BCDE-1C3F0FBB2861}" destId="{2EC1D5D9-9BBB-48DF-A9EB-4605161B222B}" srcOrd="0" destOrd="0" presId="urn:microsoft.com/office/officeart/2008/layout/HexagonCluster"/>
    <dgm:cxn modelId="{5AF4219F-D16D-404E-89F6-6B13EFE52AB4}" type="presParOf" srcId="{EEFE8A20-AB52-4C10-AD3C-6BD002C82EDC}" destId="{116C7CC4-218A-47D1-AFB4-3783CC2C7821}" srcOrd="1" destOrd="0" presId="urn:microsoft.com/office/officeart/2008/layout/HexagonCluster"/>
    <dgm:cxn modelId="{0D3E46A4-3ADA-4C3A-8B19-3A2DED158FAB}" type="presParOf" srcId="{116C7CC4-218A-47D1-AFB4-3783CC2C7821}" destId="{6677C3BD-2362-4091-AAA9-591410C317B9}" srcOrd="0" destOrd="0" presId="urn:microsoft.com/office/officeart/2008/layout/HexagonCluster"/>
    <dgm:cxn modelId="{8A834866-4444-42D0-8DC6-95833021A7E2}" type="presParOf" srcId="{EEFE8A20-AB52-4C10-AD3C-6BD002C82EDC}" destId="{1B465B75-0C71-4EFE-9106-BF05788ECB45}" srcOrd="2" destOrd="0" presId="urn:microsoft.com/office/officeart/2008/layout/HexagonCluster"/>
    <dgm:cxn modelId="{40CC5429-80B7-4122-95FA-41350CD1B37E}" type="presParOf" srcId="{1B465B75-0C71-4EFE-9106-BF05788ECB45}" destId="{E119018E-C7BD-4290-9891-95E81FC4C450}" srcOrd="0" destOrd="0" presId="urn:microsoft.com/office/officeart/2008/layout/HexagonCluster"/>
    <dgm:cxn modelId="{82687852-53CC-41F0-9358-A27470FD0E15}" type="presParOf" srcId="{EEFE8A20-AB52-4C10-AD3C-6BD002C82EDC}" destId="{5CFD2641-60AE-4357-A94F-0F64520F1250}" srcOrd="3" destOrd="0" presId="urn:microsoft.com/office/officeart/2008/layout/HexagonCluster"/>
    <dgm:cxn modelId="{3F7F1A6A-F258-43B2-A0A6-70BD719C7AD7}" type="presParOf" srcId="{5CFD2641-60AE-4357-A94F-0F64520F1250}" destId="{62C252E8-BEC3-4562-A40E-451878C111A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E861587-6316-44D7-A775-B723D357D829}" type="doc">
      <dgm:prSet loTypeId="urn:microsoft.com/office/officeart/2008/layout/HexagonCluster" loCatId="picture" qsTypeId="urn:microsoft.com/office/officeart/2005/8/quickstyle/simple1" qsCatId="simple" csTypeId="urn:microsoft.com/office/officeart/2005/8/colors/colorful4" csCatId="colorful" phldr="1"/>
      <dgm:spPr/>
      <dgm:t>
        <a:bodyPr/>
        <a:lstStyle/>
        <a:p>
          <a:endParaRPr lang="zh-TW" altLang="en-US"/>
        </a:p>
      </dgm:t>
    </dgm:pt>
    <dgm:pt modelId="{B5BE6F28-8DA8-4CF1-8E84-40F974EB8803}">
      <dgm:prSet phldrT="[文字]" custT="1"/>
      <dgm:spPr>
        <a:ln>
          <a:solidFill>
            <a:schemeClr val="accent4">
              <a:lumMod val="60000"/>
              <a:lumOff val="40000"/>
            </a:schemeClr>
          </a:solidFill>
        </a:ln>
      </dgm:spPr>
      <dgm:t>
        <a:bodyPr/>
        <a:lstStyle/>
        <a:p>
          <a:pPr algn="ctr"/>
          <a:r>
            <a:rPr lang="zh-TW" altLang="en-US" sz="3200" b="1" dirty="0">
              <a:latin typeface="標楷體" panose="03000509000000000000" pitchFamily="65" charset="-120"/>
              <a:ea typeface="標楷體" panose="03000509000000000000" pitchFamily="65" charset="-120"/>
            </a:rPr>
            <a:t>輔導預防</a:t>
          </a:r>
        </a:p>
      </dgm:t>
    </dgm:pt>
    <dgm:pt modelId="{AB0DA98E-E329-435C-905C-5F2291BD6352}" type="parTrans" cxnId="{599B583F-DF8D-48A7-AD34-D7CC2C5577EB}">
      <dgm:prSet/>
      <dgm:spPr/>
      <dgm:t>
        <a:bodyPr/>
        <a:lstStyle/>
        <a:p>
          <a:pPr algn="ctr"/>
          <a:endParaRPr lang="zh-TW" altLang="en-US"/>
        </a:p>
      </dgm:t>
    </dgm:pt>
    <dgm:pt modelId="{A7073C40-7A09-414E-BDA1-E6AC241B9C48}" type="sibTrans" cxnId="{599B583F-DF8D-48A7-AD34-D7CC2C5577E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dgm:spPr>
      <dgm:t>
        <a:bodyPr/>
        <a:lstStyle/>
        <a:p>
          <a:pPr algn="ctr"/>
          <a:endParaRPr lang="zh-TW" altLang="en-US"/>
        </a:p>
      </dgm:t>
    </dgm:pt>
    <dgm:pt modelId="{EEFE8A20-AB52-4C10-AD3C-6BD002C82EDC}" type="pres">
      <dgm:prSet presAssocID="{0E861587-6316-44D7-A775-B723D357D829}" presName="Name0" presStyleCnt="0">
        <dgm:presLayoutVars>
          <dgm:chMax val="21"/>
          <dgm:chPref val="21"/>
        </dgm:presLayoutVars>
      </dgm:prSet>
      <dgm:spPr/>
    </dgm:pt>
    <dgm:pt modelId="{65AD0262-5A38-4106-BCDE-1C3F0FBB2861}" type="pres">
      <dgm:prSet presAssocID="{B5BE6F28-8DA8-4CF1-8E84-40F974EB8803}" presName="text1" presStyleCnt="0"/>
      <dgm:spPr/>
    </dgm:pt>
    <dgm:pt modelId="{2EC1D5D9-9BBB-48DF-A9EB-4605161B222B}" type="pres">
      <dgm:prSet presAssocID="{B5BE6F28-8DA8-4CF1-8E84-40F974EB8803}" presName="textRepeatNode" presStyleLbl="alignNode1" presStyleIdx="0" presStyleCnt="1">
        <dgm:presLayoutVars>
          <dgm:chMax val="0"/>
          <dgm:chPref val="0"/>
          <dgm:bulletEnabled val="1"/>
        </dgm:presLayoutVars>
      </dgm:prSet>
      <dgm:spPr/>
    </dgm:pt>
    <dgm:pt modelId="{116C7CC4-218A-47D1-AFB4-3783CC2C7821}" type="pres">
      <dgm:prSet presAssocID="{B5BE6F28-8DA8-4CF1-8E84-40F974EB8803}" presName="textaccent1" presStyleCnt="0"/>
      <dgm:spPr/>
    </dgm:pt>
    <dgm:pt modelId="{6677C3BD-2362-4091-AAA9-591410C317B9}" type="pres">
      <dgm:prSet presAssocID="{B5BE6F28-8DA8-4CF1-8E84-40F974EB8803}" presName="accentRepeatNode" presStyleLbl="solidAlignAcc1" presStyleIdx="0" presStyleCnt="2"/>
      <dgm:spPr>
        <a:ln>
          <a:solidFill>
            <a:srgbClr val="7030A0"/>
          </a:solidFill>
        </a:ln>
      </dgm:spPr>
    </dgm:pt>
    <dgm:pt modelId="{1B465B75-0C71-4EFE-9106-BF05788ECB45}" type="pres">
      <dgm:prSet presAssocID="{A7073C40-7A09-414E-BDA1-E6AC241B9C48}" presName="image1" presStyleCnt="0"/>
      <dgm:spPr/>
    </dgm:pt>
    <dgm:pt modelId="{E119018E-C7BD-4290-9891-95E81FC4C450}" type="pres">
      <dgm:prSet presAssocID="{A7073C40-7A09-414E-BDA1-E6AC241B9C48}" presName="imageRepeatNode" presStyleLbl="alignAcc1" presStyleIdx="0" presStyleCnt="1"/>
      <dgm:spPr/>
    </dgm:pt>
    <dgm:pt modelId="{5CFD2641-60AE-4357-A94F-0F64520F1250}" type="pres">
      <dgm:prSet presAssocID="{A7073C40-7A09-414E-BDA1-E6AC241B9C48}" presName="imageaccent1" presStyleCnt="0"/>
      <dgm:spPr/>
    </dgm:pt>
    <dgm:pt modelId="{62C252E8-BEC3-4562-A40E-451878C111A6}" type="pres">
      <dgm:prSet presAssocID="{A7073C40-7A09-414E-BDA1-E6AC241B9C48}" presName="accentRepeatNode" presStyleLbl="solidAlignAcc1" presStyleIdx="1" presStyleCnt="2"/>
      <dgm:spPr>
        <a:ln>
          <a:solidFill>
            <a:schemeClr val="accent4">
              <a:lumMod val="60000"/>
              <a:lumOff val="40000"/>
            </a:schemeClr>
          </a:solidFill>
        </a:ln>
      </dgm:spPr>
    </dgm:pt>
  </dgm:ptLst>
  <dgm:cxnLst>
    <dgm:cxn modelId="{599B583F-DF8D-48A7-AD34-D7CC2C5577EB}" srcId="{0E861587-6316-44D7-A775-B723D357D829}" destId="{B5BE6F28-8DA8-4CF1-8E84-40F974EB8803}" srcOrd="0" destOrd="0" parTransId="{AB0DA98E-E329-435C-905C-5F2291BD6352}" sibTransId="{A7073C40-7A09-414E-BDA1-E6AC241B9C48}"/>
    <dgm:cxn modelId="{5AA5C36D-F070-484F-B187-D9A60C5FAC0C}" type="presOf" srcId="{0E861587-6316-44D7-A775-B723D357D829}" destId="{EEFE8A20-AB52-4C10-AD3C-6BD002C82EDC}" srcOrd="0" destOrd="0" presId="urn:microsoft.com/office/officeart/2008/layout/HexagonCluster"/>
    <dgm:cxn modelId="{CBC3146F-886B-4370-B77A-A93834CB8751}" type="presOf" srcId="{B5BE6F28-8DA8-4CF1-8E84-40F974EB8803}" destId="{2EC1D5D9-9BBB-48DF-A9EB-4605161B222B}" srcOrd="0" destOrd="0" presId="urn:microsoft.com/office/officeart/2008/layout/HexagonCluster"/>
    <dgm:cxn modelId="{802768E1-DF29-4FDB-A459-D84BC9BD936B}" type="presOf" srcId="{A7073C40-7A09-414E-BDA1-E6AC241B9C48}" destId="{E119018E-C7BD-4290-9891-95E81FC4C450}" srcOrd="0" destOrd="0" presId="urn:microsoft.com/office/officeart/2008/layout/HexagonCluster"/>
    <dgm:cxn modelId="{C96FA3A8-9C05-47E6-BE87-2E53C23CA2A7}" type="presParOf" srcId="{EEFE8A20-AB52-4C10-AD3C-6BD002C82EDC}" destId="{65AD0262-5A38-4106-BCDE-1C3F0FBB2861}" srcOrd="0" destOrd="0" presId="urn:microsoft.com/office/officeart/2008/layout/HexagonCluster"/>
    <dgm:cxn modelId="{99E99BB1-9014-4582-BC24-BD5AD118EEBC}" type="presParOf" srcId="{65AD0262-5A38-4106-BCDE-1C3F0FBB2861}" destId="{2EC1D5D9-9BBB-48DF-A9EB-4605161B222B}" srcOrd="0" destOrd="0" presId="urn:microsoft.com/office/officeart/2008/layout/HexagonCluster"/>
    <dgm:cxn modelId="{DAB145EE-7CA6-4099-ACB6-A16A7BA01707}" type="presParOf" srcId="{EEFE8A20-AB52-4C10-AD3C-6BD002C82EDC}" destId="{116C7CC4-218A-47D1-AFB4-3783CC2C7821}" srcOrd="1" destOrd="0" presId="urn:microsoft.com/office/officeart/2008/layout/HexagonCluster"/>
    <dgm:cxn modelId="{2B4130A3-480E-46B8-972B-10948B28AB3C}" type="presParOf" srcId="{116C7CC4-218A-47D1-AFB4-3783CC2C7821}" destId="{6677C3BD-2362-4091-AAA9-591410C317B9}" srcOrd="0" destOrd="0" presId="urn:microsoft.com/office/officeart/2008/layout/HexagonCluster"/>
    <dgm:cxn modelId="{6F75E6E7-4663-46AE-8E8F-BEB56CB7CF3D}" type="presParOf" srcId="{EEFE8A20-AB52-4C10-AD3C-6BD002C82EDC}" destId="{1B465B75-0C71-4EFE-9106-BF05788ECB45}" srcOrd="2" destOrd="0" presId="urn:microsoft.com/office/officeart/2008/layout/HexagonCluster"/>
    <dgm:cxn modelId="{B1218CB3-2EF1-4D13-894D-92EBD1DB4B67}" type="presParOf" srcId="{1B465B75-0C71-4EFE-9106-BF05788ECB45}" destId="{E119018E-C7BD-4290-9891-95E81FC4C450}" srcOrd="0" destOrd="0" presId="urn:microsoft.com/office/officeart/2008/layout/HexagonCluster"/>
    <dgm:cxn modelId="{BB6DC959-6401-424A-A981-80F0F96E3E23}" type="presParOf" srcId="{EEFE8A20-AB52-4C10-AD3C-6BD002C82EDC}" destId="{5CFD2641-60AE-4357-A94F-0F64520F1250}" srcOrd="3" destOrd="0" presId="urn:microsoft.com/office/officeart/2008/layout/HexagonCluster"/>
    <dgm:cxn modelId="{BF67CA26-ACCB-4113-BC84-69BC4F00196F}" type="presParOf" srcId="{5CFD2641-60AE-4357-A94F-0F64520F1250}" destId="{62C252E8-BEC3-4562-A40E-451878C111A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E861587-6316-44D7-A775-B723D357D829}" type="doc">
      <dgm:prSet loTypeId="urn:microsoft.com/office/officeart/2008/layout/HexagonCluster" loCatId="picture" qsTypeId="urn:microsoft.com/office/officeart/2005/8/quickstyle/simple1" qsCatId="simple" csTypeId="urn:microsoft.com/office/officeart/2005/8/colors/colorful4" csCatId="colorful" phldr="1"/>
      <dgm:spPr/>
      <dgm:t>
        <a:bodyPr/>
        <a:lstStyle/>
        <a:p>
          <a:endParaRPr lang="zh-TW" altLang="en-US"/>
        </a:p>
      </dgm:t>
    </dgm:pt>
    <dgm:pt modelId="{B5BE6F28-8DA8-4CF1-8E84-40F974EB8803}">
      <dgm:prSet phldrT="[文字]" custT="1"/>
      <dgm:spPr>
        <a:ln>
          <a:solidFill>
            <a:schemeClr val="accent4">
              <a:lumMod val="60000"/>
              <a:lumOff val="40000"/>
            </a:schemeClr>
          </a:solidFill>
        </a:ln>
      </dgm:spPr>
      <dgm:t>
        <a:bodyPr/>
        <a:lstStyle/>
        <a:p>
          <a:pPr algn="ctr"/>
          <a:r>
            <a:rPr lang="zh-TW" altLang="en-US" sz="3200" b="1" dirty="0">
              <a:latin typeface="標楷體" panose="03000509000000000000" pitchFamily="65" charset="-120"/>
              <a:ea typeface="標楷體" panose="03000509000000000000" pitchFamily="65" charset="-120"/>
            </a:rPr>
            <a:t>輔導預防</a:t>
          </a:r>
        </a:p>
      </dgm:t>
    </dgm:pt>
    <dgm:pt modelId="{AB0DA98E-E329-435C-905C-5F2291BD6352}" type="parTrans" cxnId="{599B583F-DF8D-48A7-AD34-D7CC2C5577EB}">
      <dgm:prSet/>
      <dgm:spPr/>
      <dgm:t>
        <a:bodyPr/>
        <a:lstStyle/>
        <a:p>
          <a:pPr algn="ctr"/>
          <a:endParaRPr lang="zh-TW" altLang="en-US"/>
        </a:p>
      </dgm:t>
    </dgm:pt>
    <dgm:pt modelId="{A7073C40-7A09-414E-BDA1-E6AC241B9C48}" type="sibTrans" cxnId="{599B583F-DF8D-48A7-AD34-D7CC2C5577E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dgm:spPr>
      <dgm:t>
        <a:bodyPr/>
        <a:lstStyle/>
        <a:p>
          <a:pPr algn="ctr"/>
          <a:endParaRPr lang="zh-TW" altLang="en-US"/>
        </a:p>
      </dgm:t>
    </dgm:pt>
    <dgm:pt modelId="{EEFE8A20-AB52-4C10-AD3C-6BD002C82EDC}" type="pres">
      <dgm:prSet presAssocID="{0E861587-6316-44D7-A775-B723D357D829}" presName="Name0" presStyleCnt="0">
        <dgm:presLayoutVars>
          <dgm:chMax val="21"/>
          <dgm:chPref val="21"/>
        </dgm:presLayoutVars>
      </dgm:prSet>
      <dgm:spPr/>
    </dgm:pt>
    <dgm:pt modelId="{65AD0262-5A38-4106-BCDE-1C3F0FBB2861}" type="pres">
      <dgm:prSet presAssocID="{B5BE6F28-8DA8-4CF1-8E84-40F974EB8803}" presName="text1" presStyleCnt="0"/>
      <dgm:spPr/>
    </dgm:pt>
    <dgm:pt modelId="{2EC1D5D9-9BBB-48DF-A9EB-4605161B222B}" type="pres">
      <dgm:prSet presAssocID="{B5BE6F28-8DA8-4CF1-8E84-40F974EB8803}" presName="textRepeatNode" presStyleLbl="alignNode1" presStyleIdx="0" presStyleCnt="1">
        <dgm:presLayoutVars>
          <dgm:chMax val="0"/>
          <dgm:chPref val="0"/>
          <dgm:bulletEnabled val="1"/>
        </dgm:presLayoutVars>
      </dgm:prSet>
      <dgm:spPr/>
    </dgm:pt>
    <dgm:pt modelId="{116C7CC4-218A-47D1-AFB4-3783CC2C7821}" type="pres">
      <dgm:prSet presAssocID="{B5BE6F28-8DA8-4CF1-8E84-40F974EB8803}" presName="textaccent1" presStyleCnt="0"/>
      <dgm:spPr/>
    </dgm:pt>
    <dgm:pt modelId="{6677C3BD-2362-4091-AAA9-591410C317B9}" type="pres">
      <dgm:prSet presAssocID="{B5BE6F28-8DA8-4CF1-8E84-40F974EB8803}" presName="accentRepeatNode" presStyleLbl="solidAlignAcc1" presStyleIdx="0" presStyleCnt="2"/>
      <dgm:spPr>
        <a:ln>
          <a:solidFill>
            <a:srgbClr val="7030A0"/>
          </a:solidFill>
        </a:ln>
      </dgm:spPr>
    </dgm:pt>
    <dgm:pt modelId="{1B465B75-0C71-4EFE-9106-BF05788ECB45}" type="pres">
      <dgm:prSet presAssocID="{A7073C40-7A09-414E-BDA1-E6AC241B9C48}" presName="image1" presStyleCnt="0"/>
      <dgm:spPr/>
    </dgm:pt>
    <dgm:pt modelId="{E119018E-C7BD-4290-9891-95E81FC4C450}" type="pres">
      <dgm:prSet presAssocID="{A7073C40-7A09-414E-BDA1-E6AC241B9C48}" presName="imageRepeatNode" presStyleLbl="alignAcc1" presStyleIdx="0" presStyleCnt="1"/>
      <dgm:spPr/>
    </dgm:pt>
    <dgm:pt modelId="{5CFD2641-60AE-4357-A94F-0F64520F1250}" type="pres">
      <dgm:prSet presAssocID="{A7073C40-7A09-414E-BDA1-E6AC241B9C48}" presName="imageaccent1" presStyleCnt="0"/>
      <dgm:spPr/>
    </dgm:pt>
    <dgm:pt modelId="{62C252E8-BEC3-4562-A40E-451878C111A6}" type="pres">
      <dgm:prSet presAssocID="{A7073C40-7A09-414E-BDA1-E6AC241B9C48}" presName="accentRepeatNode" presStyleLbl="solidAlignAcc1" presStyleIdx="1" presStyleCnt="2"/>
      <dgm:spPr>
        <a:ln>
          <a:solidFill>
            <a:schemeClr val="accent4">
              <a:lumMod val="60000"/>
              <a:lumOff val="40000"/>
            </a:schemeClr>
          </a:solidFill>
        </a:ln>
      </dgm:spPr>
    </dgm:pt>
  </dgm:ptLst>
  <dgm:cxnLst>
    <dgm:cxn modelId="{2C56D832-909E-401A-BCAB-046F00929678}" type="presOf" srcId="{0E861587-6316-44D7-A775-B723D357D829}" destId="{EEFE8A20-AB52-4C10-AD3C-6BD002C82EDC}" srcOrd="0" destOrd="0" presId="urn:microsoft.com/office/officeart/2008/layout/HexagonCluster"/>
    <dgm:cxn modelId="{599B583F-DF8D-48A7-AD34-D7CC2C5577EB}" srcId="{0E861587-6316-44D7-A775-B723D357D829}" destId="{B5BE6F28-8DA8-4CF1-8E84-40F974EB8803}" srcOrd="0" destOrd="0" parTransId="{AB0DA98E-E329-435C-905C-5F2291BD6352}" sibTransId="{A7073C40-7A09-414E-BDA1-E6AC241B9C48}"/>
    <dgm:cxn modelId="{CAF2DC4F-07DC-43EE-AF29-6F7D4118A52E}" type="presOf" srcId="{A7073C40-7A09-414E-BDA1-E6AC241B9C48}" destId="{E119018E-C7BD-4290-9891-95E81FC4C450}" srcOrd="0" destOrd="0" presId="urn:microsoft.com/office/officeart/2008/layout/HexagonCluster"/>
    <dgm:cxn modelId="{CF5FB49B-26A3-48BF-B1FC-789BBCCAD8C1}" type="presOf" srcId="{B5BE6F28-8DA8-4CF1-8E84-40F974EB8803}" destId="{2EC1D5D9-9BBB-48DF-A9EB-4605161B222B}" srcOrd="0" destOrd="0" presId="urn:microsoft.com/office/officeart/2008/layout/HexagonCluster"/>
    <dgm:cxn modelId="{96230EE0-BFCC-4C4F-8A72-BEE8FC4F04DF}" type="presParOf" srcId="{EEFE8A20-AB52-4C10-AD3C-6BD002C82EDC}" destId="{65AD0262-5A38-4106-BCDE-1C3F0FBB2861}" srcOrd="0" destOrd="0" presId="urn:microsoft.com/office/officeart/2008/layout/HexagonCluster"/>
    <dgm:cxn modelId="{6F6FD064-9533-428F-8B57-080541C8E820}" type="presParOf" srcId="{65AD0262-5A38-4106-BCDE-1C3F0FBB2861}" destId="{2EC1D5D9-9BBB-48DF-A9EB-4605161B222B}" srcOrd="0" destOrd="0" presId="urn:microsoft.com/office/officeart/2008/layout/HexagonCluster"/>
    <dgm:cxn modelId="{D5305DE1-F7F4-466B-8488-4B1FF6009A97}" type="presParOf" srcId="{EEFE8A20-AB52-4C10-AD3C-6BD002C82EDC}" destId="{116C7CC4-218A-47D1-AFB4-3783CC2C7821}" srcOrd="1" destOrd="0" presId="urn:microsoft.com/office/officeart/2008/layout/HexagonCluster"/>
    <dgm:cxn modelId="{99BAC348-8E26-4F83-8B87-289648116D7D}" type="presParOf" srcId="{116C7CC4-218A-47D1-AFB4-3783CC2C7821}" destId="{6677C3BD-2362-4091-AAA9-591410C317B9}" srcOrd="0" destOrd="0" presId="urn:microsoft.com/office/officeart/2008/layout/HexagonCluster"/>
    <dgm:cxn modelId="{DFC1E927-EE2F-4E58-A6B5-BE4C61ACB394}" type="presParOf" srcId="{EEFE8A20-AB52-4C10-AD3C-6BD002C82EDC}" destId="{1B465B75-0C71-4EFE-9106-BF05788ECB45}" srcOrd="2" destOrd="0" presId="urn:microsoft.com/office/officeart/2008/layout/HexagonCluster"/>
    <dgm:cxn modelId="{CDA9DEA4-58AE-4C06-B30C-C175CCFC3381}" type="presParOf" srcId="{1B465B75-0C71-4EFE-9106-BF05788ECB45}" destId="{E119018E-C7BD-4290-9891-95E81FC4C450}" srcOrd="0" destOrd="0" presId="urn:microsoft.com/office/officeart/2008/layout/HexagonCluster"/>
    <dgm:cxn modelId="{C9F021FF-160C-4E8C-9774-8AD02EA6510B}" type="presParOf" srcId="{EEFE8A20-AB52-4C10-AD3C-6BD002C82EDC}" destId="{5CFD2641-60AE-4357-A94F-0F64520F1250}" srcOrd="3" destOrd="0" presId="urn:microsoft.com/office/officeart/2008/layout/HexagonCluster"/>
    <dgm:cxn modelId="{88A88E88-04F2-43D5-AF1F-6FA5AF06D8B2}" type="presParOf" srcId="{5CFD2641-60AE-4357-A94F-0F64520F1250}" destId="{62C252E8-BEC3-4562-A40E-451878C111A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E861587-6316-44D7-A775-B723D357D829}" type="doc">
      <dgm:prSet loTypeId="urn:microsoft.com/office/officeart/2008/layout/HexagonCluster" loCatId="picture" qsTypeId="urn:microsoft.com/office/officeart/2005/8/quickstyle/simple1" qsCatId="simple" csTypeId="urn:microsoft.com/office/officeart/2005/8/colors/colorful1#11" csCatId="colorful" phldr="1"/>
      <dgm:spPr/>
      <dgm:t>
        <a:bodyPr/>
        <a:lstStyle/>
        <a:p>
          <a:endParaRPr lang="zh-TW" altLang="en-US"/>
        </a:p>
      </dgm:t>
    </dgm:pt>
    <dgm:pt modelId="{34DAD47A-44D0-4B87-8C47-3B1D9D80EF67}">
      <dgm:prSet phldrT="[文字]" custT="1"/>
      <dgm:spPr>
        <a:solidFill>
          <a:schemeClr val="accent6">
            <a:lumMod val="75000"/>
          </a:schemeClr>
        </a:solidFill>
        <a:ln>
          <a:solidFill>
            <a:schemeClr val="accent6">
              <a:lumMod val="40000"/>
              <a:lumOff val="60000"/>
            </a:schemeClr>
          </a:solidFill>
        </a:ln>
      </dgm:spPr>
      <dgm:t>
        <a:bodyPr/>
        <a:lstStyle/>
        <a:p>
          <a:pPr algn="ctr"/>
          <a:r>
            <a:rPr lang="zh-TW" altLang="en-US" sz="3200" dirty="0">
              <a:latin typeface="標楷體" panose="03000509000000000000" pitchFamily="65" charset="-120"/>
              <a:ea typeface="標楷體" panose="03000509000000000000" pitchFamily="65" charset="-120"/>
            </a:rPr>
            <a:t>專業</a:t>
          </a:r>
          <a:br>
            <a:rPr lang="en-US" altLang="zh-TW" sz="3200" dirty="0">
              <a:latin typeface="標楷體" panose="03000509000000000000" pitchFamily="65" charset="-120"/>
              <a:ea typeface="標楷體" panose="03000509000000000000" pitchFamily="65" charset="-120"/>
            </a:rPr>
          </a:br>
          <a:r>
            <a:rPr lang="zh-TW" altLang="en-US" sz="3200" dirty="0">
              <a:latin typeface="標楷體" panose="03000509000000000000" pitchFamily="65" charset="-120"/>
              <a:ea typeface="標楷體" panose="03000509000000000000" pitchFamily="65" charset="-120"/>
            </a:rPr>
            <a:t>發展</a:t>
          </a:r>
        </a:p>
      </dgm:t>
    </dgm:pt>
    <dgm:pt modelId="{B29118FF-F670-4037-BE7E-66922B905AD8}" type="parTrans" cxnId="{A4E01553-654C-4C0A-B86F-56DA5A4D0F88}">
      <dgm:prSet/>
      <dgm:spPr/>
      <dgm:t>
        <a:bodyPr/>
        <a:lstStyle/>
        <a:p>
          <a:pPr algn="ctr"/>
          <a:endParaRPr lang="zh-TW" altLang="en-US"/>
        </a:p>
      </dgm:t>
    </dgm:pt>
    <dgm:pt modelId="{551EF3EB-761B-44B1-B209-9CBBE4041336}" type="sibTrans" cxnId="{A4E01553-654C-4C0A-B86F-56DA5A4D0F88}">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accent6"/>
          </a:solidFill>
        </a:ln>
      </dgm:spPr>
      <dgm:t>
        <a:bodyPr/>
        <a:lstStyle/>
        <a:p>
          <a:pPr algn="ctr"/>
          <a:endParaRPr lang="zh-TW" altLang="en-US"/>
        </a:p>
      </dgm:t>
    </dgm:pt>
    <dgm:pt modelId="{EEFE8A20-AB52-4C10-AD3C-6BD002C82EDC}" type="pres">
      <dgm:prSet presAssocID="{0E861587-6316-44D7-A775-B723D357D829}" presName="Name0" presStyleCnt="0">
        <dgm:presLayoutVars>
          <dgm:chMax val="21"/>
          <dgm:chPref val="21"/>
        </dgm:presLayoutVars>
      </dgm:prSet>
      <dgm:spPr/>
    </dgm:pt>
    <dgm:pt modelId="{11B1FB6E-0C13-4E6A-9008-C690D1A1C6BF}" type="pres">
      <dgm:prSet presAssocID="{34DAD47A-44D0-4B87-8C47-3B1D9D80EF67}" presName="text1" presStyleCnt="0"/>
      <dgm:spPr/>
    </dgm:pt>
    <dgm:pt modelId="{EC11FEF4-64FF-4671-8002-9CAAD81DC687}" type="pres">
      <dgm:prSet presAssocID="{34DAD47A-44D0-4B87-8C47-3B1D9D80EF67}" presName="textRepeatNode" presStyleLbl="alignNode1" presStyleIdx="0" presStyleCnt="1">
        <dgm:presLayoutVars>
          <dgm:chMax val="0"/>
          <dgm:chPref val="0"/>
          <dgm:bulletEnabled val="1"/>
        </dgm:presLayoutVars>
      </dgm:prSet>
      <dgm:spPr/>
    </dgm:pt>
    <dgm:pt modelId="{E15CAD67-A1D1-4F38-841C-E8617D2B15A9}" type="pres">
      <dgm:prSet presAssocID="{34DAD47A-44D0-4B87-8C47-3B1D9D80EF67}" presName="textaccent1" presStyleCnt="0"/>
      <dgm:spPr/>
    </dgm:pt>
    <dgm:pt modelId="{27B38703-4A2F-4E9C-8B88-A88F38926814}" type="pres">
      <dgm:prSet presAssocID="{34DAD47A-44D0-4B87-8C47-3B1D9D80EF67}" presName="accentRepeatNode" presStyleLbl="solidAlignAcc1" presStyleIdx="0" presStyleCnt="2"/>
      <dgm:spPr>
        <a:ln>
          <a:solidFill>
            <a:schemeClr val="accent6">
              <a:lumMod val="40000"/>
              <a:lumOff val="60000"/>
            </a:schemeClr>
          </a:solidFill>
        </a:ln>
      </dgm:spPr>
    </dgm:pt>
    <dgm:pt modelId="{B751B1F1-6A46-41AF-9D8E-D12EC49D98A3}" type="pres">
      <dgm:prSet presAssocID="{551EF3EB-761B-44B1-B209-9CBBE4041336}" presName="image1" presStyleCnt="0"/>
      <dgm:spPr/>
    </dgm:pt>
    <dgm:pt modelId="{1A7C58A2-A88F-4A0E-8882-EEE1E88AA386}" type="pres">
      <dgm:prSet presAssocID="{551EF3EB-761B-44B1-B209-9CBBE4041336}" presName="imageRepeatNode" presStyleLbl="alignAcc1" presStyleIdx="0" presStyleCnt="1"/>
      <dgm:spPr/>
    </dgm:pt>
    <dgm:pt modelId="{AA8B16DB-E966-42AB-AE14-C9CF654DAD49}" type="pres">
      <dgm:prSet presAssocID="{551EF3EB-761B-44B1-B209-9CBBE4041336}" presName="imageaccent1" presStyleCnt="0"/>
      <dgm:spPr/>
    </dgm:pt>
    <dgm:pt modelId="{ABBAA693-F10C-4D83-A782-DDD29C6AD60C}" type="pres">
      <dgm:prSet presAssocID="{551EF3EB-761B-44B1-B209-9CBBE4041336}" presName="accentRepeatNode" presStyleLbl="solidAlignAcc1" presStyleIdx="1" presStyleCnt="2"/>
      <dgm:spPr>
        <a:ln>
          <a:solidFill>
            <a:schemeClr val="accent6"/>
          </a:solidFill>
        </a:ln>
      </dgm:spPr>
    </dgm:pt>
  </dgm:ptLst>
  <dgm:cxnLst>
    <dgm:cxn modelId="{880CF61C-1741-4E22-A07C-AA591DB9C966}" type="presOf" srcId="{0E861587-6316-44D7-A775-B723D357D829}" destId="{EEFE8A20-AB52-4C10-AD3C-6BD002C82EDC}" srcOrd="0" destOrd="0" presId="urn:microsoft.com/office/officeart/2008/layout/HexagonCluster"/>
    <dgm:cxn modelId="{A4E01553-654C-4C0A-B86F-56DA5A4D0F88}" srcId="{0E861587-6316-44D7-A775-B723D357D829}" destId="{34DAD47A-44D0-4B87-8C47-3B1D9D80EF67}" srcOrd="0" destOrd="0" parTransId="{B29118FF-F670-4037-BE7E-66922B905AD8}" sibTransId="{551EF3EB-761B-44B1-B209-9CBBE4041336}"/>
    <dgm:cxn modelId="{EBDB95BC-FB65-4485-98D7-EC4F66F4AB3D}" type="presOf" srcId="{551EF3EB-761B-44B1-B209-9CBBE4041336}" destId="{1A7C58A2-A88F-4A0E-8882-EEE1E88AA386}" srcOrd="0" destOrd="0" presId="urn:microsoft.com/office/officeart/2008/layout/HexagonCluster"/>
    <dgm:cxn modelId="{AA6F8BDD-AF50-4DB5-B7BC-360FED03F914}" type="presOf" srcId="{34DAD47A-44D0-4B87-8C47-3B1D9D80EF67}" destId="{EC11FEF4-64FF-4671-8002-9CAAD81DC687}" srcOrd="0" destOrd="0" presId="urn:microsoft.com/office/officeart/2008/layout/HexagonCluster"/>
    <dgm:cxn modelId="{5497A5D6-5D81-4F82-8D03-6712BEE4E68E}" type="presParOf" srcId="{EEFE8A20-AB52-4C10-AD3C-6BD002C82EDC}" destId="{11B1FB6E-0C13-4E6A-9008-C690D1A1C6BF}" srcOrd="0" destOrd="0" presId="urn:microsoft.com/office/officeart/2008/layout/HexagonCluster"/>
    <dgm:cxn modelId="{866B1B46-8AE0-4DDA-9713-3A702742EB59}" type="presParOf" srcId="{11B1FB6E-0C13-4E6A-9008-C690D1A1C6BF}" destId="{EC11FEF4-64FF-4671-8002-9CAAD81DC687}" srcOrd="0" destOrd="0" presId="urn:microsoft.com/office/officeart/2008/layout/HexagonCluster"/>
    <dgm:cxn modelId="{36A66B85-8264-4B04-8D2A-4CBCA66D1481}" type="presParOf" srcId="{EEFE8A20-AB52-4C10-AD3C-6BD002C82EDC}" destId="{E15CAD67-A1D1-4F38-841C-E8617D2B15A9}" srcOrd="1" destOrd="0" presId="urn:microsoft.com/office/officeart/2008/layout/HexagonCluster"/>
    <dgm:cxn modelId="{F20BD233-061D-4ABE-B7D9-C4E62DD25F27}" type="presParOf" srcId="{E15CAD67-A1D1-4F38-841C-E8617D2B15A9}" destId="{27B38703-4A2F-4E9C-8B88-A88F38926814}" srcOrd="0" destOrd="0" presId="urn:microsoft.com/office/officeart/2008/layout/HexagonCluster"/>
    <dgm:cxn modelId="{DC59C815-7F40-4F30-ABFF-7D905EBE2B42}" type="presParOf" srcId="{EEFE8A20-AB52-4C10-AD3C-6BD002C82EDC}" destId="{B751B1F1-6A46-41AF-9D8E-D12EC49D98A3}" srcOrd="2" destOrd="0" presId="urn:microsoft.com/office/officeart/2008/layout/HexagonCluster"/>
    <dgm:cxn modelId="{AD36B04C-0264-4D93-A5B0-07577E6D5B34}" type="presParOf" srcId="{B751B1F1-6A46-41AF-9D8E-D12EC49D98A3}" destId="{1A7C58A2-A88F-4A0E-8882-EEE1E88AA386}" srcOrd="0" destOrd="0" presId="urn:microsoft.com/office/officeart/2008/layout/HexagonCluster"/>
    <dgm:cxn modelId="{F8BA954B-E2B7-459C-B95F-320E50B0B817}" type="presParOf" srcId="{EEFE8A20-AB52-4C10-AD3C-6BD002C82EDC}" destId="{AA8B16DB-E966-42AB-AE14-C9CF654DAD49}" srcOrd="3" destOrd="0" presId="urn:microsoft.com/office/officeart/2008/layout/HexagonCluster"/>
    <dgm:cxn modelId="{42EEDAD1-262A-458A-A383-7F0B756D0E9B}" type="presParOf" srcId="{AA8B16DB-E966-42AB-AE14-C9CF654DAD49}" destId="{ABBAA693-F10C-4D83-A782-DDD29C6AD60C}"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F7950D-B066-4299-84C3-29FFEF117FB6}"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C92DE676-387F-4309-8B13-81B585F22B28}">
      <dgm:prSet phldrT="[文字]" custT="1"/>
      <dgm:spPr/>
      <dgm:t>
        <a:bodyPr/>
        <a:lstStyle/>
        <a:p>
          <a:r>
            <a:rPr lang="zh-TW" altLang="en-US" sz="2000" dirty="0">
              <a:solidFill>
                <a:schemeClr val="bg1"/>
              </a:solidFill>
              <a:latin typeface="標楷體" panose="03000509000000000000" pitchFamily="65" charset="-120"/>
              <a:ea typeface="標楷體" panose="03000509000000000000" pitchFamily="65" charset="-120"/>
            </a:rPr>
            <a:t>試驗性使用；第一次使用</a:t>
          </a:r>
        </a:p>
      </dgm:t>
    </dgm:pt>
    <dgm:pt modelId="{F646FA5A-BB42-4339-8080-CA0CD94260BF}" type="parTrans" cxnId="{F9FB4167-4455-40D6-B3D9-47575DBCC760}">
      <dgm:prSet/>
      <dgm:spPr/>
      <dgm:t>
        <a:bodyPr/>
        <a:lstStyle/>
        <a:p>
          <a:endParaRPr lang="zh-TW" altLang="en-US"/>
        </a:p>
      </dgm:t>
    </dgm:pt>
    <dgm:pt modelId="{8F447249-16A9-4D26-9255-CE1169A0A168}" type="sibTrans" cxnId="{F9FB4167-4455-40D6-B3D9-47575DBCC760}">
      <dgm:prSet/>
      <dgm:spPr/>
      <dgm:t>
        <a:bodyPr/>
        <a:lstStyle/>
        <a:p>
          <a:endParaRPr lang="zh-TW" altLang="en-US"/>
        </a:p>
      </dgm:t>
    </dgm:pt>
    <dgm:pt modelId="{76AD088F-C74D-4059-B375-B4D2E2BB3D59}">
      <dgm:prSet phldrT="[文字]" custT="1"/>
      <dgm:spPr/>
      <dgm:t>
        <a:bodyPr/>
        <a:lstStyle/>
        <a:p>
          <a:r>
            <a:rPr lang="zh-TW" altLang="en-US" sz="1600" dirty="0">
              <a:solidFill>
                <a:schemeClr val="bg1"/>
              </a:solidFill>
              <a:latin typeface="標楷體" panose="03000509000000000000" pitchFamily="65" charset="-120"/>
              <a:ea typeface="標楷體" panose="03000509000000000000" pitchFamily="65" charset="-120"/>
            </a:rPr>
            <a:t>藉由使用藥物來改變當下心情及情緒</a:t>
          </a:r>
          <a:r>
            <a:rPr lang="en-US" altLang="en-US" sz="1600" dirty="0">
              <a:solidFill>
                <a:schemeClr val="bg1"/>
              </a:solidFill>
              <a:latin typeface="標楷體" panose="03000509000000000000" pitchFamily="65" charset="-120"/>
              <a:ea typeface="標楷體" panose="03000509000000000000" pitchFamily="65" charset="-120"/>
            </a:rPr>
            <a:t>/</a:t>
          </a:r>
          <a:r>
            <a:rPr lang="zh-TW" altLang="en-US" sz="1600" dirty="0">
              <a:solidFill>
                <a:schemeClr val="bg1"/>
              </a:solidFill>
              <a:latin typeface="標楷體" panose="03000509000000000000" pitchFamily="65" charset="-120"/>
              <a:ea typeface="標楷體" panose="03000509000000000000" pitchFamily="65" charset="-120"/>
            </a:rPr>
            <a:t>好奇、心情不好、朋友慫恿</a:t>
          </a:r>
        </a:p>
      </dgm:t>
    </dgm:pt>
    <dgm:pt modelId="{584EEC22-0BB6-4342-960C-2545F62758D2}" type="parTrans" cxnId="{926C7AE2-4B44-4A5B-9DAB-9525729C2A66}">
      <dgm:prSet/>
      <dgm:spPr/>
      <dgm:t>
        <a:bodyPr/>
        <a:lstStyle/>
        <a:p>
          <a:endParaRPr lang="zh-TW" altLang="en-US"/>
        </a:p>
      </dgm:t>
    </dgm:pt>
    <dgm:pt modelId="{A9E87AEF-69AC-408F-9E64-B44BBCC21EE0}" type="sibTrans" cxnId="{926C7AE2-4B44-4A5B-9DAB-9525729C2A66}">
      <dgm:prSet/>
      <dgm:spPr/>
      <dgm:t>
        <a:bodyPr/>
        <a:lstStyle/>
        <a:p>
          <a:endParaRPr lang="zh-TW" altLang="en-US"/>
        </a:p>
      </dgm:t>
    </dgm:pt>
    <dgm:pt modelId="{27E88C17-A642-435D-82A8-E54BC4671467}">
      <dgm:prSet phldrT="[文字]" custT="1"/>
      <dgm:spPr/>
      <dgm:t>
        <a:bodyPr/>
        <a:lstStyle/>
        <a:p>
          <a:r>
            <a:rPr lang="zh-TW" altLang="en-US" sz="1600" dirty="0">
              <a:solidFill>
                <a:schemeClr val="bg1"/>
              </a:solidFill>
              <a:latin typeface="標楷體" panose="03000509000000000000" pitchFamily="65" charset="-120"/>
              <a:ea typeface="標楷體" panose="03000509000000000000" pitchFamily="65" charset="-120"/>
            </a:rPr>
            <a:t>使用藥物成為日常生活的重心</a:t>
          </a:r>
          <a:r>
            <a:rPr lang="en-US" altLang="en-US" sz="1600" dirty="0">
              <a:solidFill>
                <a:schemeClr val="bg1"/>
              </a:solidFill>
              <a:latin typeface="標楷體" panose="03000509000000000000" pitchFamily="65" charset="-120"/>
              <a:ea typeface="標楷體" panose="03000509000000000000" pitchFamily="65" charset="-120"/>
            </a:rPr>
            <a:t>/</a:t>
          </a:r>
          <a:r>
            <a:rPr lang="zh-TW" altLang="en-US" sz="1600" dirty="0">
              <a:solidFill>
                <a:schemeClr val="bg1"/>
              </a:solidFill>
              <a:latin typeface="標楷體" panose="03000509000000000000" pitchFamily="65" charset="-120"/>
              <a:ea typeface="標楷體" panose="03000509000000000000" pitchFamily="65" charset="-120"/>
            </a:rPr>
            <a:t>身體產生問題、生活出現問題、無法克制</a:t>
          </a:r>
        </a:p>
      </dgm:t>
    </dgm:pt>
    <dgm:pt modelId="{79B71073-10AD-4076-A116-C5634D932031}" type="parTrans" cxnId="{0F10B1D9-6236-42C3-8A13-A65B66FF9810}">
      <dgm:prSet/>
      <dgm:spPr/>
      <dgm:t>
        <a:bodyPr/>
        <a:lstStyle/>
        <a:p>
          <a:endParaRPr lang="zh-TW" altLang="en-US"/>
        </a:p>
      </dgm:t>
    </dgm:pt>
    <dgm:pt modelId="{320A64C9-6D28-42B2-A6BD-B30443B8C907}" type="sibTrans" cxnId="{0F10B1D9-6236-42C3-8A13-A65B66FF9810}">
      <dgm:prSet/>
      <dgm:spPr/>
      <dgm:t>
        <a:bodyPr/>
        <a:lstStyle/>
        <a:p>
          <a:endParaRPr lang="zh-TW" altLang="en-US"/>
        </a:p>
      </dgm:t>
    </dgm:pt>
    <dgm:pt modelId="{558E4A8B-DC33-4CCE-BCA7-04A82F142ADC}">
      <dgm:prSet phldrT="[文字]" custT="1"/>
      <dgm:spPr/>
      <dgm:t>
        <a:bodyPr/>
        <a:lstStyle/>
        <a:p>
          <a:r>
            <a:rPr lang="zh-TW" altLang="en-US" sz="1600" dirty="0">
              <a:solidFill>
                <a:schemeClr val="bg1"/>
              </a:solidFill>
              <a:latin typeface="標楷體" panose="03000509000000000000" pitchFamily="65" charset="-120"/>
              <a:ea typeface="標楷體" panose="03000509000000000000" pitchFamily="65" charset="-120"/>
            </a:rPr>
            <a:t>找尋共同濫用藥物的朋友，營造出合理化及享樂氣氛</a:t>
          </a:r>
          <a:r>
            <a:rPr lang="en-US" altLang="en-US" sz="1600" dirty="0">
              <a:solidFill>
                <a:schemeClr val="bg1"/>
              </a:solidFill>
              <a:latin typeface="標楷體" panose="03000509000000000000" pitchFamily="65" charset="-120"/>
              <a:ea typeface="標楷體" panose="03000509000000000000" pitchFamily="65" charset="-120"/>
            </a:rPr>
            <a:t>/</a:t>
          </a:r>
          <a:r>
            <a:rPr lang="zh-TW" altLang="en-US" sz="1600" dirty="0">
              <a:solidFill>
                <a:schemeClr val="bg1"/>
              </a:solidFill>
              <a:latin typeface="標楷體" panose="03000509000000000000" pitchFamily="65" charset="-120"/>
              <a:ea typeface="標楷體" panose="03000509000000000000" pitchFamily="65" charset="-120"/>
            </a:rPr>
            <a:t>享樂</a:t>
          </a:r>
          <a:r>
            <a:rPr lang="en-US" altLang="en-US" sz="1600" dirty="0">
              <a:solidFill>
                <a:schemeClr val="bg1"/>
              </a:solidFill>
              <a:latin typeface="標楷體" panose="03000509000000000000" pitchFamily="65" charset="-120"/>
              <a:ea typeface="標楷體" panose="03000509000000000000" pitchFamily="65" charset="-120"/>
            </a:rPr>
            <a:t>(</a:t>
          </a:r>
          <a:r>
            <a:rPr lang="zh-TW" altLang="en-US" sz="1600" dirty="0">
              <a:solidFill>
                <a:schemeClr val="bg1"/>
              </a:solidFill>
              <a:latin typeface="標楷體" panose="03000509000000000000" pitchFamily="65" charset="-120"/>
              <a:ea typeface="標楷體" panose="03000509000000000000" pitchFamily="65" charset="-120"/>
            </a:rPr>
            <a:t>找</a:t>
          </a:r>
          <a:r>
            <a:rPr lang="en-US" altLang="en-US" sz="1600" dirty="0">
              <a:solidFill>
                <a:schemeClr val="bg1"/>
              </a:solidFill>
              <a:latin typeface="標楷體" panose="03000509000000000000" pitchFamily="65" charset="-120"/>
              <a:ea typeface="標楷體" panose="03000509000000000000" pitchFamily="65" charset="-120"/>
            </a:rPr>
            <a:t>HIGH)</a:t>
          </a:r>
          <a:endParaRPr lang="zh-TW" altLang="en-US" sz="1600" dirty="0">
            <a:solidFill>
              <a:schemeClr val="bg1"/>
            </a:solidFill>
            <a:latin typeface="標楷體" panose="03000509000000000000" pitchFamily="65" charset="-120"/>
            <a:ea typeface="標楷體" panose="03000509000000000000" pitchFamily="65" charset="-120"/>
          </a:endParaRPr>
        </a:p>
      </dgm:t>
    </dgm:pt>
    <dgm:pt modelId="{4C6CB351-21BF-4E6E-B8D9-D81BF1FF326A}" type="sibTrans" cxnId="{E8029E7D-AC6A-421C-A190-C466E89B817B}">
      <dgm:prSet/>
      <dgm:spPr/>
      <dgm:t>
        <a:bodyPr/>
        <a:lstStyle/>
        <a:p>
          <a:endParaRPr lang="zh-TW" altLang="en-US"/>
        </a:p>
      </dgm:t>
    </dgm:pt>
    <dgm:pt modelId="{CA3020B5-1AFE-4B1D-8254-C0E17B11A9C1}" type="parTrans" cxnId="{E8029E7D-AC6A-421C-A190-C466E89B817B}">
      <dgm:prSet/>
      <dgm:spPr/>
      <dgm:t>
        <a:bodyPr/>
        <a:lstStyle/>
        <a:p>
          <a:endParaRPr lang="zh-TW" altLang="en-US"/>
        </a:p>
      </dgm:t>
    </dgm:pt>
    <dgm:pt modelId="{FAE06576-84D6-434C-B1EF-290536875168}">
      <dgm:prSet phldrT="[文字]" custT="1"/>
      <dgm:spPr/>
      <dgm:t>
        <a:bodyPr/>
        <a:lstStyle/>
        <a:p>
          <a:r>
            <a:rPr lang="zh-TW" altLang="en-US" sz="2000" dirty="0">
              <a:solidFill>
                <a:schemeClr val="bg1"/>
              </a:solidFill>
              <a:latin typeface="標楷體" panose="03000509000000000000" pitchFamily="65" charset="-120"/>
              <a:ea typeface="標楷體" panose="03000509000000000000" pitchFamily="65" charset="-120"/>
            </a:rPr>
            <a:t>操作性使用；持續使用</a:t>
          </a:r>
        </a:p>
      </dgm:t>
    </dgm:pt>
    <dgm:pt modelId="{7C15977D-4969-4CC9-B3B7-8038D4A48A62}" type="sibTrans" cxnId="{87744682-ED28-475B-8FDE-B6B708B8322C}">
      <dgm:prSet/>
      <dgm:spPr/>
      <dgm:t>
        <a:bodyPr/>
        <a:lstStyle/>
        <a:p>
          <a:endParaRPr lang="zh-TW" altLang="en-US"/>
        </a:p>
      </dgm:t>
    </dgm:pt>
    <dgm:pt modelId="{66168B24-9629-497F-875B-C6FB62280425}" type="parTrans" cxnId="{87744682-ED28-475B-8FDE-B6B708B8322C}">
      <dgm:prSet/>
      <dgm:spPr/>
      <dgm:t>
        <a:bodyPr/>
        <a:lstStyle/>
        <a:p>
          <a:endParaRPr lang="zh-TW" altLang="en-US"/>
        </a:p>
      </dgm:t>
    </dgm:pt>
    <dgm:pt modelId="{B9428513-FB7A-4AF4-B3FA-51A638605963}">
      <dgm:prSet phldrT="[文字]" custT="1"/>
      <dgm:spPr/>
      <dgm:t>
        <a:bodyPr/>
        <a:lstStyle/>
        <a:p>
          <a:r>
            <a:rPr lang="zh-TW" altLang="en-US" sz="1600" dirty="0">
              <a:solidFill>
                <a:schemeClr val="bg1"/>
              </a:solidFill>
              <a:latin typeface="標楷體" panose="03000509000000000000" pitchFamily="65" charset="-120"/>
              <a:ea typeface="標楷體" panose="03000509000000000000" pitchFamily="65" charset="-120"/>
            </a:rPr>
            <a:t>因期待藥物帶來的效果而不斷使用</a:t>
          </a:r>
          <a:r>
            <a:rPr lang="en-US" altLang="en-US" sz="1600" dirty="0">
              <a:solidFill>
                <a:schemeClr val="bg1"/>
              </a:solidFill>
              <a:latin typeface="標楷體" panose="03000509000000000000" pitchFamily="65" charset="-120"/>
              <a:ea typeface="標楷體" panose="03000509000000000000" pitchFamily="65" charset="-120"/>
            </a:rPr>
            <a:t>/</a:t>
          </a:r>
          <a:r>
            <a:rPr lang="zh-TW" altLang="en-US" sz="1600" dirty="0">
              <a:solidFill>
                <a:schemeClr val="bg1"/>
              </a:solidFill>
              <a:latin typeface="標楷體" panose="03000509000000000000" pitchFamily="65" charset="-120"/>
              <a:ea typeface="標楷體" panose="03000509000000000000" pitchFamily="65" charset="-120"/>
            </a:rPr>
            <a:t>逃避壓力源、解悶、依賴</a:t>
          </a:r>
        </a:p>
      </dgm:t>
    </dgm:pt>
    <dgm:pt modelId="{341137EF-EF83-4EFC-BF94-2ED688E08F49}" type="parTrans" cxnId="{59237ED8-D137-458F-BA6C-62FCC8638760}">
      <dgm:prSet/>
      <dgm:spPr/>
      <dgm:t>
        <a:bodyPr/>
        <a:lstStyle/>
        <a:p>
          <a:endParaRPr lang="zh-TW" altLang="en-US"/>
        </a:p>
      </dgm:t>
    </dgm:pt>
    <dgm:pt modelId="{63825C28-7455-4B0F-8E3B-042B8864E221}" type="sibTrans" cxnId="{59237ED8-D137-458F-BA6C-62FCC8638760}">
      <dgm:prSet/>
      <dgm:spPr/>
      <dgm:t>
        <a:bodyPr/>
        <a:lstStyle/>
        <a:p>
          <a:endParaRPr lang="zh-TW" altLang="en-US"/>
        </a:p>
      </dgm:t>
    </dgm:pt>
    <dgm:pt modelId="{F7F7B7A8-4F5A-41F3-94CD-F08C0F4FE61F}">
      <dgm:prSet phldrT="[文字]" custT="1"/>
      <dgm:spPr/>
      <dgm:t>
        <a:bodyPr/>
        <a:lstStyle/>
        <a:p>
          <a:r>
            <a:rPr lang="zh-TW" altLang="en-US" sz="2000" dirty="0">
              <a:solidFill>
                <a:schemeClr val="bg1"/>
              </a:solidFill>
              <a:latin typeface="標楷體" panose="03000509000000000000" pitchFamily="65" charset="-120"/>
              <a:ea typeface="標楷體" panose="03000509000000000000" pitchFamily="65" charset="-120"/>
            </a:rPr>
            <a:t>成癮性使用</a:t>
          </a:r>
        </a:p>
      </dgm:t>
    </dgm:pt>
    <dgm:pt modelId="{7230F85C-D674-4C45-9E70-F2701AEC1A67}" type="parTrans" cxnId="{A7F07B20-65E1-4274-A160-AAC9BC39E4A8}">
      <dgm:prSet/>
      <dgm:spPr/>
      <dgm:t>
        <a:bodyPr/>
        <a:lstStyle/>
        <a:p>
          <a:endParaRPr lang="zh-TW" altLang="en-US"/>
        </a:p>
      </dgm:t>
    </dgm:pt>
    <dgm:pt modelId="{86EE7532-386E-4BD4-A7B3-5FA915B577FB}" type="sibTrans" cxnId="{A7F07B20-65E1-4274-A160-AAC9BC39E4A8}">
      <dgm:prSet/>
      <dgm:spPr/>
      <dgm:t>
        <a:bodyPr/>
        <a:lstStyle/>
        <a:p>
          <a:endParaRPr lang="zh-TW" altLang="en-US"/>
        </a:p>
      </dgm:t>
    </dgm:pt>
    <dgm:pt modelId="{4E9C9DD6-8B75-4D38-A683-9F72E75B092A}">
      <dgm:prSet phldrT="[文字]" custT="1"/>
      <dgm:spPr/>
      <dgm:t>
        <a:bodyPr/>
        <a:lstStyle/>
        <a:p>
          <a:r>
            <a:rPr lang="zh-TW" altLang="en-US" sz="2000" dirty="0">
              <a:solidFill>
                <a:schemeClr val="bg1"/>
              </a:solidFill>
              <a:latin typeface="標楷體" panose="03000509000000000000" pitchFamily="65" charset="-120"/>
              <a:ea typeface="標楷體" panose="03000509000000000000" pitchFamily="65" charset="-120"/>
            </a:rPr>
            <a:t>社交性使用；間歇性使用</a:t>
          </a:r>
        </a:p>
      </dgm:t>
    </dgm:pt>
    <dgm:pt modelId="{E1B4AD40-594D-41DC-A761-02CE5DB8BA4D}" type="sibTrans" cxnId="{31D4DCCE-9CAB-46FE-8601-5E9E28E8DBA6}">
      <dgm:prSet/>
      <dgm:spPr/>
      <dgm:t>
        <a:bodyPr/>
        <a:lstStyle/>
        <a:p>
          <a:endParaRPr lang="zh-TW" altLang="en-US"/>
        </a:p>
      </dgm:t>
    </dgm:pt>
    <dgm:pt modelId="{6F05D304-938F-4843-843D-8B214056DC4F}" type="parTrans" cxnId="{31D4DCCE-9CAB-46FE-8601-5E9E28E8DBA6}">
      <dgm:prSet/>
      <dgm:spPr/>
      <dgm:t>
        <a:bodyPr/>
        <a:lstStyle/>
        <a:p>
          <a:endParaRPr lang="zh-TW" altLang="en-US"/>
        </a:p>
      </dgm:t>
    </dgm:pt>
    <dgm:pt modelId="{CD1E30F1-2301-4E3C-A044-32A7C4F0464E}" type="pres">
      <dgm:prSet presAssocID="{05F7950D-B066-4299-84C3-29FFEF117FB6}" presName="Name0" presStyleCnt="0">
        <dgm:presLayoutVars>
          <dgm:chMax val="7"/>
          <dgm:chPref val="7"/>
          <dgm:dir/>
        </dgm:presLayoutVars>
      </dgm:prSet>
      <dgm:spPr/>
    </dgm:pt>
    <dgm:pt modelId="{40E3D8AC-23E3-468A-A835-C07421C76B00}" type="pres">
      <dgm:prSet presAssocID="{05F7950D-B066-4299-84C3-29FFEF117FB6}" presName="Name1" presStyleCnt="0"/>
      <dgm:spPr/>
    </dgm:pt>
    <dgm:pt modelId="{7075B5E0-88CB-4BEC-AE45-9D9C0BC09356}" type="pres">
      <dgm:prSet presAssocID="{05F7950D-B066-4299-84C3-29FFEF117FB6}" presName="cycle" presStyleCnt="0"/>
      <dgm:spPr/>
    </dgm:pt>
    <dgm:pt modelId="{5C8CD758-494E-4019-90EC-70066FB053B6}" type="pres">
      <dgm:prSet presAssocID="{05F7950D-B066-4299-84C3-29FFEF117FB6}" presName="srcNode" presStyleLbl="node1" presStyleIdx="0" presStyleCnt="4"/>
      <dgm:spPr/>
    </dgm:pt>
    <dgm:pt modelId="{25E9AD26-9E93-4CA5-A488-923F7D750F16}" type="pres">
      <dgm:prSet presAssocID="{05F7950D-B066-4299-84C3-29FFEF117FB6}" presName="conn" presStyleLbl="parChTrans1D2" presStyleIdx="0" presStyleCnt="1"/>
      <dgm:spPr/>
    </dgm:pt>
    <dgm:pt modelId="{02774589-9362-4668-A089-D58F9A73D717}" type="pres">
      <dgm:prSet presAssocID="{05F7950D-B066-4299-84C3-29FFEF117FB6}" presName="extraNode" presStyleLbl="node1" presStyleIdx="0" presStyleCnt="4"/>
      <dgm:spPr/>
    </dgm:pt>
    <dgm:pt modelId="{D9CF1A30-40C7-4E44-BABA-291C60EB34C9}" type="pres">
      <dgm:prSet presAssocID="{05F7950D-B066-4299-84C3-29FFEF117FB6}" presName="dstNode" presStyleLbl="node1" presStyleIdx="0" presStyleCnt="4"/>
      <dgm:spPr/>
    </dgm:pt>
    <dgm:pt modelId="{C264B6EE-DC4C-4A79-ACCD-A61753EB7708}" type="pres">
      <dgm:prSet presAssocID="{C92DE676-387F-4309-8B13-81B585F22B28}" presName="text_1" presStyleLbl="node1" presStyleIdx="0" presStyleCnt="4" custScaleY="138428">
        <dgm:presLayoutVars>
          <dgm:bulletEnabled val="1"/>
        </dgm:presLayoutVars>
      </dgm:prSet>
      <dgm:spPr/>
    </dgm:pt>
    <dgm:pt modelId="{859B44A1-A083-40AF-80C0-70BA3926F495}" type="pres">
      <dgm:prSet presAssocID="{C92DE676-387F-4309-8B13-81B585F22B28}" presName="accent_1" presStyleCnt="0"/>
      <dgm:spPr/>
    </dgm:pt>
    <dgm:pt modelId="{30B35B9C-B9E6-4695-82F6-DCE8BED27BCE}" type="pres">
      <dgm:prSet presAssocID="{C92DE676-387F-4309-8B13-81B585F22B28}" presName="accentRepeatNode" presStyleLbl="solidFgAcc1" presStyleIdx="0" presStyleCnt="4"/>
      <dgm:spPr/>
    </dgm:pt>
    <dgm:pt modelId="{7C9F1164-BF3E-414A-A306-B250B879DA6D}" type="pres">
      <dgm:prSet presAssocID="{4E9C9DD6-8B75-4D38-A683-9F72E75B092A}" presName="text_2" presStyleLbl="node1" presStyleIdx="1" presStyleCnt="4" custScaleY="138428">
        <dgm:presLayoutVars>
          <dgm:bulletEnabled val="1"/>
        </dgm:presLayoutVars>
      </dgm:prSet>
      <dgm:spPr/>
    </dgm:pt>
    <dgm:pt modelId="{49E1CE13-C5B4-4503-BDBF-101383232087}" type="pres">
      <dgm:prSet presAssocID="{4E9C9DD6-8B75-4D38-A683-9F72E75B092A}" presName="accent_2" presStyleCnt="0"/>
      <dgm:spPr/>
    </dgm:pt>
    <dgm:pt modelId="{F4C349DD-4403-449F-B1EE-CE57BF55B2C1}" type="pres">
      <dgm:prSet presAssocID="{4E9C9DD6-8B75-4D38-A683-9F72E75B092A}" presName="accentRepeatNode" presStyleLbl="solidFgAcc1" presStyleIdx="1" presStyleCnt="4"/>
      <dgm:spPr/>
    </dgm:pt>
    <dgm:pt modelId="{DB197B93-7327-4BD0-A5A3-B4AED38A293F}" type="pres">
      <dgm:prSet presAssocID="{FAE06576-84D6-434C-B1EF-290536875168}" presName="text_3" presStyleLbl="node1" presStyleIdx="2" presStyleCnt="4" custScaleY="138428">
        <dgm:presLayoutVars>
          <dgm:bulletEnabled val="1"/>
        </dgm:presLayoutVars>
      </dgm:prSet>
      <dgm:spPr/>
    </dgm:pt>
    <dgm:pt modelId="{EBAB0DCE-1AD4-43B7-BF74-4A3F4F3C58AD}" type="pres">
      <dgm:prSet presAssocID="{FAE06576-84D6-434C-B1EF-290536875168}" presName="accent_3" presStyleCnt="0"/>
      <dgm:spPr/>
    </dgm:pt>
    <dgm:pt modelId="{4D944878-D6C6-4B18-8DBF-13F10F8660F1}" type="pres">
      <dgm:prSet presAssocID="{FAE06576-84D6-434C-B1EF-290536875168}" presName="accentRepeatNode" presStyleLbl="solidFgAcc1" presStyleIdx="2" presStyleCnt="4"/>
      <dgm:spPr/>
    </dgm:pt>
    <dgm:pt modelId="{E95D8490-917A-4DC7-9880-9165C0A522E6}" type="pres">
      <dgm:prSet presAssocID="{F7F7B7A8-4F5A-41F3-94CD-F08C0F4FE61F}" presName="text_4" presStyleLbl="node1" presStyleIdx="3" presStyleCnt="4" custScaleY="138428">
        <dgm:presLayoutVars>
          <dgm:bulletEnabled val="1"/>
        </dgm:presLayoutVars>
      </dgm:prSet>
      <dgm:spPr/>
    </dgm:pt>
    <dgm:pt modelId="{981CC293-4EE4-4A1B-9D26-059344F9C145}" type="pres">
      <dgm:prSet presAssocID="{F7F7B7A8-4F5A-41F3-94CD-F08C0F4FE61F}" presName="accent_4" presStyleCnt="0"/>
      <dgm:spPr/>
    </dgm:pt>
    <dgm:pt modelId="{DA11E7E6-7394-4E57-A3FC-C165474BD78D}" type="pres">
      <dgm:prSet presAssocID="{F7F7B7A8-4F5A-41F3-94CD-F08C0F4FE61F}" presName="accentRepeatNode" presStyleLbl="solidFgAcc1" presStyleIdx="3" presStyleCnt="4"/>
      <dgm:spPr/>
    </dgm:pt>
  </dgm:ptLst>
  <dgm:cxnLst>
    <dgm:cxn modelId="{25DC3C03-7164-4CE2-9279-9766E74106AB}" type="presOf" srcId="{27E88C17-A642-435D-82A8-E54BC4671467}" destId="{E95D8490-917A-4DC7-9880-9165C0A522E6}" srcOrd="0" destOrd="1" presId="urn:microsoft.com/office/officeart/2008/layout/VerticalCurvedList"/>
    <dgm:cxn modelId="{2AD20409-59E7-49D1-B230-E7769CCEF696}" type="presOf" srcId="{A9E87AEF-69AC-408F-9E64-B44BBCC21EE0}" destId="{25E9AD26-9E93-4CA5-A488-923F7D750F16}" srcOrd="0" destOrd="0" presId="urn:microsoft.com/office/officeart/2008/layout/VerticalCurvedList"/>
    <dgm:cxn modelId="{A7F07B20-65E1-4274-A160-AAC9BC39E4A8}" srcId="{05F7950D-B066-4299-84C3-29FFEF117FB6}" destId="{F7F7B7A8-4F5A-41F3-94CD-F08C0F4FE61F}" srcOrd="3" destOrd="0" parTransId="{7230F85C-D674-4C45-9E70-F2701AEC1A67}" sibTransId="{86EE7532-386E-4BD4-A7B3-5FA915B577FB}"/>
    <dgm:cxn modelId="{16E18B65-BE0F-4D72-A9E0-0E70FA297A90}" type="presOf" srcId="{05F7950D-B066-4299-84C3-29FFEF117FB6}" destId="{CD1E30F1-2301-4E3C-A044-32A7C4F0464E}" srcOrd="0" destOrd="0" presId="urn:microsoft.com/office/officeart/2008/layout/VerticalCurvedList"/>
    <dgm:cxn modelId="{F9FB4167-4455-40D6-B3D9-47575DBCC760}" srcId="{05F7950D-B066-4299-84C3-29FFEF117FB6}" destId="{C92DE676-387F-4309-8B13-81B585F22B28}" srcOrd="0" destOrd="0" parTransId="{F646FA5A-BB42-4339-8080-CA0CD94260BF}" sibTransId="{8F447249-16A9-4D26-9255-CE1169A0A168}"/>
    <dgm:cxn modelId="{BC05E96E-5170-429A-BCFF-7BA01D5EF7A9}" type="presOf" srcId="{558E4A8B-DC33-4CCE-BCA7-04A82F142ADC}" destId="{7C9F1164-BF3E-414A-A306-B250B879DA6D}" srcOrd="0" destOrd="1" presId="urn:microsoft.com/office/officeart/2008/layout/VerticalCurvedList"/>
    <dgm:cxn modelId="{69FB6472-A15C-4148-BA2F-1255AFB91F99}" type="presOf" srcId="{F7F7B7A8-4F5A-41F3-94CD-F08C0F4FE61F}" destId="{E95D8490-917A-4DC7-9880-9165C0A522E6}" srcOrd="0" destOrd="0" presId="urn:microsoft.com/office/officeart/2008/layout/VerticalCurvedList"/>
    <dgm:cxn modelId="{E8029E7D-AC6A-421C-A190-C466E89B817B}" srcId="{4E9C9DD6-8B75-4D38-A683-9F72E75B092A}" destId="{558E4A8B-DC33-4CCE-BCA7-04A82F142ADC}" srcOrd="0" destOrd="0" parTransId="{CA3020B5-1AFE-4B1D-8254-C0E17B11A9C1}" sibTransId="{4C6CB351-21BF-4E6E-B8D9-D81BF1FF326A}"/>
    <dgm:cxn modelId="{3A27D47D-2B21-4987-900B-01CB30F3947A}" type="presOf" srcId="{76AD088F-C74D-4059-B375-B4D2E2BB3D59}" destId="{C264B6EE-DC4C-4A79-ACCD-A61753EB7708}" srcOrd="0" destOrd="1" presId="urn:microsoft.com/office/officeart/2008/layout/VerticalCurvedList"/>
    <dgm:cxn modelId="{87744682-ED28-475B-8FDE-B6B708B8322C}" srcId="{05F7950D-B066-4299-84C3-29FFEF117FB6}" destId="{FAE06576-84D6-434C-B1EF-290536875168}" srcOrd="2" destOrd="0" parTransId="{66168B24-9629-497F-875B-C6FB62280425}" sibTransId="{7C15977D-4969-4CC9-B3B7-8038D4A48A62}"/>
    <dgm:cxn modelId="{9B4E5798-7011-45AE-9AF7-ED7AAAEB235D}" type="presOf" srcId="{C92DE676-387F-4309-8B13-81B585F22B28}" destId="{C264B6EE-DC4C-4A79-ACCD-A61753EB7708}" srcOrd="0" destOrd="0" presId="urn:microsoft.com/office/officeart/2008/layout/VerticalCurvedList"/>
    <dgm:cxn modelId="{35E72CA4-A3E0-4EF4-BCBF-7590C80F7AD3}" type="presOf" srcId="{B9428513-FB7A-4AF4-B3FA-51A638605963}" destId="{DB197B93-7327-4BD0-A5A3-B4AED38A293F}" srcOrd="0" destOrd="1" presId="urn:microsoft.com/office/officeart/2008/layout/VerticalCurvedList"/>
    <dgm:cxn modelId="{33592DAE-A846-4CA3-8126-9768115C7723}" type="presOf" srcId="{FAE06576-84D6-434C-B1EF-290536875168}" destId="{DB197B93-7327-4BD0-A5A3-B4AED38A293F}" srcOrd="0" destOrd="0" presId="urn:microsoft.com/office/officeart/2008/layout/VerticalCurvedList"/>
    <dgm:cxn modelId="{D19176BF-51A8-4BE9-AC14-D66428F091C3}" type="presOf" srcId="{4E9C9DD6-8B75-4D38-A683-9F72E75B092A}" destId="{7C9F1164-BF3E-414A-A306-B250B879DA6D}" srcOrd="0" destOrd="0" presId="urn:microsoft.com/office/officeart/2008/layout/VerticalCurvedList"/>
    <dgm:cxn modelId="{31D4DCCE-9CAB-46FE-8601-5E9E28E8DBA6}" srcId="{05F7950D-B066-4299-84C3-29FFEF117FB6}" destId="{4E9C9DD6-8B75-4D38-A683-9F72E75B092A}" srcOrd="1" destOrd="0" parTransId="{6F05D304-938F-4843-843D-8B214056DC4F}" sibTransId="{E1B4AD40-594D-41DC-A761-02CE5DB8BA4D}"/>
    <dgm:cxn modelId="{59237ED8-D137-458F-BA6C-62FCC8638760}" srcId="{FAE06576-84D6-434C-B1EF-290536875168}" destId="{B9428513-FB7A-4AF4-B3FA-51A638605963}" srcOrd="0" destOrd="0" parTransId="{341137EF-EF83-4EFC-BF94-2ED688E08F49}" sibTransId="{63825C28-7455-4B0F-8E3B-042B8864E221}"/>
    <dgm:cxn modelId="{0F10B1D9-6236-42C3-8A13-A65B66FF9810}" srcId="{F7F7B7A8-4F5A-41F3-94CD-F08C0F4FE61F}" destId="{27E88C17-A642-435D-82A8-E54BC4671467}" srcOrd="0" destOrd="0" parTransId="{79B71073-10AD-4076-A116-C5634D932031}" sibTransId="{320A64C9-6D28-42B2-A6BD-B30443B8C907}"/>
    <dgm:cxn modelId="{926C7AE2-4B44-4A5B-9DAB-9525729C2A66}" srcId="{C92DE676-387F-4309-8B13-81B585F22B28}" destId="{76AD088F-C74D-4059-B375-B4D2E2BB3D59}" srcOrd="0" destOrd="0" parTransId="{584EEC22-0BB6-4342-960C-2545F62758D2}" sibTransId="{A9E87AEF-69AC-408F-9E64-B44BBCC21EE0}"/>
    <dgm:cxn modelId="{DCCD2C31-58F6-4ECA-B1B9-6E065F22140A}" type="presParOf" srcId="{CD1E30F1-2301-4E3C-A044-32A7C4F0464E}" destId="{40E3D8AC-23E3-468A-A835-C07421C76B00}" srcOrd="0" destOrd="0" presId="urn:microsoft.com/office/officeart/2008/layout/VerticalCurvedList"/>
    <dgm:cxn modelId="{2D958F45-A552-446F-861E-64CF37D6C277}" type="presParOf" srcId="{40E3D8AC-23E3-468A-A835-C07421C76B00}" destId="{7075B5E0-88CB-4BEC-AE45-9D9C0BC09356}" srcOrd="0" destOrd="0" presId="urn:microsoft.com/office/officeart/2008/layout/VerticalCurvedList"/>
    <dgm:cxn modelId="{1DEC2A40-0982-4C21-8A3D-E1AC6DFAE98E}" type="presParOf" srcId="{7075B5E0-88CB-4BEC-AE45-9D9C0BC09356}" destId="{5C8CD758-494E-4019-90EC-70066FB053B6}" srcOrd="0" destOrd="0" presId="urn:microsoft.com/office/officeart/2008/layout/VerticalCurvedList"/>
    <dgm:cxn modelId="{C5C82AB9-A8D3-4CDC-9F84-D1B6A439C8F4}" type="presParOf" srcId="{7075B5E0-88CB-4BEC-AE45-9D9C0BC09356}" destId="{25E9AD26-9E93-4CA5-A488-923F7D750F16}" srcOrd="1" destOrd="0" presId="urn:microsoft.com/office/officeart/2008/layout/VerticalCurvedList"/>
    <dgm:cxn modelId="{816238DB-CF83-4FEB-8BB4-4E9CF4A1798E}" type="presParOf" srcId="{7075B5E0-88CB-4BEC-AE45-9D9C0BC09356}" destId="{02774589-9362-4668-A089-D58F9A73D717}" srcOrd="2" destOrd="0" presId="urn:microsoft.com/office/officeart/2008/layout/VerticalCurvedList"/>
    <dgm:cxn modelId="{67ECFA2B-0671-4996-9820-535D2F62905A}" type="presParOf" srcId="{7075B5E0-88CB-4BEC-AE45-9D9C0BC09356}" destId="{D9CF1A30-40C7-4E44-BABA-291C60EB34C9}" srcOrd="3" destOrd="0" presId="urn:microsoft.com/office/officeart/2008/layout/VerticalCurvedList"/>
    <dgm:cxn modelId="{28B33484-2C6B-474A-98AD-4A6E54EEE2A9}" type="presParOf" srcId="{40E3D8AC-23E3-468A-A835-C07421C76B00}" destId="{C264B6EE-DC4C-4A79-ACCD-A61753EB7708}" srcOrd="1" destOrd="0" presId="urn:microsoft.com/office/officeart/2008/layout/VerticalCurvedList"/>
    <dgm:cxn modelId="{EC40F867-CB2E-4AAB-8A26-1FE7C9698D54}" type="presParOf" srcId="{40E3D8AC-23E3-468A-A835-C07421C76B00}" destId="{859B44A1-A083-40AF-80C0-70BA3926F495}" srcOrd="2" destOrd="0" presId="urn:microsoft.com/office/officeart/2008/layout/VerticalCurvedList"/>
    <dgm:cxn modelId="{BB821274-624D-47E8-8B3F-B71F0F208507}" type="presParOf" srcId="{859B44A1-A083-40AF-80C0-70BA3926F495}" destId="{30B35B9C-B9E6-4695-82F6-DCE8BED27BCE}" srcOrd="0" destOrd="0" presId="urn:microsoft.com/office/officeart/2008/layout/VerticalCurvedList"/>
    <dgm:cxn modelId="{2894DA62-25F7-4E1A-A067-C3B3BF5F9462}" type="presParOf" srcId="{40E3D8AC-23E3-468A-A835-C07421C76B00}" destId="{7C9F1164-BF3E-414A-A306-B250B879DA6D}" srcOrd="3" destOrd="0" presId="urn:microsoft.com/office/officeart/2008/layout/VerticalCurvedList"/>
    <dgm:cxn modelId="{D1C374A0-6EDD-4BC7-9230-6A62FE6D1DFD}" type="presParOf" srcId="{40E3D8AC-23E3-468A-A835-C07421C76B00}" destId="{49E1CE13-C5B4-4503-BDBF-101383232087}" srcOrd="4" destOrd="0" presId="urn:microsoft.com/office/officeart/2008/layout/VerticalCurvedList"/>
    <dgm:cxn modelId="{F7969795-13A1-4ABC-8824-F404AAF51F6C}" type="presParOf" srcId="{49E1CE13-C5B4-4503-BDBF-101383232087}" destId="{F4C349DD-4403-449F-B1EE-CE57BF55B2C1}" srcOrd="0" destOrd="0" presId="urn:microsoft.com/office/officeart/2008/layout/VerticalCurvedList"/>
    <dgm:cxn modelId="{D99B1EFC-5BEF-45F2-B4E5-C81A836CA995}" type="presParOf" srcId="{40E3D8AC-23E3-468A-A835-C07421C76B00}" destId="{DB197B93-7327-4BD0-A5A3-B4AED38A293F}" srcOrd="5" destOrd="0" presId="urn:microsoft.com/office/officeart/2008/layout/VerticalCurvedList"/>
    <dgm:cxn modelId="{2C558F87-9A53-403B-9CBD-73979FA68E5E}" type="presParOf" srcId="{40E3D8AC-23E3-468A-A835-C07421C76B00}" destId="{EBAB0DCE-1AD4-43B7-BF74-4A3F4F3C58AD}" srcOrd="6" destOrd="0" presId="urn:microsoft.com/office/officeart/2008/layout/VerticalCurvedList"/>
    <dgm:cxn modelId="{B811802E-6E61-438A-B597-EB9B84A85658}" type="presParOf" srcId="{EBAB0DCE-1AD4-43B7-BF74-4A3F4F3C58AD}" destId="{4D944878-D6C6-4B18-8DBF-13F10F8660F1}" srcOrd="0" destOrd="0" presId="urn:microsoft.com/office/officeart/2008/layout/VerticalCurvedList"/>
    <dgm:cxn modelId="{781A6E59-1098-4BBF-B28C-E53729E9E7F5}" type="presParOf" srcId="{40E3D8AC-23E3-468A-A835-C07421C76B00}" destId="{E95D8490-917A-4DC7-9880-9165C0A522E6}" srcOrd="7" destOrd="0" presId="urn:microsoft.com/office/officeart/2008/layout/VerticalCurvedList"/>
    <dgm:cxn modelId="{04BD343A-7216-44F8-BAC8-BED64619D703}" type="presParOf" srcId="{40E3D8AC-23E3-468A-A835-C07421C76B00}" destId="{981CC293-4EE4-4A1B-9D26-059344F9C145}" srcOrd="8" destOrd="0" presId="urn:microsoft.com/office/officeart/2008/layout/VerticalCurvedList"/>
    <dgm:cxn modelId="{3DB7B402-6156-45CF-82FD-A957FCB2CD5C}" type="presParOf" srcId="{981CC293-4EE4-4A1B-9D26-059344F9C145}" destId="{DA11E7E6-7394-4E57-A3FC-C165474BD78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E861587-6316-44D7-A775-B723D357D829}" type="doc">
      <dgm:prSet loTypeId="urn:microsoft.com/office/officeart/2008/layout/HexagonCluster" loCatId="picture" qsTypeId="urn:microsoft.com/office/officeart/2005/8/quickstyle/simple1" qsCatId="simple" csTypeId="urn:microsoft.com/office/officeart/2005/8/colors/colorful1#11" csCatId="colorful" phldr="1"/>
      <dgm:spPr/>
      <dgm:t>
        <a:bodyPr/>
        <a:lstStyle/>
        <a:p>
          <a:endParaRPr lang="zh-TW" altLang="en-US"/>
        </a:p>
      </dgm:t>
    </dgm:pt>
    <dgm:pt modelId="{34DAD47A-44D0-4B87-8C47-3B1D9D80EF67}">
      <dgm:prSet phldrT="[文字]" custT="1"/>
      <dgm:spPr>
        <a:solidFill>
          <a:schemeClr val="accent6">
            <a:lumMod val="75000"/>
          </a:schemeClr>
        </a:solidFill>
        <a:ln>
          <a:solidFill>
            <a:schemeClr val="accent6">
              <a:lumMod val="40000"/>
              <a:lumOff val="60000"/>
            </a:schemeClr>
          </a:solidFill>
        </a:ln>
      </dgm:spPr>
      <dgm:t>
        <a:bodyPr/>
        <a:lstStyle/>
        <a:p>
          <a:pPr algn="ctr"/>
          <a:r>
            <a:rPr lang="zh-TW" altLang="en-US" sz="3200" dirty="0">
              <a:latin typeface="標楷體" panose="03000509000000000000" pitchFamily="65" charset="-120"/>
              <a:ea typeface="標楷體" panose="03000509000000000000" pitchFamily="65" charset="-120"/>
            </a:rPr>
            <a:t>專業</a:t>
          </a:r>
          <a:br>
            <a:rPr lang="en-US" altLang="zh-TW" sz="3200" dirty="0">
              <a:latin typeface="標楷體" panose="03000509000000000000" pitchFamily="65" charset="-120"/>
              <a:ea typeface="標楷體" panose="03000509000000000000" pitchFamily="65" charset="-120"/>
            </a:rPr>
          </a:br>
          <a:r>
            <a:rPr lang="zh-TW" altLang="en-US" sz="3200" dirty="0">
              <a:latin typeface="標楷體" panose="03000509000000000000" pitchFamily="65" charset="-120"/>
              <a:ea typeface="標楷體" panose="03000509000000000000" pitchFamily="65" charset="-120"/>
            </a:rPr>
            <a:t>發展</a:t>
          </a:r>
        </a:p>
      </dgm:t>
    </dgm:pt>
    <dgm:pt modelId="{B29118FF-F670-4037-BE7E-66922B905AD8}" type="parTrans" cxnId="{A4E01553-654C-4C0A-B86F-56DA5A4D0F88}">
      <dgm:prSet/>
      <dgm:spPr/>
      <dgm:t>
        <a:bodyPr/>
        <a:lstStyle/>
        <a:p>
          <a:pPr algn="ctr"/>
          <a:endParaRPr lang="zh-TW" altLang="en-US"/>
        </a:p>
      </dgm:t>
    </dgm:pt>
    <dgm:pt modelId="{551EF3EB-761B-44B1-B209-9CBBE4041336}" type="sibTrans" cxnId="{A4E01553-654C-4C0A-B86F-56DA5A4D0F88}">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accent6"/>
          </a:solidFill>
        </a:ln>
      </dgm:spPr>
      <dgm:t>
        <a:bodyPr/>
        <a:lstStyle/>
        <a:p>
          <a:pPr algn="ctr"/>
          <a:endParaRPr lang="zh-TW" altLang="en-US"/>
        </a:p>
      </dgm:t>
    </dgm:pt>
    <dgm:pt modelId="{EEFE8A20-AB52-4C10-AD3C-6BD002C82EDC}" type="pres">
      <dgm:prSet presAssocID="{0E861587-6316-44D7-A775-B723D357D829}" presName="Name0" presStyleCnt="0">
        <dgm:presLayoutVars>
          <dgm:chMax val="21"/>
          <dgm:chPref val="21"/>
        </dgm:presLayoutVars>
      </dgm:prSet>
      <dgm:spPr/>
    </dgm:pt>
    <dgm:pt modelId="{11B1FB6E-0C13-4E6A-9008-C690D1A1C6BF}" type="pres">
      <dgm:prSet presAssocID="{34DAD47A-44D0-4B87-8C47-3B1D9D80EF67}" presName="text1" presStyleCnt="0"/>
      <dgm:spPr/>
    </dgm:pt>
    <dgm:pt modelId="{EC11FEF4-64FF-4671-8002-9CAAD81DC687}" type="pres">
      <dgm:prSet presAssocID="{34DAD47A-44D0-4B87-8C47-3B1D9D80EF67}" presName="textRepeatNode" presStyleLbl="alignNode1" presStyleIdx="0" presStyleCnt="1">
        <dgm:presLayoutVars>
          <dgm:chMax val="0"/>
          <dgm:chPref val="0"/>
          <dgm:bulletEnabled val="1"/>
        </dgm:presLayoutVars>
      </dgm:prSet>
      <dgm:spPr/>
    </dgm:pt>
    <dgm:pt modelId="{E15CAD67-A1D1-4F38-841C-E8617D2B15A9}" type="pres">
      <dgm:prSet presAssocID="{34DAD47A-44D0-4B87-8C47-3B1D9D80EF67}" presName="textaccent1" presStyleCnt="0"/>
      <dgm:spPr/>
    </dgm:pt>
    <dgm:pt modelId="{27B38703-4A2F-4E9C-8B88-A88F38926814}" type="pres">
      <dgm:prSet presAssocID="{34DAD47A-44D0-4B87-8C47-3B1D9D80EF67}" presName="accentRepeatNode" presStyleLbl="solidAlignAcc1" presStyleIdx="0" presStyleCnt="2"/>
      <dgm:spPr>
        <a:ln>
          <a:solidFill>
            <a:schemeClr val="accent6">
              <a:lumMod val="40000"/>
              <a:lumOff val="60000"/>
            </a:schemeClr>
          </a:solidFill>
        </a:ln>
      </dgm:spPr>
    </dgm:pt>
    <dgm:pt modelId="{B751B1F1-6A46-41AF-9D8E-D12EC49D98A3}" type="pres">
      <dgm:prSet presAssocID="{551EF3EB-761B-44B1-B209-9CBBE4041336}" presName="image1" presStyleCnt="0"/>
      <dgm:spPr/>
    </dgm:pt>
    <dgm:pt modelId="{1A7C58A2-A88F-4A0E-8882-EEE1E88AA386}" type="pres">
      <dgm:prSet presAssocID="{551EF3EB-761B-44B1-B209-9CBBE4041336}" presName="imageRepeatNode" presStyleLbl="alignAcc1" presStyleIdx="0" presStyleCnt="1"/>
      <dgm:spPr/>
    </dgm:pt>
    <dgm:pt modelId="{AA8B16DB-E966-42AB-AE14-C9CF654DAD49}" type="pres">
      <dgm:prSet presAssocID="{551EF3EB-761B-44B1-B209-9CBBE4041336}" presName="imageaccent1" presStyleCnt="0"/>
      <dgm:spPr/>
    </dgm:pt>
    <dgm:pt modelId="{ABBAA693-F10C-4D83-A782-DDD29C6AD60C}" type="pres">
      <dgm:prSet presAssocID="{551EF3EB-761B-44B1-B209-9CBBE4041336}" presName="accentRepeatNode" presStyleLbl="solidAlignAcc1" presStyleIdx="1" presStyleCnt="2"/>
      <dgm:spPr>
        <a:ln>
          <a:solidFill>
            <a:schemeClr val="accent6"/>
          </a:solidFill>
        </a:ln>
      </dgm:spPr>
    </dgm:pt>
  </dgm:ptLst>
  <dgm:cxnLst>
    <dgm:cxn modelId="{A4E01553-654C-4C0A-B86F-56DA5A4D0F88}" srcId="{0E861587-6316-44D7-A775-B723D357D829}" destId="{34DAD47A-44D0-4B87-8C47-3B1D9D80EF67}" srcOrd="0" destOrd="0" parTransId="{B29118FF-F670-4037-BE7E-66922B905AD8}" sibTransId="{551EF3EB-761B-44B1-B209-9CBBE4041336}"/>
    <dgm:cxn modelId="{9C3EDE98-F564-43AE-918B-D945FC476EE6}" type="presOf" srcId="{551EF3EB-761B-44B1-B209-9CBBE4041336}" destId="{1A7C58A2-A88F-4A0E-8882-EEE1E88AA386}" srcOrd="0" destOrd="0" presId="urn:microsoft.com/office/officeart/2008/layout/HexagonCluster"/>
    <dgm:cxn modelId="{C5E4C1AE-6170-4C2C-B135-6F46E1971B37}" type="presOf" srcId="{34DAD47A-44D0-4B87-8C47-3B1D9D80EF67}" destId="{EC11FEF4-64FF-4671-8002-9CAAD81DC687}" srcOrd="0" destOrd="0" presId="urn:microsoft.com/office/officeart/2008/layout/HexagonCluster"/>
    <dgm:cxn modelId="{1687B2CB-87A8-4BB3-AB43-7E4F26742704}" type="presOf" srcId="{0E861587-6316-44D7-A775-B723D357D829}" destId="{EEFE8A20-AB52-4C10-AD3C-6BD002C82EDC}" srcOrd="0" destOrd="0" presId="urn:microsoft.com/office/officeart/2008/layout/HexagonCluster"/>
    <dgm:cxn modelId="{62BB0F63-464E-4F1F-86C6-F2DC580CC03B}" type="presParOf" srcId="{EEFE8A20-AB52-4C10-AD3C-6BD002C82EDC}" destId="{11B1FB6E-0C13-4E6A-9008-C690D1A1C6BF}" srcOrd="0" destOrd="0" presId="urn:microsoft.com/office/officeart/2008/layout/HexagonCluster"/>
    <dgm:cxn modelId="{C57B3B47-53D1-4C83-B479-B256E91EF391}" type="presParOf" srcId="{11B1FB6E-0C13-4E6A-9008-C690D1A1C6BF}" destId="{EC11FEF4-64FF-4671-8002-9CAAD81DC687}" srcOrd="0" destOrd="0" presId="urn:microsoft.com/office/officeart/2008/layout/HexagonCluster"/>
    <dgm:cxn modelId="{FF20EF4D-F8EC-4C3B-A8DE-35E92E35396F}" type="presParOf" srcId="{EEFE8A20-AB52-4C10-AD3C-6BD002C82EDC}" destId="{E15CAD67-A1D1-4F38-841C-E8617D2B15A9}" srcOrd="1" destOrd="0" presId="urn:microsoft.com/office/officeart/2008/layout/HexagonCluster"/>
    <dgm:cxn modelId="{5CDF02F3-8CCE-4257-8302-06102F23876F}" type="presParOf" srcId="{E15CAD67-A1D1-4F38-841C-E8617D2B15A9}" destId="{27B38703-4A2F-4E9C-8B88-A88F38926814}" srcOrd="0" destOrd="0" presId="urn:microsoft.com/office/officeart/2008/layout/HexagonCluster"/>
    <dgm:cxn modelId="{24314D06-0116-4258-8728-CB1A63BDD539}" type="presParOf" srcId="{EEFE8A20-AB52-4C10-AD3C-6BD002C82EDC}" destId="{B751B1F1-6A46-41AF-9D8E-D12EC49D98A3}" srcOrd="2" destOrd="0" presId="urn:microsoft.com/office/officeart/2008/layout/HexagonCluster"/>
    <dgm:cxn modelId="{C8467AE0-C35B-4231-A696-602C021DA843}" type="presParOf" srcId="{B751B1F1-6A46-41AF-9D8E-D12EC49D98A3}" destId="{1A7C58A2-A88F-4A0E-8882-EEE1E88AA386}" srcOrd="0" destOrd="0" presId="urn:microsoft.com/office/officeart/2008/layout/HexagonCluster"/>
    <dgm:cxn modelId="{A2B177A7-104E-45EF-A717-B7C639DC6FC0}" type="presParOf" srcId="{EEFE8A20-AB52-4C10-AD3C-6BD002C82EDC}" destId="{AA8B16DB-E966-42AB-AE14-C9CF654DAD49}" srcOrd="3" destOrd="0" presId="urn:microsoft.com/office/officeart/2008/layout/HexagonCluster"/>
    <dgm:cxn modelId="{7BBA08E0-0195-49B4-B22B-BFC4A202CFEA}" type="presParOf" srcId="{AA8B16DB-E966-42AB-AE14-C9CF654DAD49}" destId="{ABBAA693-F10C-4D83-A782-DDD29C6AD60C}"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E861587-6316-44D7-A775-B723D357D829}" type="doc">
      <dgm:prSet loTypeId="urn:microsoft.com/office/officeart/2008/layout/HexagonCluster" loCatId="picture" qsTypeId="urn:microsoft.com/office/officeart/2005/8/quickstyle/simple1" qsCatId="simple" csTypeId="urn:microsoft.com/office/officeart/2005/8/colors/colorful2" csCatId="colorful" phldr="1"/>
      <dgm:spPr/>
      <dgm:t>
        <a:bodyPr/>
        <a:lstStyle/>
        <a:p>
          <a:endParaRPr lang="zh-TW" altLang="en-US"/>
        </a:p>
      </dgm:t>
    </dgm:pt>
    <dgm:pt modelId="{A2436E91-1138-4314-AA90-2BEC4CE2B6D7}">
      <dgm:prSet phldrT="[文字]" custT="1"/>
      <dgm:spPr>
        <a:solidFill>
          <a:srgbClr val="C00000"/>
        </a:solidFill>
        <a:ln>
          <a:solidFill>
            <a:srgbClr val="C00000"/>
          </a:solidFill>
        </a:ln>
      </dgm:spPr>
      <dgm:t>
        <a:bodyPr/>
        <a:lstStyle/>
        <a:p>
          <a:pPr algn="ctr"/>
          <a:r>
            <a:rPr lang="zh-TW" altLang="en-US" sz="3200" dirty="0">
              <a:latin typeface="標楷體" panose="03000509000000000000" pitchFamily="65" charset="-120"/>
              <a:ea typeface="標楷體" panose="03000509000000000000" pitchFamily="65" charset="-120"/>
            </a:rPr>
            <a:t>社區</a:t>
          </a:r>
          <a:br>
            <a:rPr lang="en-US" altLang="zh-TW" sz="3200" dirty="0">
              <a:latin typeface="標楷體" panose="03000509000000000000" pitchFamily="65" charset="-120"/>
              <a:ea typeface="標楷體" panose="03000509000000000000" pitchFamily="65" charset="-120"/>
            </a:rPr>
          </a:br>
          <a:r>
            <a:rPr lang="zh-TW" altLang="en-US" sz="3200" dirty="0">
              <a:latin typeface="標楷體" panose="03000509000000000000" pitchFamily="65" charset="-120"/>
              <a:ea typeface="標楷體" panose="03000509000000000000" pitchFamily="65" charset="-120"/>
            </a:rPr>
            <a:t>培力</a:t>
          </a:r>
        </a:p>
      </dgm:t>
    </dgm:pt>
    <dgm:pt modelId="{0A455030-145E-42C8-831B-C8C75EAF6348}" type="parTrans" cxnId="{2034F76E-318C-45BF-A6A4-089E7815C499}">
      <dgm:prSet/>
      <dgm:spPr/>
      <dgm:t>
        <a:bodyPr/>
        <a:lstStyle/>
        <a:p>
          <a:pPr algn="ctr"/>
          <a:endParaRPr lang="zh-TW" altLang="en-US"/>
        </a:p>
      </dgm:t>
    </dgm:pt>
    <dgm:pt modelId="{9CCC283A-1BF6-4261-82D6-690E550D886B}" type="sibTrans" cxnId="{2034F76E-318C-45BF-A6A4-089E7815C49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rgbClr val="C00000"/>
          </a:solidFill>
        </a:ln>
      </dgm:spPr>
      <dgm:t>
        <a:bodyPr/>
        <a:lstStyle/>
        <a:p>
          <a:pPr algn="ctr"/>
          <a:endParaRPr lang="zh-TW" altLang="en-US"/>
        </a:p>
      </dgm:t>
    </dgm:pt>
    <dgm:pt modelId="{EEFE8A20-AB52-4C10-AD3C-6BD002C82EDC}" type="pres">
      <dgm:prSet presAssocID="{0E861587-6316-44D7-A775-B723D357D829}" presName="Name0" presStyleCnt="0">
        <dgm:presLayoutVars>
          <dgm:chMax val="21"/>
          <dgm:chPref val="21"/>
        </dgm:presLayoutVars>
      </dgm:prSet>
      <dgm:spPr/>
    </dgm:pt>
    <dgm:pt modelId="{5A518554-F678-4ED5-93C6-DFB3F1F48843}" type="pres">
      <dgm:prSet presAssocID="{A2436E91-1138-4314-AA90-2BEC4CE2B6D7}" presName="text1" presStyleCnt="0"/>
      <dgm:spPr/>
    </dgm:pt>
    <dgm:pt modelId="{A4DA8344-F803-452E-8E6D-D0BF567EC8E9}" type="pres">
      <dgm:prSet presAssocID="{A2436E91-1138-4314-AA90-2BEC4CE2B6D7}" presName="textRepeatNode" presStyleLbl="alignNode1" presStyleIdx="0" presStyleCnt="1">
        <dgm:presLayoutVars>
          <dgm:chMax val="0"/>
          <dgm:chPref val="0"/>
          <dgm:bulletEnabled val="1"/>
        </dgm:presLayoutVars>
      </dgm:prSet>
      <dgm:spPr/>
    </dgm:pt>
    <dgm:pt modelId="{710C7D16-7C35-4F59-987B-093AE0A542D2}" type="pres">
      <dgm:prSet presAssocID="{A2436E91-1138-4314-AA90-2BEC4CE2B6D7}" presName="textaccent1" presStyleCnt="0"/>
      <dgm:spPr/>
    </dgm:pt>
    <dgm:pt modelId="{9082B469-614D-46C1-B47C-7F63B4B87EA0}" type="pres">
      <dgm:prSet presAssocID="{A2436E91-1138-4314-AA90-2BEC4CE2B6D7}" presName="accentRepeatNode" presStyleLbl="solidAlignAcc1" presStyleIdx="0" presStyleCnt="2"/>
      <dgm:spPr/>
    </dgm:pt>
    <dgm:pt modelId="{18A483B3-183C-4C9F-BFB4-32132BEDFFCF}" type="pres">
      <dgm:prSet presAssocID="{9CCC283A-1BF6-4261-82D6-690E550D886B}" presName="image1" presStyleCnt="0"/>
      <dgm:spPr/>
    </dgm:pt>
    <dgm:pt modelId="{A2389D03-8FAB-4070-ADAB-7EA6CD916838}" type="pres">
      <dgm:prSet presAssocID="{9CCC283A-1BF6-4261-82D6-690E550D886B}" presName="imageRepeatNode" presStyleLbl="alignAcc1" presStyleIdx="0" presStyleCnt="1"/>
      <dgm:spPr/>
    </dgm:pt>
    <dgm:pt modelId="{CBB9ADAB-E32A-47AD-97B9-8CE529E899AD}" type="pres">
      <dgm:prSet presAssocID="{9CCC283A-1BF6-4261-82D6-690E550D886B}" presName="imageaccent1" presStyleCnt="0"/>
      <dgm:spPr/>
    </dgm:pt>
    <dgm:pt modelId="{58AFC166-C6B7-49A6-8093-CC964969FDFA}" type="pres">
      <dgm:prSet presAssocID="{9CCC283A-1BF6-4261-82D6-690E550D886B}" presName="accentRepeatNode" presStyleLbl="solidAlignAcc1" presStyleIdx="1" presStyleCnt="2"/>
      <dgm:spPr/>
    </dgm:pt>
  </dgm:ptLst>
  <dgm:cxnLst>
    <dgm:cxn modelId="{15A5DC2D-BFBE-4550-8B3E-D2EF7F8188D4}" type="presOf" srcId="{9CCC283A-1BF6-4261-82D6-690E550D886B}" destId="{A2389D03-8FAB-4070-ADAB-7EA6CD916838}" srcOrd="0" destOrd="0" presId="urn:microsoft.com/office/officeart/2008/layout/HexagonCluster"/>
    <dgm:cxn modelId="{79B69F65-3C6F-4C60-B58B-C7FBFA485AD4}" type="presOf" srcId="{A2436E91-1138-4314-AA90-2BEC4CE2B6D7}" destId="{A4DA8344-F803-452E-8E6D-D0BF567EC8E9}" srcOrd="0" destOrd="0" presId="urn:microsoft.com/office/officeart/2008/layout/HexagonCluster"/>
    <dgm:cxn modelId="{7F018448-D4C3-4E3F-B988-E728C66E9A1E}" type="presOf" srcId="{0E861587-6316-44D7-A775-B723D357D829}" destId="{EEFE8A20-AB52-4C10-AD3C-6BD002C82EDC}" srcOrd="0" destOrd="0" presId="urn:microsoft.com/office/officeart/2008/layout/HexagonCluster"/>
    <dgm:cxn modelId="{2034F76E-318C-45BF-A6A4-089E7815C499}" srcId="{0E861587-6316-44D7-A775-B723D357D829}" destId="{A2436E91-1138-4314-AA90-2BEC4CE2B6D7}" srcOrd="0" destOrd="0" parTransId="{0A455030-145E-42C8-831B-C8C75EAF6348}" sibTransId="{9CCC283A-1BF6-4261-82D6-690E550D886B}"/>
    <dgm:cxn modelId="{74726592-2874-4866-BC4F-D060F8BF2DD1}" type="presParOf" srcId="{EEFE8A20-AB52-4C10-AD3C-6BD002C82EDC}" destId="{5A518554-F678-4ED5-93C6-DFB3F1F48843}" srcOrd="0" destOrd="0" presId="urn:microsoft.com/office/officeart/2008/layout/HexagonCluster"/>
    <dgm:cxn modelId="{E1AC0EF9-F984-41B0-B027-68E50718F76D}" type="presParOf" srcId="{5A518554-F678-4ED5-93C6-DFB3F1F48843}" destId="{A4DA8344-F803-452E-8E6D-D0BF567EC8E9}" srcOrd="0" destOrd="0" presId="urn:microsoft.com/office/officeart/2008/layout/HexagonCluster"/>
    <dgm:cxn modelId="{9A186855-D5FF-4599-AF9F-E2A53453E94E}" type="presParOf" srcId="{EEFE8A20-AB52-4C10-AD3C-6BD002C82EDC}" destId="{710C7D16-7C35-4F59-987B-093AE0A542D2}" srcOrd="1" destOrd="0" presId="urn:microsoft.com/office/officeart/2008/layout/HexagonCluster"/>
    <dgm:cxn modelId="{A9E44991-A231-415F-9C7A-84E3C64C11B6}" type="presParOf" srcId="{710C7D16-7C35-4F59-987B-093AE0A542D2}" destId="{9082B469-614D-46C1-B47C-7F63B4B87EA0}" srcOrd="0" destOrd="0" presId="urn:microsoft.com/office/officeart/2008/layout/HexagonCluster"/>
    <dgm:cxn modelId="{4CD1AE88-8417-4642-A385-5BBC75507086}" type="presParOf" srcId="{EEFE8A20-AB52-4C10-AD3C-6BD002C82EDC}" destId="{18A483B3-183C-4C9F-BFB4-32132BEDFFCF}" srcOrd="2" destOrd="0" presId="urn:microsoft.com/office/officeart/2008/layout/HexagonCluster"/>
    <dgm:cxn modelId="{C269C80B-8D1C-4BE1-B4AE-BE2E0B1CE8B0}" type="presParOf" srcId="{18A483B3-183C-4C9F-BFB4-32132BEDFFCF}" destId="{A2389D03-8FAB-4070-ADAB-7EA6CD916838}" srcOrd="0" destOrd="0" presId="urn:microsoft.com/office/officeart/2008/layout/HexagonCluster"/>
    <dgm:cxn modelId="{867882CB-40CE-4E2B-9A0C-BDE584CF9399}" type="presParOf" srcId="{EEFE8A20-AB52-4C10-AD3C-6BD002C82EDC}" destId="{CBB9ADAB-E32A-47AD-97B9-8CE529E899AD}" srcOrd="3" destOrd="0" presId="urn:microsoft.com/office/officeart/2008/layout/HexagonCluster"/>
    <dgm:cxn modelId="{F29A6473-BF82-420C-BDA2-BB2DC86F6C50}" type="presParOf" srcId="{CBB9ADAB-E32A-47AD-97B9-8CE529E899AD}" destId="{58AFC166-C6B7-49A6-8093-CC964969FDFA}"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E861587-6316-44D7-A775-B723D357D829}" type="doc">
      <dgm:prSet loTypeId="urn:microsoft.com/office/officeart/2008/layout/HexagonCluster" loCatId="picture" qsTypeId="urn:microsoft.com/office/officeart/2005/8/quickstyle/simple1" qsCatId="simple" csTypeId="urn:microsoft.com/office/officeart/2005/8/colors/colorful2" csCatId="colorful" phldr="1"/>
      <dgm:spPr/>
      <dgm:t>
        <a:bodyPr/>
        <a:lstStyle/>
        <a:p>
          <a:endParaRPr lang="zh-TW" altLang="en-US"/>
        </a:p>
      </dgm:t>
    </dgm:pt>
    <dgm:pt modelId="{A2436E91-1138-4314-AA90-2BEC4CE2B6D7}">
      <dgm:prSet phldrT="[文字]" custT="1"/>
      <dgm:spPr>
        <a:solidFill>
          <a:srgbClr val="C00000"/>
        </a:solidFill>
        <a:ln>
          <a:solidFill>
            <a:srgbClr val="C00000"/>
          </a:solidFill>
        </a:ln>
      </dgm:spPr>
      <dgm:t>
        <a:bodyPr/>
        <a:lstStyle/>
        <a:p>
          <a:pPr algn="ctr"/>
          <a:r>
            <a:rPr lang="zh-TW" altLang="en-US" sz="3200" dirty="0">
              <a:latin typeface="標楷體" panose="03000509000000000000" pitchFamily="65" charset="-120"/>
              <a:ea typeface="標楷體" panose="03000509000000000000" pitchFamily="65" charset="-120"/>
            </a:rPr>
            <a:t>社區</a:t>
          </a:r>
          <a:br>
            <a:rPr lang="en-US" altLang="zh-TW" sz="3200" dirty="0">
              <a:latin typeface="標楷體" panose="03000509000000000000" pitchFamily="65" charset="-120"/>
              <a:ea typeface="標楷體" panose="03000509000000000000" pitchFamily="65" charset="-120"/>
            </a:rPr>
          </a:br>
          <a:r>
            <a:rPr lang="zh-TW" altLang="en-US" sz="3200" dirty="0">
              <a:latin typeface="標楷體" panose="03000509000000000000" pitchFamily="65" charset="-120"/>
              <a:ea typeface="標楷體" panose="03000509000000000000" pitchFamily="65" charset="-120"/>
            </a:rPr>
            <a:t>培力</a:t>
          </a:r>
        </a:p>
      </dgm:t>
    </dgm:pt>
    <dgm:pt modelId="{0A455030-145E-42C8-831B-C8C75EAF6348}" type="parTrans" cxnId="{2034F76E-318C-45BF-A6A4-089E7815C499}">
      <dgm:prSet/>
      <dgm:spPr/>
      <dgm:t>
        <a:bodyPr/>
        <a:lstStyle/>
        <a:p>
          <a:pPr algn="ctr"/>
          <a:endParaRPr lang="zh-TW" altLang="en-US"/>
        </a:p>
      </dgm:t>
    </dgm:pt>
    <dgm:pt modelId="{9CCC283A-1BF6-4261-82D6-690E550D886B}" type="sibTrans" cxnId="{2034F76E-318C-45BF-A6A4-089E7815C49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rgbClr val="C00000"/>
          </a:solidFill>
        </a:ln>
      </dgm:spPr>
      <dgm:t>
        <a:bodyPr/>
        <a:lstStyle/>
        <a:p>
          <a:pPr algn="ctr"/>
          <a:endParaRPr lang="zh-TW" altLang="en-US"/>
        </a:p>
      </dgm:t>
    </dgm:pt>
    <dgm:pt modelId="{EEFE8A20-AB52-4C10-AD3C-6BD002C82EDC}" type="pres">
      <dgm:prSet presAssocID="{0E861587-6316-44D7-A775-B723D357D829}" presName="Name0" presStyleCnt="0">
        <dgm:presLayoutVars>
          <dgm:chMax val="21"/>
          <dgm:chPref val="21"/>
        </dgm:presLayoutVars>
      </dgm:prSet>
      <dgm:spPr/>
    </dgm:pt>
    <dgm:pt modelId="{5A518554-F678-4ED5-93C6-DFB3F1F48843}" type="pres">
      <dgm:prSet presAssocID="{A2436E91-1138-4314-AA90-2BEC4CE2B6D7}" presName="text1" presStyleCnt="0"/>
      <dgm:spPr/>
    </dgm:pt>
    <dgm:pt modelId="{A4DA8344-F803-452E-8E6D-D0BF567EC8E9}" type="pres">
      <dgm:prSet presAssocID="{A2436E91-1138-4314-AA90-2BEC4CE2B6D7}" presName="textRepeatNode" presStyleLbl="alignNode1" presStyleIdx="0" presStyleCnt="1">
        <dgm:presLayoutVars>
          <dgm:chMax val="0"/>
          <dgm:chPref val="0"/>
          <dgm:bulletEnabled val="1"/>
        </dgm:presLayoutVars>
      </dgm:prSet>
      <dgm:spPr/>
    </dgm:pt>
    <dgm:pt modelId="{710C7D16-7C35-4F59-987B-093AE0A542D2}" type="pres">
      <dgm:prSet presAssocID="{A2436E91-1138-4314-AA90-2BEC4CE2B6D7}" presName="textaccent1" presStyleCnt="0"/>
      <dgm:spPr/>
    </dgm:pt>
    <dgm:pt modelId="{9082B469-614D-46C1-B47C-7F63B4B87EA0}" type="pres">
      <dgm:prSet presAssocID="{A2436E91-1138-4314-AA90-2BEC4CE2B6D7}" presName="accentRepeatNode" presStyleLbl="solidAlignAcc1" presStyleIdx="0" presStyleCnt="2"/>
      <dgm:spPr/>
    </dgm:pt>
    <dgm:pt modelId="{18A483B3-183C-4C9F-BFB4-32132BEDFFCF}" type="pres">
      <dgm:prSet presAssocID="{9CCC283A-1BF6-4261-82D6-690E550D886B}" presName="image1" presStyleCnt="0"/>
      <dgm:spPr/>
    </dgm:pt>
    <dgm:pt modelId="{A2389D03-8FAB-4070-ADAB-7EA6CD916838}" type="pres">
      <dgm:prSet presAssocID="{9CCC283A-1BF6-4261-82D6-690E550D886B}" presName="imageRepeatNode" presStyleLbl="alignAcc1" presStyleIdx="0" presStyleCnt="1"/>
      <dgm:spPr/>
    </dgm:pt>
    <dgm:pt modelId="{CBB9ADAB-E32A-47AD-97B9-8CE529E899AD}" type="pres">
      <dgm:prSet presAssocID="{9CCC283A-1BF6-4261-82D6-690E550D886B}" presName="imageaccent1" presStyleCnt="0"/>
      <dgm:spPr/>
    </dgm:pt>
    <dgm:pt modelId="{58AFC166-C6B7-49A6-8093-CC964969FDFA}" type="pres">
      <dgm:prSet presAssocID="{9CCC283A-1BF6-4261-82D6-690E550D886B}" presName="accentRepeatNode" presStyleLbl="solidAlignAcc1" presStyleIdx="1" presStyleCnt="2"/>
      <dgm:spPr/>
    </dgm:pt>
  </dgm:ptLst>
  <dgm:cxnLst>
    <dgm:cxn modelId="{F546D665-19B6-40F1-A900-7E09476724C7}" type="presOf" srcId="{9CCC283A-1BF6-4261-82D6-690E550D886B}" destId="{A2389D03-8FAB-4070-ADAB-7EA6CD916838}" srcOrd="0" destOrd="0" presId="urn:microsoft.com/office/officeart/2008/layout/HexagonCluster"/>
    <dgm:cxn modelId="{2034F76E-318C-45BF-A6A4-089E7815C499}" srcId="{0E861587-6316-44D7-A775-B723D357D829}" destId="{A2436E91-1138-4314-AA90-2BEC4CE2B6D7}" srcOrd="0" destOrd="0" parTransId="{0A455030-145E-42C8-831B-C8C75EAF6348}" sibTransId="{9CCC283A-1BF6-4261-82D6-690E550D886B}"/>
    <dgm:cxn modelId="{2B36EC77-7D82-48F2-B26E-B85F2C69DED5}" type="presOf" srcId="{A2436E91-1138-4314-AA90-2BEC4CE2B6D7}" destId="{A4DA8344-F803-452E-8E6D-D0BF567EC8E9}" srcOrd="0" destOrd="0" presId="urn:microsoft.com/office/officeart/2008/layout/HexagonCluster"/>
    <dgm:cxn modelId="{4A6C99B9-E63E-4EDB-9409-CE46E57462BB}" type="presOf" srcId="{0E861587-6316-44D7-A775-B723D357D829}" destId="{EEFE8A20-AB52-4C10-AD3C-6BD002C82EDC}" srcOrd="0" destOrd="0" presId="urn:microsoft.com/office/officeart/2008/layout/HexagonCluster"/>
    <dgm:cxn modelId="{CB52410C-9361-440E-9CA2-4B1F45CB6B2F}" type="presParOf" srcId="{EEFE8A20-AB52-4C10-AD3C-6BD002C82EDC}" destId="{5A518554-F678-4ED5-93C6-DFB3F1F48843}" srcOrd="0" destOrd="0" presId="urn:microsoft.com/office/officeart/2008/layout/HexagonCluster"/>
    <dgm:cxn modelId="{CBFA76F6-35AC-44EA-B059-ED4926CD49D8}" type="presParOf" srcId="{5A518554-F678-4ED5-93C6-DFB3F1F48843}" destId="{A4DA8344-F803-452E-8E6D-D0BF567EC8E9}" srcOrd="0" destOrd="0" presId="urn:microsoft.com/office/officeart/2008/layout/HexagonCluster"/>
    <dgm:cxn modelId="{DDD8B01E-E443-406A-A7C1-430F992A86E8}" type="presParOf" srcId="{EEFE8A20-AB52-4C10-AD3C-6BD002C82EDC}" destId="{710C7D16-7C35-4F59-987B-093AE0A542D2}" srcOrd="1" destOrd="0" presId="urn:microsoft.com/office/officeart/2008/layout/HexagonCluster"/>
    <dgm:cxn modelId="{FF67A142-E8B0-419B-8297-DA927D319EA1}" type="presParOf" srcId="{710C7D16-7C35-4F59-987B-093AE0A542D2}" destId="{9082B469-614D-46C1-B47C-7F63B4B87EA0}" srcOrd="0" destOrd="0" presId="urn:microsoft.com/office/officeart/2008/layout/HexagonCluster"/>
    <dgm:cxn modelId="{42CA948B-309A-411F-8C7A-7E96FC6F1E13}" type="presParOf" srcId="{EEFE8A20-AB52-4C10-AD3C-6BD002C82EDC}" destId="{18A483B3-183C-4C9F-BFB4-32132BEDFFCF}" srcOrd="2" destOrd="0" presId="urn:microsoft.com/office/officeart/2008/layout/HexagonCluster"/>
    <dgm:cxn modelId="{052EA4D4-927B-48E9-BFB0-EE8F78FB0E1B}" type="presParOf" srcId="{18A483B3-183C-4C9F-BFB4-32132BEDFFCF}" destId="{A2389D03-8FAB-4070-ADAB-7EA6CD916838}" srcOrd="0" destOrd="0" presId="urn:microsoft.com/office/officeart/2008/layout/HexagonCluster"/>
    <dgm:cxn modelId="{3F420A5F-4C83-4BF2-9D45-D20D83D0AB86}" type="presParOf" srcId="{EEFE8A20-AB52-4C10-AD3C-6BD002C82EDC}" destId="{CBB9ADAB-E32A-47AD-97B9-8CE529E899AD}" srcOrd="3" destOrd="0" presId="urn:microsoft.com/office/officeart/2008/layout/HexagonCluster"/>
    <dgm:cxn modelId="{41114547-5D82-4F8F-A839-58D45963A8C9}" type="presParOf" srcId="{CBB9ADAB-E32A-47AD-97B9-8CE529E899AD}" destId="{58AFC166-C6B7-49A6-8093-CC964969FDFA}"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102218-F161-4785-A6A3-0326821B1B49}" type="doc">
      <dgm:prSet loTypeId="urn:microsoft.com/office/officeart/2005/8/layout/cycle8" loCatId="cycle" qsTypeId="urn:microsoft.com/office/officeart/2005/8/quickstyle/simple5" qsCatId="simple" csTypeId="urn:microsoft.com/office/officeart/2005/8/colors/colorful1" csCatId="colorful" phldr="1"/>
      <dgm:spPr/>
    </dgm:pt>
    <dgm:pt modelId="{00DE991C-8E15-411A-86B2-8508E7EBD5C8}">
      <dgm:prSet phldrT="[文字]" custT="1"/>
      <dgm:spPr>
        <a:solidFill>
          <a:schemeClr val="tx2">
            <a:lumMod val="60000"/>
            <a:lumOff val="40000"/>
          </a:schemeClr>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懵懂期</a:t>
          </a:r>
        </a:p>
      </dgm:t>
    </dgm:pt>
    <dgm:pt modelId="{866C3E8E-0D23-4EA1-9001-DBABD2EAC5C3}" type="parTrans" cxnId="{F9757626-3BDA-453B-A521-99C6A6E8B371}">
      <dgm:prSet/>
      <dgm:spPr/>
      <dgm:t>
        <a:bodyPr/>
        <a:lstStyle/>
        <a:p>
          <a:endParaRPr lang="zh-TW" altLang="en-US"/>
        </a:p>
      </dgm:t>
    </dgm:pt>
    <dgm:pt modelId="{01E5F3DF-91F3-4608-88BC-CAF8C15ED3C0}" type="sibTrans" cxnId="{F9757626-3BDA-453B-A521-99C6A6E8B371}">
      <dgm:prSet/>
      <dgm:spPr/>
      <dgm:t>
        <a:bodyPr/>
        <a:lstStyle/>
        <a:p>
          <a:endParaRPr lang="zh-TW" altLang="en-US"/>
        </a:p>
      </dgm:t>
    </dgm:pt>
    <dgm:pt modelId="{3662528F-50BE-4041-BDA2-2EFB09EEFAFD}">
      <dgm:prSet phldrT="[文字]" custT="1"/>
      <dgm:spPr>
        <a:solidFill>
          <a:schemeClr val="accent1">
            <a:lumMod val="60000"/>
            <a:lumOff val="40000"/>
          </a:schemeClr>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沉思期</a:t>
          </a:r>
        </a:p>
      </dgm:t>
    </dgm:pt>
    <dgm:pt modelId="{6997D1DA-7889-4185-8ABD-25E622B2D73F}" type="parTrans" cxnId="{BFAA5C67-09CC-4908-AF4C-8BD5ED39E647}">
      <dgm:prSet/>
      <dgm:spPr/>
      <dgm:t>
        <a:bodyPr/>
        <a:lstStyle/>
        <a:p>
          <a:endParaRPr lang="zh-TW" altLang="en-US"/>
        </a:p>
      </dgm:t>
    </dgm:pt>
    <dgm:pt modelId="{99F34230-5A95-48D2-9D7C-1AB3125BA038}" type="sibTrans" cxnId="{BFAA5C67-09CC-4908-AF4C-8BD5ED39E647}">
      <dgm:prSet/>
      <dgm:spPr/>
      <dgm:t>
        <a:bodyPr/>
        <a:lstStyle/>
        <a:p>
          <a:endParaRPr lang="zh-TW" altLang="en-US"/>
        </a:p>
      </dgm:t>
    </dgm:pt>
    <dgm:pt modelId="{EA419A65-2971-44F3-A206-2F649F89EA91}">
      <dgm:prSet phldrT="[文字]" custT="1"/>
      <dgm:spPr>
        <a:solidFill>
          <a:schemeClr val="accent2">
            <a:lumMod val="60000"/>
            <a:lumOff val="40000"/>
          </a:schemeClr>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決定期</a:t>
          </a:r>
        </a:p>
      </dgm:t>
    </dgm:pt>
    <dgm:pt modelId="{4B850ADB-8B3A-4B48-BBD7-3E893BFFA9FC}" type="parTrans" cxnId="{9B7535A2-2C3E-427B-B63F-6D1FD1835BB1}">
      <dgm:prSet/>
      <dgm:spPr/>
      <dgm:t>
        <a:bodyPr/>
        <a:lstStyle/>
        <a:p>
          <a:endParaRPr lang="zh-TW" altLang="en-US"/>
        </a:p>
      </dgm:t>
    </dgm:pt>
    <dgm:pt modelId="{CADB95D6-CB3B-4B73-9F77-3C81054EEE43}" type="sibTrans" cxnId="{9B7535A2-2C3E-427B-B63F-6D1FD1835BB1}">
      <dgm:prSet/>
      <dgm:spPr/>
      <dgm:t>
        <a:bodyPr/>
        <a:lstStyle/>
        <a:p>
          <a:endParaRPr lang="zh-TW" altLang="en-US"/>
        </a:p>
      </dgm:t>
    </dgm:pt>
    <dgm:pt modelId="{9FCDEA20-4A28-48C6-86C5-D0DBFA0149E4}">
      <dgm:prSet phldrT="[文字]" custT="1"/>
      <dgm:spPr>
        <a:solidFill>
          <a:schemeClr val="accent3">
            <a:lumMod val="60000"/>
            <a:lumOff val="40000"/>
          </a:schemeClr>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行動期</a:t>
          </a:r>
        </a:p>
      </dgm:t>
    </dgm:pt>
    <dgm:pt modelId="{651BDA01-2207-4C57-A1E4-7FAA1BC2EA6E}" type="parTrans" cxnId="{8AD19CCE-6B44-4ECB-B86F-6982380B3A29}">
      <dgm:prSet/>
      <dgm:spPr/>
      <dgm:t>
        <a:bodyPr/>
        <a:lstStyle/>
        <a:p>
          <a:endParaRPr lang="zh-TW" altLang="en-US"/>
        </a:p>
      </dgm:t>
    </dgm:pt>
    <dgm:pt modelId="{FF973738-167E-4A80-BF49-DD3545CA1768}" type="sibTrans" cxnId="{8AD19CCE-6B44-4ECB-B86F-6982380B3A29}">
      <dgm:prSet/>
      <dgm:spPr/>
      <dgm:t>
        <a:bodyPr/>
        <a:lstStyle/>
        <a:p>
          <a:endParaRPr lang="zh-TW" altLang="en-US"/>
        </a:p>
      </dgm:t>
    </dgm:pt>
    <dgm:pt modelId="{F35A75C2-C0DE-4A97-8559-B67148552EDC}">
      <dgm:prSet phldrT="[文字]" custT="1"/>
      <dgm:spPr>
        <a:solidFill>
          <a:schemeClr val="accent4">
            <a:lumMod val="60000"/>
            <a:lumOff val="40000"/>
          </a:schemeClr>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維繫期</a:t>
          </a:r>
        </a:p>
      </dgm:t>
    </dgm:pt>
    <dgm:pt modelId="{3B0A21F5-5F1F-4A08-893A-1B9AD4199750}" type="parTrans" cxnId="{0D45849E-D5C8-4329-96C8-7AD47BBC9D3E}">
      <dgm:prSet/>
      <dgm:spPr/>
      <dgm:t>
        <a:bodyPr/>
        <a:lstStyle/>
        <a:p>
          <a:endParaRPr lang="zh-TW" altLang="en-US"/>
        </a:p>
      </dgm:t>
    </dgm:pt>
    <dgm:pt modelId="{F3BCC21E-6F32-42AD-8DA4-AB9EB11AE6DF}" type="sibTrans" cxnId="{0D45849E-D5C8-4329-96C8-7AD47BBC9D3E}">
      <dgm:prSet/>
      <dgm:spPr/>
      <dgm:t>
        <a:bodyPr/>
        <a:lstStyle/>
        <a:p>
          <a:endParaRPr lang="zh-TW" altLang="en-US"/>
        </a:p>
      </dgm:t>
    </dgm:pt>
    <dgm:pt modelId="{F5B0500B-8E31-40F7-A832-2300853B0D24}">
      <dgm:prSet phldrT="[文字]" custT="1"/>
      <dgm:spPr>
        <a:solidFill>
          <a:schemeClr val="accent5">
            <a:lumMod val="60000"/>
            <a:lumOff val="40000"/>
          </a:schemeClr>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復發期</a:t>
          </a:r>
          <a:endParaRPr lang="zh-TW" altLang="en-US" sz="2200" b="1" dirty="0">
            <a:solidFill>
              <a:schemeClr val="tx1"/>
            </a:solidFill>
            <a:latin typeface="微軟正黑體" panose="020B0604030504040204" pitchFamily="34" charset="-120"/>
            <a:ea typeface="微軟正黑體" panose="020B0604030504040204" pitchFamily="34" charset="-120"/>
          </a:endParaRPr>
        </a:p>
      </dgm:t>
    </dgm:pt>
    <dgm:pt modelId="{5853F459-F36B-40DF-85D9-90905FA05D2D}" type="parTrans" cxnId="{47A3350F-10D1-49A8-8407-64244E1C3AE0}">
      <dgm:prSet/>
      <dgm:spPr/>
      <dgm:t>
        <a:bodyPr/>
        <a:lstStyle/>
        <a:p>
          <a:endParaRPr lang="zh-TW" altLang="en-US"/>
        </a:p>
      </dgm:t>
    </dgm:pt>
    <dgm:pt modelId="{0AAE4FD2-339B-42DD-B4F4-666CE447FF95}" type="sibTrans" cxnId="{47A3350F-10D1-49A8-8407-64244E1C3AE0}">
      <dgm:prSet/>
      <dgm:spPr/>
      <dgm:t>
        <a:bodyPr/>
        <a:lstStyle/>
        <a:p>
          <a:endParaRPr lang="zh-TW" altLang="en-US"/>
        </a:p>
      </dgm:t>
    </dgm:pt>
    <dgm:pt modelId="{6D270D31-9AC1-47BC-B338-F87D8702132A}" type="pres">
      <dgm:prSet presAssocID="{8C102218-F161-4785-A6A3-0326821B1B49}" presName="compositeShape" presStyleCnt="0">
        <dgm:presLayoutVars>
          <dgm:chMax val="7"/>
          <dgm:dir/>
          <dgm:resizeHandles val="exact"/>
        </dgm:presLayoutVars>
      </dgm:prSet>
      <dgm:spPr/>
    </dgm:pt>
    <dgm:pt modelId="{48BAC7A7-9FB8-487B-8CA7-204AD16A132F}" type="pres">
      <dgm:prSet presAssocID="{8C102218-F161-4785-A6A3-0326821B1B49}" presName="wedge1" presStyleLbl="node1" presStyleIdx="0" presStyleCnt="6"/>
      <dgm:spPr/>
    </dgm:pt>
    <dgm:pt modelId="{74806743-AD1D-40F6-8B83-2475FEE4CA8B}" type="pres">
      <dgm:prSet presAssocID="{8C102218-F161-4785-A6A3-0326821B1B49}" presName="dummy1a" presStyleCnt="0"/>
      <dgm:spPr/>
    </dgm:pt>
    <dgm:pt modelId="{4912979C-8B59-4999-8119-7AEC9DCC5C81}" type="pres">
      <dgm:prSet presAssocID="{8C102218-F161-4785-A6A3-0326821B1B49}" presName="dummy1b" presStyleCnt="0"/>
      <dgm:spPr/>
    </dgm:pt>
    <dgm:pt modelId="{BB35765D-DBE4-4E13-A640-AE9D7C32AD83}" type="pres">
      <dgm:prSet presAssocID="{8C102218-F161-4785-A6A3-0326821B1B49}" presName="wedge1Tx" presStyleLbl="node1" presStyleIdx="0" presStyleCnt="6">
        <dgm:presLayoutVars>
          <dgm:chMax val="0"/>
          <dgm:chPref val="0"/>
          <dgm:bulletEnabled val="1"/>
        </dgm:presLayoutVars>
      </dgm:prSet>
      <dgm:spPr/>
    </dgm:pt>
    <dgm:pt modelId="{381383E1-C2C1-4D92-9164-5758B44CAA4B}" type="pres">
      <dgm:prSet presAssocID="{8C102218-F161-4785-A6A3-0326821B1B49}" presName="wedge2" presStyleLbl="node1" presStyleIdx="1" presStyleCnt="6"/>
      <dgm:spPr/>
    </dgm:pt>
    <dgm:pt modelId="{C3A7AA36-3068-45F5-8CFE-F3416BE51F94}" type="pres">
      <dgm:prSet presAssocID="{8C102218-F161-4785-A6A3-0326821B1B49}" presName="dummy2a" presStyleCnt="0"/>
      <dgm:spPr/>
    </dgm:pt>
    <dgm:pt modelId="{89D25949-23D2-4E94-9AFF-1A9A2715A349}" type="pres">
      <dgm:prSet presAssocID="{8C102218-F161-4785-A6A3-0326821B1B49}" presName="dummy2b" presStyleCnt="0"/>
      <dgm:spPr/>
    </dgm:pt>
    <dgm:pt modelId="{161949E2-8604-4D97-B948-75AED03677D0}" type="pres">
      <dgm:prSet presAssocID="{8C102218-F161-4785-A6A3-0326821B1B49}" presName="wedge2Tx" presStyleLbl="node1" presStyleIdx="1" presStyleCnt="6">
        <dgm:presLayoutVars>
          <dgm:chMax val="0"/>
          <dgm:chPref val="0"/>
          <dgm:bulletEnabled val="1"/>
        </dgm:presLayoutVars>
      </dgm:prSet>
      <dgm:spPr/>
    </dgm:pt>
    <dgm:pt modelId="{BC716A44-9F08-43CB-BEAA-70E5694758C9}" type="pres">
      <dgm:prSet presAssocID="{8C102218-F161-4785-A6A3-0326821B1B49}" presName="wedge3" presStyleLbl="node1" presStyleIdx="2" presStyleCnt="6"/>
      <dgm:spPr/>
    </dgm:pt>
    <dgm:pt modelId="{0928BE94-9D7A-4315-A148-A55DA92599BC}" type="pres">
      <dgm:prSet presAssocID="{8C102218-F161-4785-A6A3-0326821B1B49}" presName="dummy3a" presStyleCnt="0"/>
      <dgm:spPr/>
    </dgm:pt>
    <dgm:pt modelId="{EC79F468-28BA-46AC-9101-6F3DD8EDE61F}" type="pres">
      <dgm:prSet presAssocID="{8C102218-F161-4785-A6A3-0326821B1B49}" presName="dummy3b" presStyleCnt="0"/>
      <dgm:spPr/>
    </dgm:pt>
    <dgm:pt modelId="{870B328E-A6AF-4865-AC95-EE7D553E8850}" type="pres">
      <dgm:prSet presAssocID="{8C102218-F161-4785-A6A3-0326821B1B49}" presName="wedge3Tx" presStyleLbl="node1" presStyleIdx="2" presStyleCnt="6">
        <dgm:presLayoutVars>
          <dgm:chMax val="0"/>
          <dgm:chPref val="0"/>
          <dgm:bulletEnabled val="1"/>
        </dgm:presLayoutVars>
      </dgm:prSet>
      <dgm:spPr/>
    </dgm:pt>
    <dgm:pt modelId="{B0E3AEFD-E896-426F-B5CA-CDE50D1B1909}" type="pres">
      <dgm:prSet presAssocID="{8C102218-F161-4785-A6A3-0326821B1B49}" presName="wedge4" presStyleLbl="node1" presStyleIdx="3" presStyleCnt="6"/>
      <dgm:spPr/>
    </dgm:pt>
    <dgm:pt modelId="{C03D378C-5579-4D33-9710-356978165A88}" type="pres">
      <dgm:prSet presAssocID="{8C102218-F161-4785-A6A3-0326821B1B49}" presName="dummy4a" presStyleCnt="0"/>
      <dgm:spPr/>
    </dgm:pt>
    <dgm:pt modelId="{677CEDF1-6A1C-4B51-910E-DDA8B5846066}" type="pres">
      <dgm:prSet presAssocID="{8C102218-F161-4785-A6A3-0326821B1B49}" presName="dummy4b" presStyleCnt="0"/>
      <dgm:spPr/>
    </dgm:pt>
    <dgm:pt modelId="{CB778594-5358-41B6-B909-724138BB4231}" type="pres">
      <dgm:prSet presAssocID="{8C102218-F161-4785-A6A3-0326821B1B49}" presName="wedge4Tx" presStyleLbl="node1" presStyleIdx="3" presStyleCnt="6">
        <dgm:presLayoutVars>
          <dgm:chMax val="0"/>
          <dgm:chPref val="0"/>
          <dgm:bulletEnabled val="1"/>
        </dgm:presLayoutVars>
      </dgm:prSet>
      <dgm:spPr/>
    </dgm:pt>
    <dgm:pt modelId="{121CC12F-4748-402C-B155-BA2C98F8793D}" type="pres">
      <dgm:prSet presAssocID="{8C102218-F161-4785-A6A3-0326821B1B49}" presName="wedge5" presStyleLbl="node1" presStyleIdx="4" presStyleCnt="6"/>
      <dgm:spPr/>
    </dgm:pt>
    <dgm:pt modelId="{EFC80877-593F-4B1B-BF2A-1DF04F1360F9}" type="pres">
      <dgm:prSet presAssocID="{8C102218-F161-4785-A6A3-0326821B1B49}" presName="dummy5a" presStyleCnt="0"/>
      <dgm:spPr/>
    </dgm:pt>
    <dgm:pt modelId="{02AAA42E-C6B2-456D-B0AB-7F076C94EC38}" type="pres">
      <dgm:prSet presAssocID="{8C102218-F161-4785-A6A3-0326821B1B49}" presName="dummy5b" presStyleCnt="0"/>
      <dgm:spPr/>
    </dgm:pt>
    <dgm:pt modelId="{79F689DE-0D00-4583-A589-B98D03EA54EB}" type="pres">
      <dgm:prSet presAssocID="{8C102218-F161-4785-A6A3-0326821B1B49}" presName="wedge5Tx" presStyleLbl="node1" presStyleIdx="4" presStyleCnt="6">
        <dgm:presLayoutVars>
          <dgm:chMax val="0"/>
          <dgm:chPref val="0"/>
          <dgm:bulletEnabled val="1"/>
        </dgm:presLayoutVars>
      </dgm:prSet>
      <dgm:spPr/>
    </dgm:pt>
    <dgm:pt modelId="{C4249F5E-1032-45CF-A8F3-FBF47B0C0F7E}" type="pres">
      <dgm:prSet presAssocID="{8C102218-F161-4785-A6A3-0326821B1B49}" presName="wedge6" presStyleLbl="node1" presStyleIdx="5" presStyleCnt="6"/>
      <dgm:spPr/>
    </dgm:pt>
    <dgm:pt modelId="{3371C0FA-FEC2-443F-B4F5-C590F3581CC1}" type="pres">
      <dgm:prSet presAssocID="{8C102218-F161-4785-A6A3-0326821B1B49}" presName="dummy6a" presStyleCnt="0"/>
      <dgm:spPr/>
    </dgm:pt>
    <dgm:pt modelId="{5E0551D3-3624-4218-B8D4-B044E13E418C}" type="pres">
      <dgm:prSet presAssocID="{8C102218-F161-4785-A6A3-0326821B1B49}" presName="dummy6b" presStyleCnt="0"/>
      <dgm:spPr/>
    </dgm:pt>
    <dgm:pt modelId="{30469518-0947-4570-A792-D7588019402E}" type="pres">
      <dgm:prSet presAssocID="{8C102218-F161-4785-A6A3-0326821B1B49}" presName="wedge6Tx" presStyleLbl="node1" presStyleIdx="5" presStyleCnt="6">
        <dgm:presLayoutVars>
          <dgm:chMax val="0"/>
          <dgm:chPref val="0"/>
          <dgm:bulletEnabled val="1"/>
        </dgm:presLayoutVars>
      </dgm:prSet>
      <dgm:spPr/>
    </dgm:pt>
    <dgm:pt modelId="{FAD81595-C7BB-46A7-A854-0493FEA1C3BC}" type="pres">
      <dgm:prSet presAssocID="{01E5F3DF-91F3-4608-88BC-CAF8C15ED3C0}" presName="arrowWedge1" presStyleLbl="fgSibTrans2D1" presStyleIdx="0" presStyleCnt="6"/>
      <dgm:spPr>
        <a:solidFill>
          <a:schemeClr val="tx2">
            <a:lumMod val="75000"/>
          </a:schemeClr>
        </a:solidFill>
      </dgm:spPr>
    </dgm:pt>
    <dgm:pt modelId="{1814368A-DA40-49C3-A100-50567C4ACF7E}" type="pres">
      <dgm:prSet presAssocID="{99F34230-5A95-48D2-9D7C-1AB3125BA038}" presName="arrowWedge2" presStyleLbl="fgSibTrans2D1" presStyleIdx="1" presStyleCnt="6"/>
      <dgm:spPr>
        <a:solidFill>
          <a:schemeClr val="accent1">
            <a:lumMod val="75000"/>
          </a:schemeClr>
        </a:solidFill>
      </dgm:spPr>
    </dgm:pt>
    <dgm:pt modelId="{19C588D3-4B2B-4D1F-9AC2-A398BD5BDC41}" type="pres">
      <dgm:prSet presAssocID="{CADB95D6-CB3B-4B73-9F77-3C81054EEE43}" presName="arrowWedge3" presStyleLbl="fgSibTrans2D1" presStyleIdx="2" presStyleCnt="6"/>
      <dgm:spPr>
        <a:solidFill>
          <a:schemeClr val="accent2">
            <a:lumMod val="75000"/>
          </a:schemeClr>
        </a:solidFill>
      </dgm:spPr>
    </dgm:pt>
    <dgm:pt modelId="{55003AA6-FD16-473F-B6B8-2ADF8AE989C3}" type="pres">
      <dgm:prSet presAssocID="{FF973738-167E-4A80-BF49-DD3545CA1768}" presName="arrowWedge4" presStyleLbl="fgSibTrans2D1" presStyleIdx="3" presStyleCnt="6"/>
      <dgm:spPr>
        <a:solidFill>
          <a:schemeClr val="accent3">
            <a:lumMod val="75000"/>
          </a:schemeClr>
        </a:solidFill>
      </dgm:spPr>
    </dgm:pt>
    <dgm:pt modelId="{A01808E1-0314-48A5-837B-DA45545F6640}" type="pres">
      <dgm:prSet presAssocID="{F3BCC21E-6F32-42AD-8DA4-AB9EB11AE6DF}" presName="arrowWedge5" presStyleLbl="fgSibTrans2D1" presStyleIdx="4" presStyleCnt="6"/>
      <dgm:spPr>
        <a:solidFill>
          <a:schemeClr val="accent4">
            <a:lumMod val="75000"/>
          </a:schemeClr>
        </a:solidFill>
      </dgm:spPr>
    </dgm:pt>
    <dgm:pt modelId="{AA9B6EFB-06CC-4EDF-8290-611F800857E3}" type="pres">
      <dgm:prSet presAssocID="{0AAE4FD2-339B-42DD-B4F4-666CE447FF95}" presName="arrowWedge6" presStyleLbl="fgSibTrans2D1" presStyleIdx="5" presStyleCnt="6"/>
      <dgm:spPr>
        <a:solidFill>
          <a:schemeClr val="accent5">
            <a:lumMod val="75000"/>
          </a:schemeClr>
        </a:solidFill>
      </dgm:spPr>
    </dgm:pt>
  </dgm:ptLst>
  <dgm:cxnLst>
    <dgm:cxn modelId="{A747B106-5257-4DB2-9B13-C5859B346081}" type="presOf" srcId="{9FCDEA20-4A28-48C6-86C5-D0DBFA0149E4}" destId="{B0E3AEFD-E896-426F-B5CA-CDE50D1B1909}" srcOrd="0" destOrd="0" presId="urn:microsoft.com/office/officeart/2005/8/layout/cycle8"/>
    <dgm:cxn modelId="{3975A90B-5939-4185-A6C8-8542C1E6BB61}" type="presOf" srcId="{F5B0500B-8E31-40F7-A832-2300853B0D24}" destId="{C4249F5E-1032-45CF-A8F3-FBF47B0C0F7E}" srcOrd="0" destOrd="0" presId="urn:microsoft.com/office/officeart/2005/8/layout/cycle8"/>
    <dgm:cxn modelId="{47A3350F-10D1-49A8-8407-64244E1C3AE0}" srcId="{8C102218-F161-4785-A6A3-0326821B1B49}" destId="{F5B0500B-8E31-40F7-A832-2300853B0D24}" srcOrd="5" destOrd="0" parTransId="{5853F459-F36B-40DF-85D9-90905FA05D2D}" sibTransId="{0AAE4FD2-339B-42DD-B4F4-666CE447FF95}"/>
    <dgm:cxn modelId="{EA1ECC19-D95B-4650-955B-1CBFA35044E9}" type="presOf" srcId="{3662528F-50BE-4041-BDA2-2EFB09EEFAFD}" destId="{381383E1-C2C1-4D92-9164-5758B44CAA4B}" srcOrd="0" destOrd="0" presId="urn:microsoft.com/office/officeart/2005/8/layout/cycle8"/>
    <dgm:cxn modelId="{F9757626-3BDA-453B-A521-99C6A6E8B371}" srcId="{8C102218-F161-4785-A6A3-0326821B1B49}" destId="{00DE991C-8E15-411A-86B2-8508E7EBD5C8}" srcOrd="0" destOrd="0" parTransId="{866C3E8E-0D23-4EA1-9001-DBABD2EAC5C3}" sibTransId="{01E5F3DF-91F3-4608-88BC-CAF8C15ED3C0}"/>
    <dgm:cxn modelId="{E621E75D-ECCB-4209-B0D1-1A29DD96BD3D}" type="presOf" srcId="{F35A75C2-C0DE-4A97-8559-B67148552EDC}" destId="{79F689DE-0D00-4583-A589-B98D03EA54EB}" srcOrd="1" destOrd="0" presId="urn:microsoft.com/office/officeart/2005/8/layout/cycle8"/>
    <dgm:cxn modelId="{BFAA5C67-09CC-4908-AF4C-8BD5ED39E647}" srcId="{8C102218-F161-4785-A6A3-0326821B1B49}" destId="{3662528F-50BE-4041-BDA2-2EFB09EEFAFD}" srcOrd="1" destOrd="0" parTransId="{6997D1DA-7889-4185-8ABD-25E622B2D73F}" sibTransId="{99F34230-5A95-48D2-9D7C-1AB3125BA038}"/>
    <dgm:cxn modelId="{FD68A26D-3D2F-438C-92B8-5E6C6742DBD7}" type="presOf" srcId="{EA419A65-2971-44F3-A206-2F649F89EA91}" destId="{BC716A44-9F08-43CB-BEAA-70E5694758C9}" srcOrd="0" destOrd="0" presId="urn:microsoft.com/office/officeart/2005/8/layout/cycle8"/>
    <dgm:cxn modelId="{C7C67C50-0B73-42A7-BACE-1AAB5D5D6EE6}" type="presOf" srcId="{00DE991C-8E15-411A-86B2-8508E7EBD5C8}" destId="{BB35765D-DBE4-4E13-A640-AE9D7C32AD83}" srcOrd="1" destOrd="0" presId="urn:microsoft.com/office/officeart/2005/8/layout/cycle8"/>
    <dgm:cxn modelId="{D6196F52-36A9-42A3-A902-C41C0AF97B90}" type="presOf" srcId="{EA419A65-2971-44F3-A206-2F649F89EA91}" destId="{870B328E-A6AF-4865-AC95-EE7D553E8850}" srcOrd="1" destOrd="0" presId="urn:microsoft.com/office/officeart/2005/8/layout/cycle8"/>
    <dgm:cxn modelId="{0D45849E-D5C8-4329-96C8-7AD47BBC9D3E}" srcId="{8C102218-F161-4785-A6A3-0326821B1B49}" destId="{F35A75C2-C0DE-4A97-8559-B67148552EDC}" srcOrd="4" destOrd="0" parTransId="{3B0A21F5-5F1F-4A08-893A-1B9AD4199750}" sibTransId="{F3BCC21E-6F32-42AD-8DA4-AB9EB11AE6DF}"/>
    <dgm:cxn modelId="{9B7535A2-2C3E-427B-B63F-6D1FD1835BB1}" srcId="{8C102218-F161-4785-A6A3-0326821B1B49}" destId="{EA419A65-2971-44F3-A206-2F649F89EA91}" srcOrd="2" destOrd="0" parTransId="{4B850ADB-8B3A-4B48-BBD7-3E893BFFA9FC}" sibTransId="{CADB95D6-CB3B-4B73-9F77-3C81054EEE43}"/>
    <dgm:cxn modelId="{D12140AA-7114-4657-9EC3-448AFDFF5B62}" type="presOf" srcId="{3662528F-50BE-4041-BDA2-2EFB09EEFAFD}" destId="{161949E2-8604-4D97-B948-75AED03677D0}" srcOrd="1" destOrd="0" presId="urn:microsoft.com/office/officeart/2005/8/layout/cycle8"/>
    <dgm:cxn modelId="{C72139B9-2FFD-43C4-BB6B-29408165CDAC}" type="presOf" srcId="{00DE991C-8E15-411A-86B2-8508E7EBD5C8}" destId="{48BAC7A7-9FB8-487B-8CA7-204AD16A132F}" srcOrd="0" destOrd="0" presId="urn:microsoft.com/office/officeart/2005/8/layout/cycle8"/>
    <dgm:cxn modelId="{DC649BC6-3979-40B0-8666-55CB57B68E68}" type="presOf" srcId="{9FCDEA20-4A28-48C6-86C5-D0DBFA0149E4}" destId="{CB778594-5358-41B6-B909-724138BB4231}" srcOrd="1" destOrd="0" presId="urn:microsoft.com/office/officeart/2005/8/layout/cycle8"/>
    <dgm:cxn modelId="{8AD19CCE-6B44-4ECB-B86F-6982380B3A29}" srcId="{8C102218-F161-4785-A6A3-0326821B1B49}" destId="{9FCDEA20-4A28-48C6-86C5-D0DBFA0149E4}" srcOrd="3" destOrd="0" parTransId="{651BDA01-2207-4C57-A1E4-7FAA1BC2EA6E}" sibTransId="{FF973738-167E-4A80-BF49-DD3545CA1768}"/>
    <dgm:cxn modelId="{7EC7F0D8-62A8-4C25-AFFD-B865BFE53A2B}" type="presOf" srcId="{8C102218-F161-4785-A6A3-0326821B1B49}" destId="{6D270D31-9AC1-47BC-B338-F87D8702132A}" srcOrd="0" destOrd="0" presId="urn:microsoft.com/office/officeart/2005/8/layout/cycle8"/>
    <dgm:cxn modelId="{D61D59DD-78DE-4763-9982-F98123C4D9B3}" type="presOf" srcId="{F5B0500B-8E31-40F7-A832-2300853B0D24}" destId="{30469518-0947-4570-A792-D7588019402E}" srcOrd="1" destOrd="0" presId="urn:microsoft.com/office/officeart/2005/8/layout/cycle8"/>
    <dgm:cxn modelId="{6D5383F8-0C0D-48F0-83F8-493148438CF3}" type="presOf" srcId="{F35A75C2-C0DE-4A97-8559-B67148552EDC}" destId="{121CC12F-4748-402C-B155-BA2C98F8793D}" srcOrd="0" destOrd="0" presId="urn:microsoft.com/office/officeart/2005/8/layout/cycle8"/>
    <dgm:cxn modelId="{16A11D23-7CE8-436F-8B4D-301A46F063DC}" type="presParOf" srcId="{6D270D31-9AC1-47BC-B338-F87D8702132A}" destId="{48BAC7A7-9FB8-487B-8CA7-204AD16A132F}" srcOrd="0" destOrd="0" presId="urn:microsoft.com/office/officeart/2005/8/layout/cycle8"/>
    <dgm:cxn modelId="{DC89817B-7DD3-4AE8-B1BE-5CFCFC54BEA7}" type="presParOf" srcId="{6D270D31-9AC1-47BC-B338-F87D8702132A}" destId="{74806743-AD1D-40F6-8B83-2475FEE4CA8B}" srcOrd="1" destOrd="0" presId="urn:microsoft.com/office/officeart/2005/8/layout/cycle8"/>
    <dgm:cxn modelId="{6CEB1705-8E78-488D-8F59-9708F69B43AE}" type="presParOf" srcId="{6D270D31-9AC1-47BC-B338-F87D8702132A}" destId="{4912979C-8B59-4999-8119-7AEC9DCC5C81}" srcOrd="2" destOrd="0" presId="urn:microsoft.com/office/officeart/2005/8/layout/cycle8"/>
    <dgm:cxn modelId="{633DD160-7203-47EA-8C09-4B50E42F62BF}" type="presParOf" srcId="{6D270D31-9AC1-47BC-B338-F87D8702132A}" destId="{BB35765D-DBE4-4E13-A640-AE9D7C32AD83}" srcOrd="3" destOrd="0" presId="urn:microsoft.com/office/officeart/2005/8/layout/cycle8"/>
    <dgm:cxn modelId="{07046921-AA38-4073-90AC-543BE727F05E}" type="presParOf" srcId="{6D270D31-9AC1-47BC-B338-F87D8702132A}" destId="{381383E1-C2C1-4D92-9164-5758B44CAA4B}" srcOrd="4" destOrd="0" presId="urn:microsoft.com/office/officeart/2005/8/layout/cycle8"/>
    <dgm:cxn modelId="{131AF213-BF32-4DDD-8F78-FECF466D434D}" type="presParOf" srcId="{6D270D31-9AC1-47BC-B338-F87D8702132A}" destId="{C3A7AA36-3068-45F5-8CFE-F3416BE51F94}" srcOrd="5" destOrd="0" presId="urn:microsoft.com/office/officeart/2005/8/layout/cycle8"/>
    <dgm:cxn modelId="{2EA60626-B31E-4DE9-9D3E-D77C8B4B4E46}" type="presParOf" srcId="{6D270D31-9AC1-47BC-B338-F87D8702132A}" destId="{89D25949-23D2-4E94-9AFF-1A9A2715A349}" srcOrd="6" destOrd="0" presId="urn:microsoft.com/office/officeart/2005/8/layout/cycle8"/>
    <dgm:cxn modelId="{31B7DB2C-0FF7-4E84-898B-554C258C53F7}" type="presParOf" srcId="{6D270D31-9AC1-47BC-B338-F87D8702132A}" destId="{161949E2-8604-4D97-B948-75AED03677D0}" srcOrd="7" destOrd="0" presId="urn:microsoft.com/office/officeart/2005/8/layout/cycle8"/>
    <dgm:cxn modelId="{71B6C26F-E7F8-416B-8C95-2C23C263FADC}" type="presParOf" srcId="{6D270D31-9AC1-47BC-B338-F87D8702132A}" destId="{BC716A44-9F08-43CB-BEAA-70E5694758C9}" srcOrd="8" destOrd="0" presId="urn:microsoft.com/office/officeart/2005/8/layout/cycle8"/>
    <dgm:cxn modelId="{6C63DA15-6469-4741-BBB0-7EF4A5C0DC7A}" type="presParOf" srcId="{6D270D31-9AC1-47BC-B338-F87D8702132A}" destId="{0928BE94-9D7A-4315-A148-A55DA92599BC}" srcOrd="9" destOrd="0" presId="urn:microsoft.com/office/officeart/2005/8/layout/cycle8"/>
    <dgm:cxn modelId="{BB78CC52-50F5-457A-B913-3E42B9792D05}" type="presParOf" srcId="{6D270D31-9AC1-47BC-B338-F87D8702132A}" destId="{EC79F468-28BA-46AC-9101-6F3DD8EDE61F}" srcOrd="10" destOrd="0" presId="urn:microsoft.com/office/officeart/2005/8/layout/cycle8"/>
    <dgm:cxn modelId="{5EA0E762-AD3C-4759-A4FC-0398789B8195}" type="presParOf" srcId="{6D270D31-9AC1-47BC-B338-F87D8702132A}" destId="{870B328E-A6AF-4865-AC95-EE7D553E8850}" srcOrd="11" destOrd="0" presId="urn:microsoft.com/office/officeart/2005/8/layout/cycle8"/>
    <dgm:cxn modelId="{FAD2EBE0-2EA1-43D7-81CD-4BEB58AE8B4D}" type="presParOf" srcId="{6D270D31-9AC1-47BC-B338-F87D8702132A}" destId="{B0E3AEFD-E896-426F-B5CA-CDE50D1B1909}" srcOrd="12" destOrd="0" presId="urn:microsoft.com/office/officeart/2005/8/layout/cycle8"/>
    <dgm:cxn modelId="{188D7FF7-6C35-4D53-B79B-1B2B1FEB653A}" type="presParOf" srcId="{6D270D31-9AC1-47BC-B338-F87D8702132A}" destId="{C03D378C-5579-4D33-9710-356978165A88}" srcOrd="13" destOrd="0" presId="urn:microsoft.com/office/officeart/2005/8/layout/cycle8"/>
    <dgm:cxn modelId="{43AE5D22-E7AF-4286-8102-91AF0036E0E5}" type="presParOf" srcId="{6D270D31-9AC1-47BC-B338-F87D8702132A}" destId="{677CEDF1-6A1C-4B51-910E-DDA8B5846066}" srcOrd="14" destOrd="0" presId="urn:microsoft.com/office/officeart/2005/8/layout/cycle8"/>
    <dgm:cxn modelId="{8DBF4F74-D9FE-499A-93A2-80F305EA706C}" type="presParOf" srcId="{6D270D31-9AC1-47BC-B338-F87D8702132A}" destId="{CB778594-5358-41B6-B909-724138BB4231}" srcOrd="15" destOrd="0" presId="urn:microsoft.com/office/officeart/2005/8/layout/cycle8"/>
    <dgm:cxn modelId="{0E97E587-E25A-4E7E-B310-7015E41B1BA4}" type="presParOf" srcId="{6D270D31-9AC1-47BC-B338-F87D8702132A}" destId="{121CC12F-4748-402C-B155-BA2C98F8793D}" srcOrd="16" destOrd="0" presId="urn:microsoft.com/office/officeart/2005/8/layout/cycle8"/>
    <dgm:cxn modelId="{DDB14180-49AF-4BF8-93E1-F7FBDD3E2BC2}" type="presParOf" srcId="{6D270D31-9AC1-47BC-B338-F87D8702132A}" destId="{EFC80877-593F-4B1B-BF2A-1DF04F1360F9}" srcOrd="17" destOrd="0" presId="urn:microsoft.com/office/officeart/2005/8/layout/cycle8"/>
    <dgm:cxn modelId="{EC08F076-F958-4D0F-ACBB-DAF555272DA0}" type="presParOf" srcId="{6D270D31-9AC1-47BC-B338-F87D8702132A}" destId="{02AAA42E-C6B2-456D-B0AB-7F076C94EC38}" srcOrd="18" destOrd="0" presId="urn:microsoft.com/office/officeart/2005/8/layout/cycle8"/>
    <dgm:cxn modelId="{9B7CBB38-804E-4F0E-A8D8-5716DC5D354F}" type="presParOf" srcId="{6D270D31-9AC1-47BC-B338-F87D8702132A}" destId="{79F689DE-0D00-4583-A589-B98D03EA54EB}" srcOrd="19" destOrd="0" presId="urn:microsoft.com/office/officeart/2005/8/layout/cycle8"/>
    <dgm:cxn modelId="{406E9FD1-1AEC-4D40-A010-BD51D5E51C5A}" type="presParOf" srcId="{6D270D31-9AC1-47BC-B338-F87D8702132A}" destId="{C4249F5E-1032-45CF-A8F3-FBF47B0C0F7E}" srcOrd="20" destOrd="0" presId="urn:microsoft.com/office/officeart/2005/8/layout/cycle8"/>
    <dgm:cxn modelId="{12134D6D-C81D-4E4C-8D16-825CA027EE67}" type="presParOf" srcId="{6D270D31-9AC1-47BC-B338-F87D8702132A}" destId="{3371C0FA-FEC2-443F-B4F5-C590F3581CC1}" srcOrd="21" destOrd="0" presId="urn:microsoft.com/office/officeart/2005/8/layout/cycle8"/>
    <dgm:cxn modelId="{E94CE112-5B08-40A3-B8CB-45988FC444A8}" type="presParOf" srcId="{6D270D31-9AC1-47BC-B338-F87D8702132A}" destId="{5E0551D3-3624-4218-B8D4-B044E13E418C}" srcOrd="22" destOrd="0" presId="urn:microsoft.com/office/officeart/2005/8/layout/cycle8"/>
    <dgm:cxn modelId="{37BCDB57-9247-4E25-9D6F-18FC68856FDD}" type="presParOf" srcId="{6D270D31-9AC1-47BC-B338-F87D8702132A}" destId="{30469518-0947-4570-A792-D7588019402E}" srcOrd="23" destOrd="0" presId="urn:microsoft.com/office/officeart/2005/8/layout/cycle8"/>
    <dgm:cxn modelId="{41164D64-E339-487C-B766-5913514A4F7E}" type="presParOf" srcId="{6D270D31-9AC1-47BC-B338-F87D8702132A}" destId="{FAD81595-C7BB-46A7-A854-0493FEA1C3BC}" srcOrd="24" destOrd="0" presId="urn:microsoft.com/office/officeart/2005/8/layout/cycle8"/>
    <dgm:cxn modelId="{EA0A65EF-C480-4437-B821-B721481AFDEB}" type="presParOf" srcId="{6D270D31-9AC1-47BC-B338-F87D8702132A}" destId="{1814368A-DA40-49C3-A100-50567C4ACF7E}" srcOrd="25" destOrd="0" presId="urn:microsoft.com/office/officeart/2005/8/layout/cycle8"/>
    <dgm:cxn modelId="{F54B5B8F-9A22-4EFC-B6D3-63A1E9B4907A}" type="presParOf" srcId="{6D270D31-9AC1-47BC-B338-F87D8702132A}" destId="{19C588D3-4B2B-4D1F-9AC2-A398BD5BDC41}" srcOrd="26" destOrd="0" presId="urn:microsoft.com/office/officeart/2005/8/layout/cycle8"/>
    <dgm:cxn modelId="{03A9A826-C737-419C-89A3-E99AEFE14641}" type="presParOf" srcId="{6D270D31-9AC1-47BC-B338-F87D8702132A}" destId="{55003AA6-FD16-473F-B6B8-2ADF8AE989C3}" srcOrd="27" destOrd="0" presId="urn:microsoft.com/office/officeart/2005/8/layout/cycle8"/>
    <dgm:cxn modelId="{0037425A-9281-49B1-AD19-C7CBF93A6891}" type="presParOf" srcId="{6D270D31-9AC1-47BC-B338-F87D8702132A}" destId="{A01808E1-0314-48A5-837B-DA45545F6640}" srcOrd="28" destOrd="0" presId="urn:microsoft.com/office/officeart/2005/8/layout/cycle8"/>
    <dgm:cxn modelId="{A7B0D60C-18E9-4364-9710-80EBC177C922}" type="presParOf" srcId="{6D270D31-9AC1-47BC-B338-F87D8702132A}" destId="{AA9B6EFB-06CC-4EDF-8290-611F800857E3}"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0F04A6-7C35-4BBB-8BCE-CEE51E018093}"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1534B26E-2DCF-4E0F-9FC8-40797898C744}">
      <dgm:prSet phldrT="[文字]" custT="1"/>
      <dgm:spPr/>
      <dgm:t>
        <a:bodyPr/>
        <a:lstStyle/>
        <a:p>
          <a:r>
            <a:rPr lang="en-US" altLang="en-US" sz="2800" dirty="0"/>
            <a:t>Health</a:t>
          </a:r>
          <a:endParaRPr lang="zh-TW" altLang="en-US" sz="2800" dirty="0"/>
        </a:p>
      </dgm:t>
    </dgm:pt>
    <dgm:pt modelId="{6DAB1418-BF38-4F5F-9C3F-4922724805E9}" type="parTrans" cxnId="{522F9DD5-7982-460B-BED0-2F08C9D99C5B}">
      <dgm:prSet/>
      <dgm:spPr/>
      <dgm:t>
        <a:bodyPr/>
        <a:lstStyle/>
        <a:p>
          <a:endParaRPr lang="zh-TW" altLang="en-US"/>
        </a:p>
      </dgm:t>
    </dgm:pt>
    <dgm:pt modelId="{1CC8E75C-24A7-433B-A697-E51300B42CC0}" type="sibTrans" cxnId="{522F9DD5-7982-460B-BED0-2F08C9D99C5B}">
      <dgm:prSet/>
      <dgm:spPr/>
      <dgm:t>
        <a:bodyPr/>
        <a:lstStyle/>
        <a:p>
          <a:endParaRPr lang="zh-TW" altLang="en-US"/>
        </a:p>
      </dgm:t>
    </dgm:pt>
    <dgm:pt modelId="{9A29B08A-7307-4913-A06E-F43BF9678E98}">
      <dgm:prSet custT="1"/>
      <dgm:spPr/>
      <dgm:t>
        <a:bodyPr/>
        <a:lstStyle/>
        <a:p>
          <a:r>
            <a:rPr lang="zh-TW" altLang="en-US" sz="1800" dirty="0"/>
            <a:t>疾病的控制、身心健康</a:t>
          </a:r>
        </a:p>
      </dgm:t>
    </dgm:pt>
    <dgm:pt modelId="{006A6D70-E973-4EEF-B7A9-F8A54A526918}" type="parTrans" cxnId="{49B0333B-C406-426A-8FAB-4AF2BF9FD25B}">
      <dgm:prSet/>
      <dgm:spPr/>
      <dgm:t>
        <a:bodyPr/>
        <a:lstStyle/>
        <a:p>
          <a:endParaRPr lang="zh-TW" altLang="en-US"/>
        </a:p>
      </dgm:t>
    </dgm:pt>
    <dgm:pt modelId="{EDB3E9C5-D387-428F-98CC-4DE60502DFA7}" type="sibTrans" cxnId="{49B0333B-C406-426A-8FAB-4AF2BF9FD25B}">
      <dgm:prSet/>
      <dgm:spPr/>
      <dgm:t>
        <a:bodyPr/>
        <a:lstStyle/>
        <a:p>
          <a:endParaRPr lang="zh-TW" altLang="en-US"/>
        </a:p>
      </dgm:t>
    </dgm:pt>
    <dgm:pt modelId="{C4064593-BDAC-4C9C-8DA2-25F74BF77F31}">
      <dgm:prSet custT="1"/>
      <dgm:spPr/>
      <dgm:t>
        <a:bodyPr/>
        <a:lstStyle/>
        <a:p>
          <a:r>
            <a:rPr lang="en-US" altLang="en-US" sz="2800" kern="1200">
              <a:latin typeface="Calibri" panose="020F0502020204030204"/>
              <a:ea typeface="+mn-ea"/>
              <a:cs typeface="+mn-cs"/>
            </a:rPr>
            <a:t>Home</a:t>
          </a:r>
          <a:endParaRPr lang="zh-TW" altLang="en-US" sz="2800" kern="1200" dirty="0">
            <a:latin typeface="Calibri" panose="020F0502020204030204"/>
            <a:ea typeface="+mn-ea"/>
            <a:cs typeface="+mn-cs"/>
          </a:endParaRPr>
        </a:p>
      </dgm:t>
    </dgm:pt>
    <dgm:pt modelId="{A1C43B89-A0DB-4462-8CDC-A93FFFB49B59}" type="parTrans" cxnId="{E3EB4D1F-F0BA-40C6-B30C-F10E04E9F9B3}">
      <dgm:prSet/>
      <dgm:spPr/>
      <dgm:t>
        <a:bodyPr/>
        <a:lstStyle/>
        <a:p>
          <a:endParaRPr lang="zh-TW" altLang="en-US"/>
        </a:p>
      </dgm:t>
    </dgm:pt>
    <dgm:pt modelId="{5DB90588-1AB4-4DF5-9F92-2C94A8D9EA0A}" type="sibTrans" cxnId="{E3EB4D1F-F0BA-40C6-B30C-F10E04E9F9B3}">
      <dgm:prSet/>
      <dgm:spPr/>
      <dgm:t>
        <a:bodyPr/>
        <a:lstStyle/>
        <a:p>
          <a:endParaRPr lang="zh-TW" altLang="en-US"/>
        </a:p>
      </dgm:t>
    </dgm:pt>
    <dgm:pt modelId="{EA0FF890-7156-4DFB-993E-E25BB94387C9}">
      <dgm:prSet custT="1"/>
      <dgm:spPr/>
      <dgm:t>
        <a:bodyPr/>
        <a:lstStyle/>
        <a:p>
          <a:pPr marL="228600" lvl="1" indent="-228600" algn="l" defTabSz="889000">
            <a:lnSpc>
              <a:spcPct val="90000"/>
            </a:lnSpc>
            <a:spcBef>
              <a:spcPct val="0"/>
            </a:spcBef>
            <a:spcAft>
              <a:spcPct val="15000"/>
            </a:spcAft>
            <a:buChar char="•"/>
          </a:pPr>
          <a:r>
            <a:rPr lang="zh-TW" altLang="en-US" sz="1800" kern="1200">
              <a:latin typeface="Calibri" panose="020F0502020204030204"/>
              <a:ea typeface="新細明體" panose="02020500000000000000" pitchFamily="18" charset="-120"/>
              <a:cs typeface="+mn-cs"/>
            </a:rPr>
            <a:t>穩定安全的住所</a:t>
          </a:r>
          <a:endParaRPr lang="zh-TW" altLang="en-US" sz="1800" kern="1200" dirty="0">
            <a:latin typeface="Calibri" panose="020F0502020204030204"/>
            <a:ea typeface="新細明體" panose="02020500000000000000" pitchFamily="18" charset="-120"/>
            <a:cs typeface="+mn-cs"/>
          </a:endParaRPr>
        </a:p>
      </dgm:t>
    </dgm:pt>
    <dgm:pt modelId="{B17FB8D6-B02B-47C7-8B1F-FB821AC8D3E3}" type="parTrans" cxnId="{FED42C8F-DC75-4DE7-921C-0CF2382734DE}">
      <dgm:prSet/>
      <dgm:spPr/>
      <dgm:t>
        <a:bodyPr/>
        <a:lstStyle/>
        <a:p>
          <a:endParaRPr lang="zh-TW" altLang="en-US"/>
        </a:p>
      </dgm:t>
    </dgm:pt>
    <dgm:pt modelId="{7B448BA3-C5BF-4B67-9C37-FE45EB65E8DC}" type="sibTrans" cxnId="{FED42C8F-DC75-4DE7-921C-0CF2382734DE}">
      <dgm:prSet/>
      <dgm:spPr/>
      <dgm:t>
        <a:bodyPr/>
        <a:lstStyle/>
        <a:p>
          <a:endParaRPr lang="zh-TW" altLang="en-US"/>
        </a:p>
      </dgm:t>
    </dgm:pt>
    <dgm:pt modelId="{F71903FE-713D-4F21-9970-90F1CE807D4F}">
      <dgm:prSet custT="1"/>
      <dgm:spPr/>
      <dgm:t>
        <a:bodyPr/>
        <a:lstStyle/>
        <a:p>
          <a:r>
            <a:rPr lang="en-US" altLang="en-US" sz="2800" kern="1200">
              <a:latin typeface="Calibri" panose="020F0502020204030204"/>
              <a:ea typeface="+mn-ea"/>
              <a:cs typeface="+mn-cs"/>
            </a:rPr>
            <a:t>Purpose</a:t>
          </a:r>
          <a:endParaRPr lang="zh-TW" altLang="en-US" sz="2800" kern="1200" dirty="0">
            <a:latin typeface="Calibri" panose="020F0502020204030204"/>
            <a:ea typeface="+mn-ea"/>
            <a:cs typeface="+mn-cs"/>
          </a:endParaRPr>
        </a:p>
      </dgm:t>
    </dgm:pt>
    <dgm:pt modelId="{81F035BD-A4EB-4CF8-865F-83F9F69DA65A}" type="parTrans" cxnId="{DA114524-0CAA-4E01-B36C-4CC0D6D070C5}">
      <dgm:prSet/>
      <dgm:spPr/>
      <dgm:t>
        <a:bodyPr/>
        <a:lstStyle/>
        <a:p>
          <a:endParaRPr lang="zh-TW" altLang="en-US"/>
        </a:p>
      </dgm:t>
    </dgm:pt>
    <dgm:pt modelId="{41FD527F-0FC8-43CD-88F3-3DF67E8FAF1B}" type="sibTrans" cxnId="{DA114524-0CAA-4E01-B36C-4CC0D6D070C5}">
      <dgm:prSet/>
      <dgm:spPr/>
      <dgm:t>
        <a:bodyPr/>
        <a:lstStyle/>
        <a:p>
          <a:endParaRPr lang="zh-TW" altLang="en-US"/>
        </a:p>
      </dgm:t>
    </dgm:pt>
    <dgm:pt modelId="{F7256148-0964-4A75-BC9D-E91BE93EE2BD}">
      <dgm:prSet custT="1"/>
      <dgm:spPr/>
      <dgm:t>
        <a:bodyPr rIns="576000"/>
        <a:lstStyle/>
        <a:p>
          <a:pPr marL="228600" lvl="1" indent="-228600" algn="l" defTabSz="889000">
            <a:lnSpc>
              <a:spcPct val="90000"/>
            </a:lnSpc>
            <a:spcBef>
              <a:spcPct val="0"/>
            </a:spcBef>
            <a:spcAft>
              <a:spcPct val="15000"/>
            </a:spcAft>
            <a:buChar char="•"/>
          </a:pPr>
          <a:r>
            <a:rPr lang="zh-TW" altLang="en-US" sz="1800" kern="1200">
              <a:latin typeface="Calibri" panose="020F0502020204030204"/>
              <a:ea typeface="新細明體" panose="02020500000000000000" pitchFamily="18" charset="-120"/>
              <a:cs typeface="+mn-cs"/>
            </a:rPr>
            <a:t>有意義的日常活動、社會參與，或能獨立、有收入及資源參與社會</a:t>
          </a:r>
          <a:endParaRPr lang="zh-TW" altLang="en-US" sz="1800" kern="1200" dirty="0">
            <a:latin typeface="Calibri" panose="020F0502020204030204"/>
            <a:ea typeface="新細明體" panose="02020500000000000000" pitchFamily="18" charset="-120"/>
            <a:cs typeface="+mn-cs"/>
          </a:endParaRPr>
        </a:p>
      </dgm:t>
    </dgm:pt>
    <dgm:pt modelId="{A360E0EE-C56F-46A7-8986-03EB9F288BE6}" type="parTrans" cxnId="{1914E34E-4836-48C0-8CDB-5BB9D9F70B2B}">
      <dgm:prSet/>
      <dgm:spPr/>
      <dgm:t>
        <a:bodyPr/>
        <a:lstStyle/>
        <a:p>
          <a:endParaRPr lang="zh-TW" altLang="en-US"/>
        </a:p>
      </dgm:t>
    </dgm:pt>
    <dgm:pt modelId="{1FD6E19B-C402-4099-8D38-FBF4A8F0349C}" type="sibTrans" cxnId="{1914E34E-4836-48C0-8CDB-5BB9D9F70B2B}">
      <dgm:prSet/>
      <dgm:spPr/>
      <dgm:t>
        <a:bodyPr/>
        <a:lstStyle/>
        <a:p>
          <a:endParaRPr lang="zh-TW" altLang="en-US"/>
        </a:p>
      </dgm:t>
    </dgm:pt>
    <dgm:pt modelId="{0C19C252-C140-4D2E-93F3-A088C39D20DB}">
      <dgm:prSet custT="1"/>
      <dgm:spPr/>
      <dgm:t>
        <a:bodyPr/>
        <a:lstStyle/>
        <a:p>
          <a:r>
            <a:rPr lang="en-US" altLang="en-US" sz="2800" kern="1200">
              <a:latin typeface="Calibri" panose="020F0502020204030204"/>
              <a:ea typeface="+mn-ea"/>
              <a:cs typeface="+mn-cs"/>
            </a:rPr>
            <a:t>Community</a:t>
          </a:r>
          <a:endParaRPr lang="zh-TW" altLang="en-US" sz="2800" kern="1200" dirty="0">
            <a:latin typeface="Calibri" panose="020F0502020204030204"/>
            <a:ea typeface="+mn-ea"/>
            <a:cs typeface="+mn-cs"/>
          </a:endParaRPr>
        </a:p>
      </dgm:t>
    </dgm:pt>
    <dgm:pt modelId="{DC51F767-031C-43C6-9C50-F467C9AEA2FF}" type="parTrans" cxnId="{6030DEED-C25E-4113-927F-BBCBDE32B948}">
      <dgm:prSet/>
      <dgm:spPr/>
      <dgm:t>
        <a:bodyPr/>
        <a:lstStyle/>
        <a:p>
          <a:endParaRPr lang="zh-TW" altLang="en-US"/>
        </a:p>
      </dgm:t>
    </dgm:pt>
    <dgm:pt modelId="{B8AA6C15-0398-4370-9786-4640D11CC1ED}" type="sibTrans" cxnId="{6030DEED-C25E-4113-927F-BBCBDE32B948}">
      <dgm:prSet/>
      <dgm:spPr/>
      <dgm:t>
        <a:bodyPr/>
        <a:lstStyle/>
        <a:p>
          <a:endParaRPr lang="zh-TW" altLang="en-US"/>
        </a:p>
      </dgm:t>
    </dgm:pt>
    <dgm:pt modelId="{44AEF56E-E633-4ECF-BAC3-65B92D1EE4C3}">
      <dgm:prSet custT="1"/>
      <dgm:spPr/>
      <dgm:t>
        <a:bodyPr/>
        <a:lstStyle/>
        <a:p>
          <a:pPr marL="228600" lvl="1" indent="-228600" algn="l" defTabSz="889000">
            <a:lnSpc>
              <a:spcPct val="90000"/>
            </a:lnSpc>
            <a:spcBef>
              <a:spcPct val="0"/>
            </a:spcBef>
            <a:spcAft>
              <a:spcPct val="15000"/>
            </a:spcAft>
            <a:buChar char="•"/>
          </a:pPr>
          <a:r>
            <a:rPr lang="zh-TW" altLang="en-US" sz="1800" kern="1200">
              <a:latin typeface="Calibri" panose="020F0502020204030204"/>
              <a:ea typeface="新細明體" panose="02020500000000000000" pitchFamily="18" charset="-120"/>
              <a:cs typeface="+mn-cs"/>
            </a:rPr>
            <a:t>能提供支持、關懷、愛與希望的社會網絡</a:t>
          </a:r>
          <a:endParaRPr lang="zh-TW" altLang="en-US" sz="1800" kern="1200" dirty="0">
            <a:latin typeface="Calibri" panose="020F0502020204030204"/>
            <a:ea typeface="新細明體" panose="02020500000000000000" pitchFamily="18" charset="-120"/>
            <a:cs typeface="+mn-cs"/>
          </a:endParaRPr>
        </a:p>
      </dgm:t>
    </dgm:pt>
    <dgm:pt modelId="{5AF04281-5BD6-4FCE-8907-5444AAEF8BF1}" type="parTrans" cxnId="{3B886F9F-5CF9-461C-A6BD-36C105B1DFA6}">
      <dgm:prSet/>
      <dgm:spPr/>
      <dgm:t>
        <a:bodyPr/>
        <a:lstStyle/>
        <a:p>
          <a:endParaRPr lang="zh-TW" altLang="en-US"/>
        </a:p>
      </dgm:t>
    </dgm:pt>
    <dgm:pt modelId="{32D3C6EA-5EB7-4002-9021-1DDB4EC8FFA7}" type="sibTrans" cxnId="{3B886F9F-5CF9-461C-A6BD-36C105B1DFA6}">
      <dgm:prSet/>
      <dgm:spPr/>
      <dgm:t>
        <a:bodyPr/>
        <a:lstStyle/>
        <a:p>
          <a:endParaRPr lang="zh-TW" altLang="en-US"/>
        </a:p>
      </dgm:t>
    </dgm:pt>
    <dgm:pt modelId="{69B6BD1B-B7A5-4130-A5A2-7B6C2F1B1FDA}" type="pres">
      <dgm:prSet presAssocID="{EA0F04A6-7C35-4BBB-8BCE-CEE51E018093}" presName="linear" presStyleCnt="0">
        <dgm:presLayoutVars>
          <dgm:dir/>
          <dgm:animLvl val="lvl"/>
          <dgm:resizeHandles val="exact"/>
        </dgm:presLayoutVars>
      </dgm:prSet>
      <dgm:spPr/>
    </dgm:pt>
    <dgm:pt modelId="{764E1905-A9FC-43DF-B98D-655E59BBF9B2}" type="pres">
      <dgm:prSet presAssocID="{1534B26E-2DCF-4E0F-9FC8-40797898C744}" presName="parentLin" presStyleCnt="0"/>
      <dgm:spPr/>
    </dgm:pt>
    <dgm:pt modelId="{72DAE288-056B-4992-9FBE-403A9DED3775}" type="pres">
      <dgm:prSet presAssocID="{1534B26E-2DCF-4E0F-9FC8-40797898C744}" presName="parentLeftMargin" presStyleLbl="node1" presStyleIdx="0" presStyleCnt="4"/>
      <dgm:spPr/>
    </dgm:pt>
    <dgm:pt modelId="{EE820766-DC1C-4901-B021-C63E4803AB36}" type="pres">
      <dgm:prSet presAssocID="{1534B26E-2DCF-4E0F-9FC8-40797898C744}" presName="parentText" presStyleLbl="node1" presStyleIdx="0" presStyleCnt="4">
        <dgm:presLayoutVars>
          <dgm:chMax val="0"/>
          <dgm:bulletEnabled val="1"/>
        </dgm:presLayoutVars>
      </dgm:prSet>
      <dgm:spPr/>
    </dgm:pt>
    <dgm:pt modelId="{B099F4C1-343C-426D-A179-BDDEB2656DB4}" type="pres">
      <dgm:prSet presAssocID="{1534B26E-2DCF-4E0F-9FC8-40797898C744}" presName="negativeSpace" presStyleCnt="0"/>
      <dgm:spPr/>
    </dgm:pt>
    <dgm:pt modelId="{2CB77FDA-1B1E-46B1-83F2-634DBAE18388}" type="pres">
      <dgm:prSet presAssocID="{1534B26E-2DCF-4E0F-9FC8-40797898C744}" presName="childText" presStyleLbl="conFgAcc1" presStyleIdx="0" presStyleCnt="4">
        <dgm:presLayoutVars>
          <dgm:bulletEnabled val="1"/>
        </dgm:presLayoutVars>
      </dgm:prSet>
      <dgm:spPr/>
    </dgm:pt>
    <dgm:pt modelId="{50C2AB45-9BB8-4E99-95D5-73BA6CFE2747}" type="pres">
      <dgm:prSet presAssocID="{1CC8E75C-24A7-433B-A697-E51300B42CC0}" presName="spaceBetweenRectangles" presStyleCnt="0"/>
      <dgm:spPr/>
    </dgm:pt>
    <dgm:pt modelId="{679FBCA1-5BE4-4BDA-96E7-163029AA0613}" type="pres">
      <dgm:prSet presAssocID="{C4064593-BDAC-4C9C-8DA2-25F74BF77F31}" presName="parentLin" presStyleCnt="0"/>
      <dgm:spPr/>
    </dgm:pt>
    <dgm:pt modelId="{A088B4D0-D234-46BE-AB89-E293A8B53046}" type="pres">
      <dgm:prSet presAssocID="{C4064593-BDAC-4C9C-8DA2-25F74BF77F31}" presName="parentLeftMargin" presStyleLbl="node1" presStyleIdx="0" presStyleCnt="4"/>
      <dgm:spPr/>
    </dgm:pt>
    <dgm:pt modelId="{4D93B00D-1BF4-4951-8326-F6C052EB043D}" type="pres">
      <dgm:prSet presAssocID="{C4064593-BDAC-4C9C-8DA2-25F74BF77F31}" presName="parentText" presStyleLbl="node1" presStyleIdx="1" presStyleCnt="4">
        <dgm:presLayoutVars>
          <dgm:chMax val="0"/>
          <dgm:bulletEnabled val="1"/>
        </dgm:presLayoutVars>
      </dgm:prSet>
      <dgm:spPr/>
    </dgm:pt>
    <dgm:pt modelId="{60A604A4-FF8E-474A-87D4-2015F08D99FF}" type="pres">
      <dgm:prSet presAssocID="{C4064593-BDAC-4C9C-8DA2-25F74BF77F31}" presName="negativeSpace" presStyleCnt="0"/>
      <dgm:spPr/>
    </dgm:pt>
    <dgm:pt modelId="{68BA5546-DAE7-4D52-A472-C03C553B15EE}" type="pres">
      <dgm:prSet presAssocID="{C4064593-BDAC-4C9C-8DA2-25F74BF77F31}" presName="childText" presStyleLbl="conFgAcc1" presStyleIdx="1" presStyleCnt="4">
        <dgm:presLayoutVars>
          <dgm:bulletEnabled val="1"/>
        </dgm:presLayoutVars>
      </dgm:prSet>
      <dgm:spPr/>
    </dgm:pt>
    <dgm:pt modelId="{E4E20FE7-0582-487F-A600-A7BDF2F5C9BA}" type="pres">
      <dgm:prSet presAssocID="{5DB90588-1AB4-4DF5-9F92-2C94A8D9EA0A}" presName="spaceBetweenRectangles" presStyleCnt="0"/>
      <dgm:spPr/>
    </dgm:pt>
    <dgm:pt modelId="{654CD254-28FB-4271-BD53-522ECF9664AB}" type="pres">
      <dgm:prSet presAssocID="{F71903FE-713D-4F21-9970-90F1CE807D4F}" presName="parentLin" presStyleCnt="0"/>
      <dgm:spPr/>
    </dgm:pt>
    <dgm:pt modelId="{5DEED430-D398-4245-A932-E1C864B7F4E0}" type="pres">
      <dgm:prSet presAssocID="{F71903FE-713D-4F21-9970-90F1CE807D4F}" presName="parentLeftMargin" presStyleLbl="node1" presStyleIdx="1" presStyleCnt="4"/>
      <dgm:spPr/>
    </dgm:pt>
    <dgm:pt modelId="{E2C3D9F4-F143-4585-9E31-09BD886C30C7}" type="pres">
      <dgm:prSet presAssocID="{F71903FE-713D-4F21-9970-90F1CE807D4F}" presName="parentText" presStyleLbl="node1" presStyleIdx="2" presStyleCnt="4">
        <dgm:presLayoutVars>
          <dgm:chMax val="0"/>
          <dgm:bulletEnabled val="1"/>
        </dgm:presLayoutVars>
      </dgm:prSet>
      <dgm:spPr/>
    </dgm:pt>
    <dgm:pt modelId="{9908F21E-ECD7-4593-A29B-1B59DF2437ED}" type="pres">
      <dgm:prSet presAssocID="{F71903FE-713D-4F21-9970-90F1CE807D4F}" presName="negativeSpace" presStyleCnt="0"/>
      <dgm:spPr/>
    </dgm:pt>
    <dgm:pt modelId="{8A801B36-027F-4C3C-9CFF-61FCDD3293A7}" type="pres">
      <dgm:prSet presAssocID="{F71903FE-713D-4F21-9970-90F1CE807D4F}" presName="childText" presStyleLbl="conFgAcc1" presStyleIdx="2" presStyleCnt="4">
        <dgm:presLayoutVars>
          <dgm:bulletEnabled val="1"/>
        </dgm:presLayoutVars>
      </dgm:prSet>
      <dgm:spPr/>
    </dgm:pt>
    <dgm:pt modelId="{8E56C3B6-8EC8-48E3-9E59-D79A09318851}" type="pres">
      <dgm:prSet presAssocID="{41FD527F-0FC8-43CD-88F3-3DF67E8FAF1B}" presName="spaceBetweenRectangles" presStyleCnt="0"/>
      <dgm:spPr/>
    </dgm:pt>
    <dgm:pt modelId="{339DE807-A63D-4BC1-B8E6-FD9D71CA98E2}" type="pres">
      <dgm:prSet presAssocID="{0C19C252-C140-4D2E-93F3-A088C39D20DB}" presName="parentLin" presStyleCnt="0"/>
      <dgm:spPr/>
    </dgm:pt>
    <dgm:pt modelId="{6142085B-58F7-48CC-B31E-6C7296FC78B5}" type="pres">
      <dgm:prSet presAssocID="{0C19C252-C140-4D2E-93F3-A088C39D20DB}" presName="parentLeftMargin" presStyleLbl="node1" presStyleIdx="2" presStyleCnt="4"/>
      <dgm:spPr/>
    </dgm:pt>
    <dgm:pt modelId="{0A037D86-B86B-4DA6-9EAB-5FF1102367A5}" type="pres">
      <dgm:prSet presAssocID="{0C19C252-C140-4D2E-93F3-A088C39D20DB}" presName="parentText" presStyleLbl="node1" presStyleIdx="3" presStyleCnt="4">
        <dgm:presLayoutVars>
          <dgm:chMax val="0"/>
          <dgm:bulletEnabled val="1"/>
        </dgm:presLayoutVars>
      </dgm:prSet>
      <dgm:spPr/>
    </dgm:pt>
    <dgm:pt modelId="{AC9AE29F-5B27-4DB3-9217-4D9DC28DB91A}" type="pres">
      <dgm:prSet presAssocID="{0C19C252-C140-4D2E-93F3-A088C39D20DB}" presName="negativeSpace" presStyleCnt="0"/>
      <dgm:spPr/>
    </dgm:pt>
    <dgm:pt modelId="{9D991143-FD02-493E-AE16-D643589B5B3A}" type="pres">
      <dgm:prSet presAssocID="{0C19C252-C140-4D2E-93F3-A088C39D20DB}" presName="childText" presStyleLbl="conFgAcc1" presStyleIdx="3" presStyleCnt="4">
        <dgm:presLayoutVars>
          <dgm:bulletEnabled val="1"/>
        </dgm:presLayoutVars>
      </dgm:prSet>
      <dgm:spPr/>
    </dgm:pt>
  </dgm:ptLst>
  <dgm:cxnLst>
    <dgm:cxn modelId="{2EB13F02-DCE5-4D1F-91E1-815D9CFF0CCD}" type="presOf" srcId="{F7256148-0964-4A75-BC9D-E91BE93EE2BD}" destId="{8A801B36-027F-4C3C-9CFF-61FCDD3293A7}" srcOrd="0" destOrd="0" presId="urn:microsoft.com/office/officeart/2005/8/layout/list1"/>
    <dgm:cxn modelId="{71850104-0801-4FDA-8EE4-4F16C9199C37}" type="presOf" srcId="{C4064593-BDAC-4C9C-8DA2-25F74BF77F31}" destId="{A088B4D0-D234-46BE-AB89-E293A8B53046}" srcOrd="0" destOrd="0" presId="urn:microsoft.com/office/officeart/2005/8/layout/list1"/>
    <dgm:cxn modelId="{027A581D-AA56-43EA-A7BD-9B4997B772EA}" type="presOf" srcId="{0C19C252-C140-4D2E-93F3-A088C39D20DB}" destId="{6142085B-58F7-48CC-B31E-6C7296FC78B5}" srcOrd="0" destOrd="0" presId="urn:microsoft.com/office/officeart/2005/8/layout/list1"/>
    <dgm:cxn modelId="{E3EB4D1F-F0BA-40C6-B30C-F10E04E9F9B3}" srcId="{EA0F04A6-7C35-4BBB-8BCE-CEE51E018093}" destId="{C4064593-BDAC-4C9C-8DA2-25F74BF77F31}" srcOrd="1" destOrd="0" parTransId="{A1C43B89-A0DB-4462-8CDC-A93FFFB49B59}" sibTransId="{5DB90588-1AB4-4DF5-9F92-2C94A8D9EA0A}"/>
    <dgm:cxn modelId="{DA114524-0CAA-4E01-B36C-4CC0D6D070C5}" srcId="{EA0F04A6-7C35-4BBB-8BCE-CEE51E018093}" destId="{F71903FE-713D-4F21-9970-90F1CE807D4F}" srcOrd="2" destOrd="0" parTransId="{81F035BD-A4EB-4CF8-865F-83F9F69DA65A}" sibTransId="{41FD527F-0FC8-43CD-88F3-3DF67E8FAF1B}"/>
    <dgm:cxn modelId="{C484B730-DA98-4F7B-99C4-CAE553DA4D4C}" type="presOf" srcId="{F71903FE-713D-4F21-9970-90F1CE807D4F}" destId="{E2C3D9F4-F143-4585-9E31-09BD886C30C7}" srcOrd="1" destOrd="0" presId="urn:microsoft.com/office/officeart/2005/8/layout/list1"/>
    <dgm:cxn modelId="{CED97332-072B-41EF-8AE7-D56EAFA806B9}" type="presOf" srcId="{EA0F04A6-7C35-4BBB-8BCE-CEE51E018093}" destId="{69B6BD1B-B7A5-4130-A5A2-7B6C2F1B1FDA}" srcOrd="0" destOrd="0" presId="urn:microsoft.com/office/officeart/2005/8/layout/list1"/>
    <dgm:cxn modelId="{D05FC838-7938-4ADA-BD60-C696E6D4B3F7}" type="presOf" srcId="{1534B26E-2DCF-4E0F-9FC8-40797898C744}" destId="{EE820766-DC1C-4901-B021-C63E4803AB36}" srcOrd="1" destOrd="0" presId="urn:microsoft.com/office/officeart/2005/8/layout/list1"/>
    <dgm:cxn modelId="{49B0333B-C406-426A-8FAB-4AF2BF9FD25B}" srcId="{1534B26E-2DCF-4E0F-9FC8-40797898C744}" destId="{9A29B08A-7307-4913-A06E-F43BF9678E98}" srcOrd="0" destOrd="0" parTransId="{006A6D70-E973-4EEF-B7A9-F8A54A526918}" sibTransId="{EDB3E9C5-D387-428F-98CC-4DE60502DFA7}"/>
    <dgm:cxn modelId="{BB9B4D67-7518-4D45-9675-02E30F0BA7B9}" type="presOf" srcId="{C4064593-BDAC-4C9C-8DA2-25F74BF77F31}" destId="{4D93B00D-1BF4-4951-8326-F6C052EB043D}" srcOrd="1" destOrd="0" presId="urn:microsoft.com/office/officeart/2005/8/layout/list1"/>
    <dgm:cxn modelId="{8A6F1848-7414-408C-8A78-0CDF65623FCF}" type="presOf" srcId="{9A29B08A-7307-4913-A06E-F43BF9678E98}" destId="{2CB77FDA-1B1E-46B1-83F2-634DBAE18388}" srcOrd="0" destOrd="0" presId="urn:microsoft.com/office/officeart/2005/8/layout/list1"/>
    <dgm:cxn modelId="{8A8D676B-115D-49F4-91F2-A0DC5F918106}" type="presOf" srcId="{44AEF56E-E633-4ECF-BAC3-65B92D1EE4C3}" destId="{9D991143-FD02-493E-AE16-D643589B5B3A}" srcOrd="0" destOrd="0" presId="urn:microsoft.com/office/officeart/2005/8/layout/list1"/>
    <dgm:cxn modelId="{1914E34E-4836-48C0-8CDB-5BB9D9F70B2B}" srcId="{F71903FE-713D-4F21-9970-90F1CE807D4F}" destId="{F7256148-0964-4A75-BC9D-E91BE93EE2BD}" srcOrd="0" destOrd="0" parTransId="{A360E0EE-C56F-46A7-8986-03EB9F288BE6}" sibTransId="{1FD6E19B-C402-4099-8D38-FBF4A8F0349C}"/>
    <dgm:cxn modelId="{6538D571-84EE-4013-B2D9-8C7379A42635}" type="presOf" srcId="{1534B26E-2DCF-4E0F-9FC8-40797898C744}" destId="{72DAE288-056B-4992-9FBE-403A9DED3775}" srcOrd="0" destOrd="0" presId="urn:microsoft.com/office/officeart/2005/8/layout/list1"/>
    <dgm:cxn modelId="{006E4F80-2DB1-43A3-B3CB-A4C3F4C36DD2}" type="presOf" srcId="{F71903FE-713D-4F21-9970-90F1CE807D4F}" destId="{5DEED430-D398-4245-A932-E1C864B7F4E0}" srcOrd="0" destOrd="0" presId="urn:microsoft.com/office/officeart/2005/8/layout/list1"/>
    <dgm:cxn modelId="{FED42C8F-DC75-4DE7-921C-0CF2382734DE}" srcId="{C4064593-BDAC-4C9C-8DA2-25F74BF77F31}" destId="{EA0FF890-7156-4DFB-993E-E25BB94387C9}" srcOrd="0" destOrd="0" parTransId="{B17FB8D6-B02B-47C7-8B1F-FB821AC8D3E3}" sibTransId="{7B448BA3-C5BF-4B67-9C37-FE45EB65E8DC}"/>
    <dgm:cxn modelId="{3B886F9F-5CF9-461C-A6BD-36C105B1DFA6}" srcId="{0C19C252-C140-4D2E-93F3-A088C39D20DB}" destId="{44AEF56E-E633-4ECF-BAC3-65B92D1EE4C3}" srcOrd="0" destOrd="0" parTransId="{5AF04281-5BD6-4FCE-8907-5444AAEF8BF1}" sibTransId="{32D3C6EA-5EB7-4002-9021-1DDB4EC8FFA7}"/>
    <dgm:cxn modelId="{C13E5FB6-9F2D-4E4B-A66D-97E42383D1D0}" type="presOf" srcId="{EA0FF890-7156-4DFB-993E-E25BB94387C9}" destId="{68BA5546-DAE7-4D52-A472-C03C553B15EE}" srcOrd="0" destOrd="0" presId="urn:microsoft.com/office/officeart/2005/8/layout/list1"/>
    <dgm:cxn modelId="{3BAA7CCC-2C91-4DC9-97D7-22BA1881DC7E}" type="presOf" srcId="{0C19C252-C140-4D2E-93F3-A088C39D20DB}" destId="{0A037D86-B86B-4DA6-9EAB-5FF1102367A5}" srcOrd="1" destOrd="0" presId="urn:microsoft.com/office/officeart/2005/8/layout/list1"/>
    <dgm:cxn modelId="{522F9DD5-7982-460B-BED0-2F08C9D99C5B}" srcId="{EA0F04A6-7C35-4BBB-8BCE-CEE51E018093}" destId="{1534B26E-2DCF-4E0F-9FC8-40797898C744}" srcOrd="0" destOrd="0" parTransId="{6DAB1418-BF38-4F5F-9C3F-4922724805E9}" sibTransId="{1CC8E75C-24A7-433B-A697-E51300B42CC0}"/>
    <dgm:cxn modelId="{6030DEED-C25E-4113-927F-BBCBDE32B948}" srcId="{EA0F04A6-7C35-4BBB-8BCE-CEE51E018093}" destId="{0C19C252-C140-4D2E-93F3-A088C39D20DB}" srcOrd="3" destOrd="0" parTransId="{DC51F767-031C-43C6-9C50-F467C9AEA2FF}" sibTransId="{B8AA6C15-0398-4370-9786-4640D11CC1ED}"/>
    <dgm:cxn modelId="{D8B0D70D-C13E-4EA1-AD53-530EBC83C46F}" type="presParOf" srcId="{69B6BD1B-B7A5-4130-A5A2-7B6C2F1B1FDA}" destId="{764E1905-A9FC-43DF-B98D-655E59BBF9B2}" srcOrd="0" destOrd="0" presId="urn:microsoft.com/office/officeart/2005/8/layout/list1"/>
    <dgm:cxn modelId="{B7BE7E91-8DB1-4850-A964-01E91611FCB9}" type="presParOf" srcId="{764E1905-A9FC-43DF-B98D-655E59BBF9B2}" destId="{72DAE288-056B-4992-9FBE-403A9DED3775}" srcOrd="0" destOrd="0" presId="urn:microsoft.com/office/officeart/2005/8/layout/list1"/>
    <dgm:cxn modelId="{9D993508-2EB3-421D-99A7-37939CF7E281}" type="presParOf" srcId="{764E1905-A9FC-43DF-B98D-655E59BBF9B2}" destId="{EE820766-DC1C-4901-B021-C63E4803AB36}" srcOrd="1" destOrd="0" presId="urn:microsoft.com/office/officeart/2005/8/layout/list1"/>
    <dgm:cxn modelId="{28FC706D-F71F-4D06-8423-AE83890416FC}" type="presParOf" srcId="{69B6BD1B-B7A5-4130-A5A2-7B6C2F1B1FDA}" destId="{B099F4C1-343C-426D-A179-BDDEB2656DB4}" srcOrd="1" destOrd="0" presId="urn:microsoft.com/office/officeart/2005/8/layout/list1"/>
    <dgm:cxn modelId="{99E177FD-CA6B-4FD9-BF1F-C38635A07282}" type="presParOf" srcId="{69B6BD1B-B7A5-4130-A5A2-7B6C2F1B1FDA}" destId="{2CB77FDA-1B1E-46B1-83F2-634DBAE18388}" srcOrd="2" destOrd="0" presId="urn:microsoft.com/office/officeart/2005/8/layout/list1"/>
    <dgm:cxn modelId="{58EEC7CB-599F-403E-B472-ECB451F4BD95}" type="presParOf" srcId="{69B6BD1B-B7A5-4130-A5A2-7B6C2F1B1FDA}" destId="{50C2AB45-9BB8-4E99-95D5-73BA6CFE2747}" srcOrd="3" destOrd="0" presId="urn:microsoft.com/office/officeart/2005/8/layout/list1"/>
    <dgm:cxn modelId="{EB4EEDD2-99FE-4576-9DA2-F5C2C044A145}" type="presParOf" srcId="{69B6BD1B-B7A5-4130-A5A2-7B6C2F1B1FDA}" destId="{679FBCA1-5BE4-4BDA-96E7-163029AA0613}" srcOrd="4" destOrd="0" presId="urn:microsoft.com/office/officeart/2005/8/layout/list1"/>
    <dgm:cxn modelId="{DFD70073-58DA-4A55-8195-793CF175CF06}" type="presParOf" srcId="{679FBCA1-5BE4-4BDA-96E7-163029AA0613}" destId="{A088B4D0-D234-46BE-AB89-E293A8B53046}" srcOrd="0" destOrd="0" presId="urn:microsoft.com/office/officeart/2005/8/layout/list1"/>
    <dgm:cxn modelId="{C1D10ABE-88C9-4012-945D-79CA273E3740}" type="presParOf" srcId="{679FBCA1-5BE4-4BDA-96E7-163029AA0613}" destId="{4D93B00D-1BF4-4951-8326-F6C052EB043D}" srcOrd="1" destOrd="0" presId="urn:microsoft.com/office/officeart/2005/8/layout/list1"/>
    <dgm:cxn modelId="{B78FAEE6-FAB0-4581-83C6-9F6CB00EB19E}" type="presParOf" srcId="{69B6BD1B-B7A5-4130-A5A2-7B6C2F1B1FDA}" destId="{60A604A4-FF8E-474A-87D4-2015F08D99FF}" srcOrd="5" destOrd="0" presId="urn:microsoft.com/office/officeart/2005/8/layout/list1"/>
    <dgm:cxn modelId="{32C3AA2D-7350-4D31-813C-6DB5DE8BA5A9}" type="presParOf" srcId="{69B6BD1B-B7A5-4130-A5A2-7B6C2F1B1FDA}" destId="{68BA5546-DAE7-4D52-A472-C03C553B15EE}" srcOrd="6" destOrd="0" presId="urn:microsoft.com/office/officeart/2005/8/layout/list1"/>
    <dgm:cxn modelId="{6F7E1EC8-2BE4-4B89-9095-4DC13DD02628}" type="presParOf" srcId="{69B6BD1B-B7A5-4130-A5A2-7B6C2F1B1FDA}" destId="{E4E20FE7-0582-487F-A600-A7BDF2F5C9BA}" srcOrd="7" destOrd="0" presId="urn:microsoft.com/office/officeart/2005/8/layout/list1"/>
    <dgm:cxn modelId="{58BE4547-F897-40E7-BA6E-9DF076AD053E}" type="presParOf" srcId="{69B6BD1B-B7A5-4130-A5A2-7B6C2F1B1FDA}" destId="{654CD254-28FB-4271-BD53-522ECF9664AB}" srcOrd="8" destOrd="0" presId="urn:microsoft.com/office/officeart/2005/8/layout/list1"/>
    <dgm:cxn modelId="{98723646-BB6C-45BA-8D35-1D2EDFBDDF5D}" type="presParOf" srcId="{654CD254-28FB-4271-BD53-522ECF9664AB}" destId="{5DEED430-D398-4245-A932-E1C864B7F4E0}" srcOrd="0" destOrd="0" presId="urn:microsoft.com/office/officeart/2005/8/layout/list1"/>
    <dgm:cxn modelId="{813B29EC-0810-42D5-8769-99A4FBB0CC69}" type="presParOf" srcId="{654CD254-28FB-4271-BD53-522ECF9664AB}" destId="{E2C3D9F4-F143-4585-9E31-09BD886C30C7}" srcOrd="1" destOrd="0" presId="urn:microsoft.com/office/officeart/2005/8/layout/list1"/>
    <dgm:cxn modelId="{218EFDD2-6D03-4876-A023-BA0A523C5B13}" type="presParOf" srcId="{69B6BD1B-B7A5-4130-A5A2-7B6C2F1B1FDA}" destId="{9908F21E-ECD7-4593-A29B-1B59DF2437ED}" srcOrd="9" destOrd="0" presId="urn:microsoft.com/office/officeart/2005/8/layout/list1"/>
    <dgm:cxn modelId="{44A23B96-97B2-4FC7-8D4F-471214D873B4}" type="presParOf" srcId="{69B6BD1B-B7A5-4130-A5A2-7B6C2F1B1FDA}" destId="{8A801B36-027F-4C3C-9CFF-61FCDD3293A7}" srcOrd="10" destOrd="0" presId="urn:microsoft.com/office/officeart/2005/8/layout/list1"/>
    <dgm:cxn modelId="{B6E5FBEB-6F97-4E1F-BFBF-44037F19F552}" type="presParOf" srcId="{69B6BD1B-B7A5-4130-A5A2-7B6C2F1B1FDA}" destId="{8E56C3B6-8EC8-48E3-9E59-D79A09318851}" srcOrd="11" destOrd="0" presId="urn:microsoft.com/office/officeart/2005/8/layout/list1"/>
    <dgm:cxn modelId="{0D5C4362-1AC0-4142-BDB0-2826708D7E78}" type="presParOf" srcId="{69B6BD1B-B7A5-4130-A5A2-7B6C2F1B1FDA}" destId="{339DE807-A63D-4BC1-B8E6-FD9D71CA98E2}" srcOrd="12" destOrd="0" presId="urn:microsoft.com/office/officeart/2005/8/layout/list1"/>
    <dgm:cxn modelId="{961B4F63-20F5-4CF1-8EE8-B19E5111F4BB}" type="presParOf" srcId="{339DE807-A63D-4BC1-B8E6-FD9D71CA98E2}" destId="{6142085B-58F7-48CC-B31E-6C7296FC78B5}" srcOrd="0" destOrd="0" presId="urn:microsoft.com/office/officeart/2005/8/layout/list1"/>
    <dgm:cxn modelId="{3BD2EF08-6E77-4694-BFA0-BFC32AC5FFB4}" type="presParOf" srcId="{339DE807-A63D-4BC1-B8E6-FD9D71CA98E2}" destId="{0A037D86-B86B-4DA6-9EAB-5FF1102367A5}" srcOrd="1" destOrd="0" presId="urn:microsoft.com/office/officeart/2005/8/layout/list1"/>
    <dgm:cxn modelId="{97DAC54E-663F-464E-87FE-1F55EC18BC15}" type="presParOf" srcId="{69B6BD1B-B7A5-4130-A5A2-7B6C2F1B1FDA}" destId="{AC9AE29F-5B27-4DB3-9217-4D9DC28DB91A}" srcOrd="13" destOrd="0" presId="urn:microsoft.com/office/officeart/2005/8/layout/list1"/>
    <dgm:cxn modelId="{4E13371D-DC98-4B4C-A9D4-62197CBCC841}" type="presParOf" srcId="{69B6BD1B-B7A5-4130-A5A2-7B6C2F1B1FDA}" destId="{9D991143-FD02-493E-AE16-D643589B5B3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9D9724-F86F-47CA-92B7-0009D0221E6A}" type="doc">
      <dgm:prSet loTypeId="urn:microsoft.com/office/officeart/2005/8/layout/gear1" loCatId="process" qsTypeId="urn:microsoft.com/office/officeart/2005/8/quickstyle/simple1" qsCatId="simple" csTypeId="urn:microsoft.com/office/officeart/2005/8/colors/colorful5" csCatId="colorful" phldr="1"/>
      <dgm:spPr/>
    </dgm:pt>
    <dgm:pt modelId="{CAD36701-5C3F-44D8-8CE0-26CF41EF3A6F}">
      <dgm:prSet phldrT="[文字]" custT="1"/>
      <dgm:spPr/>
      <dgm:t>
        <a:bodyPr/>
        <a:lstStyle/>
        <a:p>
          <a:r>
            <a:rPr lang="zh-TW" altLang="en-US" sz="3600" b="1" dirty="0">
              <a:latin typeface="微軟正黑體" panose="020B0604030504040204" pitchFamily="34" charset="-120"/>
              <a:ea typeface="微軟正黑體" panose="020B0604030504040204" pitchFamily="34" charset="-120"/>
            </a:rPr>
            <a:t>減少供給</a:t>
          </a:r>
        </a:p>
      </dgm:t>
    </dgm:pt>
    <dgm:pt modelId="{7FF078AE-418B-41BC-85F0-B137638ABEBD}" type="parTrans" cxnId="{6B06AE63-D2FC-4AB0-AB8F-1EDF0FDCA95F}">
      <dgm:prSet/>
      <dgm:spPr/>
      <dgm:t>
        <a:bodyPr/>
        <a:lstStyle/>
        <a:p>
          <a:endParaRPr lang="zh-TW" altLang="en-US"/>
        </a:p>
      </dgm:t>
    </dgm:pt>
    <dgm:pt modelId="{40A8DF67-18C2-40B8-B5AF-88FBB04E90B0}" type="sibTrans" cxnId="{6B06AE63-D2FC-4AB0-AB8F-1EDF0FDCA95F}">
      <dgm:prSet/>
      <dgm:spPr/>
      <dgm:t>
        <a:bodyPr/>
        <a:lstStyle/>
        <a:p>
          <a:endParaRPr lang="zh-TW" altLang="en-US"/>
        </a:p>
      </dgm:t>
    </dgm:pt>
    <dgm:pt modelId="{AF9E61C5-CBC4-4E01-9E7B-21DBC4F92C86}">
      <dgm:prSet phldrT="[文字]" custT="1"/>
      <dgm:spPr/>
      <dgm:t>
        <a:bodyPr/>
        <a:lstStyle/>
        <a:p>
          <a:r>
            <a:rPr lang="zh-TW" altLang="en-US" sz="3600" b="1" dirty="0">
              <a:latin typeface="微軟正黑體" panose="020B0604030504040204" pitchFamily="34" charset="-120"/>
              <a:ea typeface="微軟正黑體" panose="020B0604030504040204" pitchFamily="34" charset="-120"/>
            </a:rPr>
            <a:t>減少需求</a:t>
          </a:r>
        </a:p>
      </dgm:t>
    </dgm:pt>
    <dgm:pt modelId="{0AE87754-4A8C-4108-961B-BAD169F7A5D7}" type="parTrans" cxnId="{80FDC795-7003-4CF6-AA86-CD0C56F3B665}">
      <dgm:prSet/>
      <dgm:spPr/>
      <dgm:t>
        <a:bodyPr/>
        <a:lstStyle/>
        <a:p>
          <a:endParaRPr lang="zh-TW" altLang="en-US"/>
        </a:p>
      </dgm:t>
    </dgm:pt>
    <dgm:pt modelId="{D2E72605-289C-4EC7-B01B-CCA497B12DA0}" type="sibTrans" cxnId="{80FDC795-7003-4CF6-AA86-CD0C56F3B665}">
      <dgm:prSet/>
      <dgm:spPr/>
      <dgm:t>
        <a:bodyPr/>
        <a:lstStyle/>
        <a:p>
          <a:endParaRPr lang="zh-TW" altLang="en-US"/>
        </a:p>
      </dgm:t>
    </dgm:pt>
    <dgm:pt modelId="{ADFACA09-D0DC-4AF6-9042-EDC3B71969DC}">
      <dgm:prSet phldrT="[文字]" custT="1"/>
      <dgm:spPr/>
      <dgm:t>
        <a:bodyPr/>
        <a:lstStyle/>
        <a:p>
          <a:r>
            <a:rPr lang="zh-TW" altLang="en-US" sz="3600" b="1" dirty="0">
              <a:latin typeface="微軟正黑體" panose="020B0604030504040204" pitchFamily="34" charset="-120"/>
              <a:ea typeface="微軟正黑體" panose="020B0604030504040204" pitchFamily="34" charset="-120"/>
            </a:rPr>
            <a:t>減少傷害</a:t>
          </a:r>
        </a:p>
      </dgm:t>
    </dgm:pt>
    <dgm:pt modelId="{984370CA-A3CE-4916-90F8-9A963CAAE7C0}" type="parTrans" cxnId="{69BDCA29-930C-49ED-AEFD-B7787CA0D4D2}">
      <dgm:prSet/>
      <dgm:spPr/>
      <dgm:t>
        <a:bodyPr/>
        <a:lstStyle/>
        <a:p>
          <a:endParaRPr lang="zh-TW" altLang="en-US"/>
        </a:p>
      </dgm:t>
    </dgm:pt>
    <dgm:pt modelId="{0EB1B213-4851-484E-92C3-337307612FE5}" type="sibTrans" cxnId="{69BDCA29-930C-49ED-AEFD-B7787CA0D4D2}">
      <dgm:prSet/>
      <dgm:spPr/>
      <dgm:t>
        <a:bodyPr/>
        <a:lstStyle/>
        <a:p>
          <a:endParaRPr lang="zh-TW" altLang="en-US"/>
        </a:p>
      </dgm:t>
    </dgm:pt>
    <dgm:pt modelId="{137FF658-F18B-4196-A8BB-B2D1416BD2AC}" type="pres">
      <dgm:prSet presAssocID="{919D9724-F86F-47CA-92B7-0009D0221E6A}" presName="composite" presStyleCnt="0">
        <dgm:presLayoutVars>
          <dgm:chMax val="3"/>
          <dgm:animLvl val="lvl"/>
          <dgm:resizeHandles val="exact"/>
        </dgm:presLayoutVars>
      </dgm:prSet>
      <dgm:spPr/>
    </dgm:pt>
    <dgm:pt modelId="{1A4DFDBA-166F-427F-9C2D-02BEFFBAECF4}" type="pres">
      <dgm:prSet presAssocID="{CAD36701-5C3F-44D8-8CE0-26CF41EF3A6F}" presName="gear1" presStyleLbl="node1" presStyleIdx="0" presStyleCnt="3">
        <dgm:presLayoutVars>
          <dgm:chMax val="1"/>
          <dgm:bulletEnabled val="1"/>
        </dgm:presLayoutVars>
      </dgm:prSet>
      <dgm:spPr/>
    </dgm:pt>
    <dgm:pt modelId="{9951A411-67F3-4524-9ED6-70C7C577969B}" type="pres">
      <dgm:prSet presAssocID="{CAD36701-5C3F-44D8-8CE0-26CF41EF3A6F}" presName="gear1srcNode" presStyleLbl="node1" presStyleIdx="0" presStyleCnt="3"/>
      <dgm:spPr/>
    </dgm:pt>
    <dgm:pt modelId="{4B47892A-7F1A-4EC9-A667-1B33C6A3C962}" type="pres">
      <dgm:prSet presAssocID="{CAD36701-5C3F-44D8-8CE0-26CF41EF3A6F}" presName="gear1dstNode" presStyleLbl="node1" presStyleIdx="0" presStyleCnt="3"/>
      <dgm:spPr/>
    </dgm:pt>
    <dgm:pt modelId="{954816E0-97AC-48C3-A189-48736D26C553}" type="pres">
      <dgm:prSet presAssocID="{AF9E61C5-CBC4-4E01-9E7B-21DBC4F92C86}" presName="gear2" presStyleLbl="node1" presStyleIdx="1" presStyleCnt="3">
        <dgm:presLayoutVars>
          <dgm:chMax val="1"/>
          <dgm:bulletEnabled val="1"/>
        </dgm:presLayoutVars>
      </dgm:prSet>
      <dgm:spPr/>
    </dgm:pt>
    <dgm:pt modelId="{DAC8F324-87D4-400E-975D-82126DBE1211}" type="pres">
      <dgm:prSet presAssocID="{AF9E61C5-CBC4-4E01-9E7B-21DBC4F92C86}" presName="gear2srcNode" presStyleLbl="node1" presStyleIdx="1" presStyleCnt="3"/>
      <dgm:spPr/>
    </dgm:pt>
    <dgm:pt modelId="{F2317944-150E-4A87-BFFA-7AF725FEDDD0}" type="pres">
      <dgm:prSet presAssocID="{AF9E61C5-CBC4-4E01-9E7B-21DBC4F92C86}" presName="gear2dstNode" presStyleLbl="node1" presStyleIdx="1" presStyleCnt="3"/>
      <dgm:spPr/>
    </dgm:pt>
    <dgm:pt modelId="{4D07C4DF-2E30-4B71-98DF-DBE1D2EFF2A4}" type="pres">
      <dgm:prSet presAssocID="{ADFACA09-D0DC-4AF6-9042-EDC3B71969DC}" presName="gear3" presStyleLbl="node1" presStyleIdx="2" presStyleCnt="3"/>
      <dgm:spPr/>
    </dgm:pt>
    <dgm:pt modelId="{6A87E094-C610-4BEC-A535-5F4FEB22ADDE}" type="pres">
      <dgm:prSet presAssocID="{ADFACA09-D0DC-4AF6-9042-EDC3B71969DC}" presName="gear3tx" presStyleLbl="node1" presStyleIdx="2" presStyleCnt="3">
        <dgm:presLayoutVars>
          <dgm:chMax val="1"/>
          <dgm:bulletEnabled val="1"/>
        </dgm:presLayoutVars>
      </dgm:prSet>
      <dgm:spPr/>
    </dgm:pt>
    <dgm:pt modelId="{E3644982-8796-4CF8-8EA1-50B5B9BB6315}" type="pres">
      <dgm:prSet presAssocID="{ADFACA09-D0DC-4AF6-9042-EDC3B71969DC}" presName="gear3srcNode" presStyleLbl="node1" presStyleIdx="2" presStyleCnt="3"/>
      <dgm:spPr/>
    </dgm:pt>
    <dgm:pt modelId="{09653641-5E64-4EFA-9422-BC3F2E5A6A3C}" type="pres">
      <dgm:prSet presAssocID="{ADFACA09-D0DC-4AF6-9042-EDC3B71969DC}" presName="gear3dstNode" presStyleLbl="node1" presStyleIdx="2" presStyleCnt="3"/>
      <dgm:spPr/>
    </dgm:pt>
    <dgm:pt modelId="{9D7D874C-E2AC-4D1B-9214-E5C0DB6FC324}" type="pres">
      <dgm:prSet presAssocID="{40A8DF67-18C2-40B8-B5AF-88FBB04E90B0}" presName="connector1" presStyleLbl="sibTrans2D1" presStyleIdx="0" presStyleCnt="3"/>
      <dgm:spPr/>
    </dgm:pt>
    <dgm:pt modelId="{5D68BBB5-6AC9-422A-AF03-1FA96A9F422B}" type="pres">
      <dgm:prSet presAssocID="{D2E72605-289C-4EC7-B01B-CCA497B12DA0}" presName="connector2" presStyleLbl="sibTrans2D1" presStyleIdx="1" presStyleCnt="3"/>
      <dgm:spPr/>
    </dgm:pt>
    <dgm:pt modelId="{0EDCE28C-642D-4611-BB99-00F5F5C77322}" type="pres">
      <dgm:prSet presAssocID="{0EB1B213-4851-484E-92C3-337307612FE5}" presName="connector3" presStyleLbl="sibTrans2D1" presStyleIdx="2" presStyleCnt="3"/>
      <dgm:spPr/>
    </dgm:pt>
  </dgm:ptLst>
  <dgm:cxnLst>
    <dgm:cxn modelId="{0BE0DC13-CE36-4EAE-851E-E79FC5643C8A}" type="presOf" srcId="{0EB1B213-4851-484E-92C3-337307612FE5}" destId="{0EDCE28C-642D-4611-BB99-00F5F5C77322}" srcOrd="0" destOrd="0" presId="urn:microsoft.com/office/officeart/2005/8/layout/gear1"/>
    <dgm:cxn modelId="{DD7CDA28-32E7-411C-9585-A8AFD992FB01}" type="presOf" srcId="{ADFACA09-D0DC-4AF6-9042-EDC3B71969DC}" destId="{6A87E094-C610-4BEC-A535-5F4FEB22ADDE}" srcOrd="1" destOrd="0" presId="urn:microsoft.com/office/officeart/2005/8/layout/gear1"/>
    <dgm:cxn modelId="{69BDCA29-930C-49ED-AEFD-B7787CA0D4D2}" srcId="{919D9724-F86F-47CA-92B7-0009D0221E6A}" destId="{ADFACA09-D0DC-4AF6-9042-EDC3B71969DC}" srcOrd="2" destOrd="0" parTransId="{984370CA-A3CE-4916-90F8-9A963CAAE7C0}" sibTransId="{0EB1B213-4851-484E-92C3-337307612FE5}"/>
    <dgm:cxn modelId="{BF398B37-76C7-441E-9836-C1C40858682F}" type="presOf" srcId="{AF9E61C5-CBC4-4E01-9E7B-21DBC4F92C86}" destId="{954816E0-97AC-48C3-A189-48736D26C553}" srcOrd="0" destOrd="0" presId="urn:microsoft.com/office/officeart/2005/8/layout/gear1"/>
    <dgm:cxn modelId="{7DA92E39-657D-4522-AD3C-FFD921396857}" type="presOf" srcId="{ADFACA09-D0DC-4AF6-9042-EDC3B71969DC}" destId="{E3644982-8796-4CF8-8EA1-50B5B9BB6315}" srcOrd="2" destOrd="0" presId="urn:microsoft.com/office/officeart/2005/8/layout/gear1"/>
    <dgm:cxn modelId="{742BF53A-1349-44D3-A347-4B4DBE980B42}" type="presOf" srcId="{CAD36701-5C3F-44D8-8CE0-26CF41EF3A6F}" destId="{1A4DFDBA-166F-427F-9C2D-02BEFFBAECF4}" srcOrd="0" destOrd="0" presId="urn:microsoft.com/office/officeart/2005/8/layout/gear1"/>
    <dgm:cxn modelId="{60ACBD61-3CBA-44B3-888D-38B06F769F4A}" type="presOf" srcId="{ADFACA09-D0DC-4AF6-9042-EDC3B71969DC}" destId="{4D07C4DF-2E30-4B71-98DF-DBE1D2EFF2A4}" srcOrd="0" destOrd="0" presId="urn:microsoft.com/office/officeart/2005/8/layout/gear1"/>
    <dgm:cxn modelId="{6B06AE63-D2FC-4AB0-AB8F-1EDF0FDCA95F}" srcId="{919D9724-F86F-47CA-92B7-0009D0221E6A}" destId="{CAD36701-5C3F-44D8-8CE0-26CF41EF3A6F}" srcOrd="0" destOrd="0" parTransId="{7FF078AE-418B-41BC-85F0-B137638ABEBD}" sibTransId="{40A8DF67-18C2-40B8-B5AF-88FBB04E90B0}"/>
    <dgm:cxn modelId="{572BB865-5C0B-4730-A723-C2111F7BEA4E}" type="presOf" srcId="{ADFACA09-D0DC-4AF6-9042-EDC3B71969DC}" destId="{09653641-5E64-4EFA-9422-BC3F2E5A6A3C}" srcOrd="3" destOrd="0" presId="urn:microsoft.com/office/officeart/2005/8/layout/gear1"/>
    <dgm:cxn modelId="{0C8A6368-3A67-4112-B182-F042B7B792F8}" type="presOf" srcId="{AF9E61C5-CBC4-4E01-9E7B-21DBC4F92C86}" destId="{DAC8F324-87D4-400E-975D-82126DBE1211}" srcOrd="1" destOrd="0" presId="urn:microsoft.com/office/officeart/2005/8/layout/gear1"/>
    <dgm:cxn modelId="{AB5B7C80-B463-4527-8FE9-3B70E1AC2B2A}" type="presOf" srcId="{40A8DF67-18C2-40B8-B5AF-88FBB04E90B0}" destId="{9D7D874C-E2AC-4D1B-9214-E5C0DB6FC324}" srcOrd="0" destOrd="0" presId="urn:microsoft.com/office/officeart/2005/8/layout/gear1"/>
    <dgm:cxn modelId="{E025B384-3309-40B5-8EE2-F219D51C8E3C}" type="presOf" srcId="{CAD36701-5C3F-44D8-8CE0-26CF41EF3A6F}" destId="{9951A411-67F3-4524-9ED6-70C7C577969B}" srcOrd="1" destOrd="0" presId="urn:microsoft.com/office/officeart/2005/8/layout/gear1"/>
    <dgm:cxn modelId="{80FDC795-7003-4CF6-AA86-CD0C56F3B665}" srcId="{919D9724-F86F-47CA-92B7-0009D0221E6A}" destId="{AF9E61C5-CBC4-4E01-9E7B-21DBC4F92C86}" srcOrd="1" destOrd="0" parTransId="{0AE87754-4A8C-4108-961B-BAD169F7A5D7}" sibTransId="{D2E72605-289C-4EC7-B01B-CCA497B12DA0}"/>
    <dgm:cxn modelId="{0DD433A3-00A9-4023-8AD3-BC2C4E9CE8DC}" type="presOf" srcId="{919D9724-F86F-47CA-92B7-0009D0221E6A}" destId="{137FF658-F18B-4196-A8BB-B2D1416BD2AC}" srcOrd="0" destOrd="0" presId="urn:microsoft.com/office/officeart/2005/8/layout/gear1"/>
    <dgm:cxn modelId="{6DEB4CB3-9436-4867-97CB-3286F920B0A6}" type="presOf" srcId="{AF9E61C5-CBC4-4E01-9E7B-21DBC4F92C86}" destId="{F2317944-150E-4A87-BFFA-7AF725FEDDD0}" srcOrd="2" destOrd="0" presId="urn:microsoft.com/office/officeart/2005/8/layout/gear1"/>
    <dgm:cxn modelId="{375630BE-9408-4AD8-BA1B-60B056E848C0}" type="presOf" srcId="{CAD36701-5C3F-44D8-8CE0-26CF41EF3A6F}" destId="{4B47892A-7F1A-4EC9-A667-1B33C6A3C962}" srcOrd="2" destOrd="0" presId="urn:microsoft.com/office/officeart/2005/8/layout/gear1"/>
    <dgm:cxn modelId="{577E6DE8-5058-4633-802D-608070564F51}" type="presOf" srcId="{D2E72605-289C-4EC7-B01B-CCA497B12DA0}" destId="{5D68BBB5-6AC9-422A-AF03-1FA96A9F422B}" srcOrd="0" destOrd="0" presId="urn:microsoft.com/office/officeart/2005/8/layout/gear1"/>
    <dgm:cxn modelId="{E5D3ED5F-2826-4657-9A50-CD3F6573DC8E}" type="presParOf" srcId="{137FF658-F18B-4196-A8BB-B2D1416BD2AC}" destId="{1A4DFDBA-166F-427F-9C2D-02BEFFBAECF4}" srcOrd="0" destOrd="0" presId="urn:microsoft.com/office/officeart/2005/8/layout/gear1"/>
    <dgm:cxn modelId="{640179B0-9F25-4C1E-B997-8E784C62F403}" type="presParOf" srcId="{137FF658-F18B-4196-A8BB-B2D1416BD2AC}" destId="{9951A411-67F3-4524-9ED6-70C7C577969B}" srcOrd="1" destOrd="0" presId="urn:microsoft.com/office/officeart/2005/8/layout/gear1"/>
    <dgm:cxn modelId="{6C0E9F84-9BAC-4A09-9683-0F511A10C983}" type="presParOf" srcId="{137FF658-F18B-4196-A8BB-B2D1416BD2AC}" destId="{4B47892A-7F1A-4EC9-A667-1B33C6A3C962}" srcOrd="2" destOrd="0" presId="urn:microsoft.com/office/officeart/2005/8/layout/gear1"/>
    <dgm:cxn modelId="{1FCAA941-30E3-41EC-A109-C05C4FA0BC23}" type="presParOf" srcId="{137FF658-F18B-4196-A8BB-B2D1416BD2AC}" destId="{954816E0-97AC-48C3-A189-48736D26C553}" srcOrd="3" destOrd="0" presId="urn:microsoft.com/office/officeart/2005/8/layout/gear1"/>
    <dgm:cxn modelId="{42F96D52-BEAF-44AC-892B-16F9E0A764D6}" type="presParOf" srcId="{137FF658-F18B-4196-A8BB-B2D1416BD2AC}" destId="{DAC8F324-87D4-400E-975D-82126DBE1211}" srcOrd="4" destOrd="0" presId="urn:microsoft.com/office/officeart/2005/8/layout/gear1"/>
    <dgm:cxn modelId="{502A8CB3-3EE3-4F11-B8DD-4B9F6FBAC685}" type="presParOf" srcId="{137FF658-F18B-4196-A8BB-B2D1416BD2AC}" destId="{F2317944-150E-4A87-BFFA-7AF725FEDDD0}" srcOrd="5" destOrd="0" presId="urn:microsoft.com/office/officeart/2005/8/layout/gear1"/>
    <dgm:cxn modelId="{C3F20B57-8A01-4DC0-A57B-A1108A95CDDA}" type="presParOf" srcId="{137FF658-F18B-4196-A8BB-B2D1416BD2AC}" destId="{4D07C4DF-2E30-4B71-98DF-DBE1D2EFF2A4}" srcOrd="6" destOrd="0" presId="urn:microsoft.com/office/officeart/2005/8/layout/gear1"/>
    <dgm:cxn modelId="{7D436902-39C0-4AC4-B0EB-B5BEF6AE9D89}" type="presParOf" srcId="{137FF658-F18B-4196-A8BB-B2D1416BD2AC}" destId="{6A87E094-C610-4BEC-A535-5F4FEB22ADDE}" srcOrd="7" destOrd="0" presId="urn:microsoft.com/office/officeart/2005/8/layout/gear1"/>
    <dgm:cxn modelId="{72395EB4-D7B5-4D3D-A6A2-C2ABDBA5B957}" type="presParOf" srcId="{137FF658-F18B-4196-A8BB-B2D1416BD2AC}" destId="{E3644982-8796-4CF8-8EA1-50B5B9BB6315}" srcOrd="8" destOrd="0" presId="urn:microsoft.com/office/officeart/2005/8/layout/gear1"/>
    <dgm:cxn modelId="{CF85F4F9-F29A-4288-A7DF-177ECB916600}" type="presParOf" srcId="{137FF658-F18B-4196-A8BB-B2D1416BD2AC}" destId="{09653641-5E64-4EFA-9422-BC3F2E5A6A3C}" srcOrd="9" destOrd="0" presId="urn:microsoft.com/office/officeart/2005/8/layout/gear1"/>
    <dgm:cxn modelId="{4CEEC175-B77F-4D9B-B5A4-8E3A5FE075D1}" type="presParOf" srcId="{137FF658-F18B-4196-A8BB-B2D1416BD2AC}" destId="{9D7D874C-E2AC-4D1B-9214-E5C0DB6FC324}" srcOrd="10" destOrd="0" presId="urn:microsoft.com/office/officeart/2005/8/layout/gear1"/>
    <dgm:cxn modelId="{A920D27A-CDEB-43BB-B709-F68A53113C6F}" type="presParOf" srcId="{137FF658-F18B-4196-A8BB-B2D1416BD2AC}" destId="{5D68BBB5-6AC9-422A-AF03-1FA96A9F422B}" srcOrd="11" destOrd="0" presId="urn:microsoft.com/office/officeart/2005/8/layout/gear1"/>
    <dgm:cxn modelId="{6B19CC88-1039-4088-A897-D3F6D31C1925}" type="presParOf" srcId="{137FF658-F18B-4196-A8BB-B2D1416BD2AC}" destId="{0EDCE28C-642D-4611-BB99-00F5F5C7732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21EB9D-3DEE-49A1-AB6E-5B627DB83856}" type="doc">
      <dgm:prSet loTypeId="urn:microsoft.com/office/officeart/2005/8/layout/arrow5" loCatId="relationship" qsTypeId="urn:microsoft.com/office/officeart/2005/8/quickstyle/simple1" qsCatId="simple" csTypeId="urn:microsoft.com/office/officeart/2005/8/colors/colorful3" csCatId="colorful" phldr="1"/>
      <dgm:spPr/>
      <dgm:t>
        <a:bodyPr/>
        <a:lstStyle/>
        <a:p>
          <a:endParaRPr lang="zh-TW" altLang="en-US"/>
        </a:p>
      </dgm:t>
    </dgm:pt>
    <dgm:pt modelId="{CF21B156-6ADC-403C-8E58-0D86509762AC}">
      <dgm:prSet phldrT="[文字]" custT="1"/>
      <dgm:spPr/>
      <dgm:t>
        <a:bodyPr/>
        <a:lstStyle/>
        <a:p>
          <a:r>
            <a:rPr lang="zh-TW" altLang="en-US" sz="4000" b="1" dirty="0">
              <a:latin typeface="微軟正黑體" panose="020B0604030504040204" pitchFamily="34" charset="-120"/>
              <a:ea typeface="微軟正黑體" panose="020B0604030504040204" pitchFamily="34" charset="-120"/>
            </a:rPr>
            <a:t>司法轉向</a:t>
          </a:r>
        </a:p>
      </dgm:t>
    </dgm:pt>
    <dgm:pt modelId="{347A7E11-F847-4986-8F97-35CE60972F7E}" type="parTrans" cxnId="{61B9D379-2964-4A03-A718-D2C6AFFE8C69}">
      <dgm:prSet/>
      <dgm:spPr/>
      <dgm:t>
        <a:bodyPr/>
        <a:lstStyle/>
        <a:p>
          <a:endParaRPr lang="zh-TW" altLang="en-US"/>
        </a:p>
      </dgm:t>
    </dgm:pt>
    <dgm:pt modelId="{26975E5F-DE29-4404-97EF-4F2977671DF0}" type="sibTrans" cxnId="{61B9D379-2964-4A03-A718-D2C6AFFE8C69}">
      <dgm:prSet/>
      <dgm:spPr/>
      <dgm:t>
        <a:bodyPr/>
        <a:lstStyle/>
        <a:p>
          <a:endParaRPr lang="zh-TW" altLang="en-US"/>
        </a:p>
      </dgm:t>
    </dgm:pt>
    <dgm:pt modelId="{430D6E9A-883A-41A3-967C-0482E424862B}">
      <dgm:prSet phldrT="[文字]" custT="1"/>
      <dgm:spPr/>
      <dgm:t>
        <a:bodyPr/>
        <a:lstStyle/>
        <a:p>
          <a:r>
            <a:rPr lang="zh-TW" altLang="en-US" sz="4000" b="1" dirty="0">
              <a:latin typeface="微軟正黑體" panose="020B0604030504040204" pitchFamily="34" charset="-120"/>
              <a:ea typeface="微軟正黑體" panose="020B0604030504040204" pitchFamily="34" charset="-120"/>
            </a:rPr>
            <a:t>除罪化</a:t>
          </a:r>
        </a:p>
      </dgm:t>
    </dgm:pt>
    <dgm:pt modelId="{7AFA6F98-49D5-4B12-B096-52B7AF8948B4}" type="parTrans" cxnId="{731D9212-CC5C-4316-9E1C-ABD585108BF6}">
      <dgm:prSet/>
      <dgm:spPr/>
      <dgm:t>
        <a:bodyPr/>
        <a:lstStyle/>
        <a:p>
          <a:endParaRPr lang="zh-TW" altLang="en-US"/>
        </a:p>
      </dgm:t>
    </dgm:pt>
    <dgm:pt modelId="{B471C5E8-870E-456E-935C-1CDDE2EC30A2}" type="sibTrans" cxnId="{731D9212-CC5C-4316-9E1C-ABD585108BF6}">
      <dgm:prSet/>
      <dgm:spPr/>
      <dgm:t>
        <a:bodyPr/>
        <a:lstStyle/>
        <a:p>
          <a:endParaRPr lang="zh-TW" altLang="en-US"/>
        </a:p>
      </dgm:t>
    </dgm:pt>
    <dgm:pt modelId="{058FFCC6-9E24-4CB3-B23C-0BAB9FF4F8EC}" type="pres">
      <dgm:prSet presAssocID="{2C21EB9D-3DEE-49A1-AB6E-5B627DB83856}" presName="diagram" presStyleCnt="0">
        <dgm:presLayoutVars>
          <dgm:dir/>
          <dgm:resizeHandles val="exact"/>
        </dgm:presLayoutVars>
      </dgm:prSet>
      <dgm:spPr/>
    </dgm:pt>
    <dgm:pt modelId="{B9695797-7EFA-40C2-992C-054E49A436A9}" type="pres">
      <dgm:prSet presAssocID="{CF21B156-6ADC-403C-8E58-0D86509762AC}" presName="arrow" presStyleLbl="node1" presStyleIdx="0" presStyleCnt="2">
        <dgm:presLayoutVars>
          <dgm:bulletEnabled val="1"/>
        </dgm:presLayoutVars>
      </dgm:prSet>
      <dgm:spPr/>
    </dgm:pt>
    <dgm:pt modelId="{39189158-7346-4AAF-837D-F830FFD48E38}" type="pres">
      <dgm:prSet presAssocID="{430D6E9A-883A-41A3-967C-0482E424862B}" presName="arrow" presStyleLbl="node1" presStyleIdx="1" presStyleCnt="2">
        <dgm:presLayoutVars>
          <dgm:bulletEnabled val="1"/>
        </dgm:presLayoutVars>
      </dgm:prSet>
      <dgm:spPr/>
    </dgm:pt>
  </dgm:ptLst>
  <dgm:cxnLst>
    <dgm:cxn modelId="{07B8F705-C774-4C46-BE64-B63909910F9C}" type="presOf" srcId="{430D6E9A-883A-41A3-967C-0482E424862B}" destId="{39189158-7346-4AAF-837D-F830FFD48E38}" srcOrd="0" destOrd="0" presId="urn:microsoft.com/office/officeart/2005/8/layout/arrow5"/>
    <dgm:cxn modelId="{731D9212-CC5C-4316-9E1C-ABD585108BF6}" srcId="{2C21EB9D-3DEE-49A1-AB6E-5B627DB83856}" destId="{430D6E9A-883A-41A3-967C-0482E424862B}" srcOrd="1" destOrd="0" parTransId="{7AFA6F98-49D5-4B12-B096-52B7AF8948B4}" sibTransId="{B471C5E8-870E-456E-935C-1CDDE2EC30A2}"/>
    <dgm:cxn modelId="{B3B50A26-AFEF-4587-83F1-4F2B1DEBA160}" type="presOf" srcId="{CF21B156-6ADC-403C-8E58-0D86509762AC}" destId="{B9695797-7EFA-40C2-992C-054E49A436A9}" srcOrd="0" destOrd="0" presId="urn:microsoft.com/office/officeart/2005/8/layout/arrow5"/>
    <dgm:cxn modelId="{61B9D379-2964-4A03-A718-D2C6AFFE8C69}" srcId="{2C21EB9D-3DEE-49A1-AB6E-5B627DB83856}" destId="{CF21B156-6ADC-403C-8E58-0D86509762AC}" srcOrd="0" destOrd="0" parTransId="{347A7E11-F847-4986-8F97-35CE60972F7E}" sibTransId="{26975E5F-DE29-4404-97EF-4F2977671DF0}"/>
    <dgm:cxn modelId="{064984F3-E7ED-47F2-AC84-386C91FDB09F}" type="presOf" srcId="{2C21EB9D-3DEE-49A1-AB6E-5B627DB83856}" destId="{058FFCC6-9E24-4CB3-B23C-0BAB9FF4F8EC}" srcOrd="0" destOrd="0" presId="urn:microsoft.com/office/officeart/2005/8/layout/arrow5"/>
    <dgm:cxn modelId="{5C7FF299-1BF0-468E-A934-95782EFB96D6}" type="presParOf" srcId="{058FFCC6-9E24-4CB3-B23C-0BAB9FF4F8EC}" destId="{B9695797-7EFA-40C2-992C-054E49A436A9}" srcOrd="0" destOrd="0" presId="urn:microsoft.com/office/officeart/2005/8/layout/arrow5"/>
    <dgm:cxn modelId="{9F40CFF3-8204-4F38-80A4-C8EA47E8B137}" type="presParOf" srcId="{058FFCC6-9E24-4CB3-B23C-0BAB9FF4F8EC}" destId="{39189158-7346-4AAF-837D-F830FFD48E38}"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37D1BD-7828-49A1-A88B-85E2D1A0873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FCBD4D07-E491-4F23-8BE0-1D3CB0E9DC19}">
      <dgm:prSet phldrT="[文字]" custT="1"/>
      <dgm:spPr/>
      <dgm:t>
        <a:bodyPr/>
        <a:lstStyle/>
        <a:p>
          <a:r>
            <a:rPr lang="zh-TW" altLang="en-US" sz="2800" dirty="0">
              <a:latin typeface="微軟正黑體" panose="020B0604030504040204" pitchFamily="34" charset="-120"/>
              <a:ea typeface="微軟正黑體" panose="020B0604030504040204" pitchFamily="34" charset="-120"/>
            </a:rPr>
            <a:t>相對性：</a:t>
          </a:r>
          <a:r>
            <a:rPr lang="zh-TW" altLang="en-US" sz="2000" dirty="0">
              <a:latin typeface="微軟正黑體" panose="020B0604030504040204" pitchFamily="34" charset="-120"/>
              <a:ea typeface="微軟正黑體" panose="020B0604030504040204" pitchFamily="34" charset="-120"/>
            </a:rPr>
            <a:t>依不同的時空、社會環境、文化而有不同的界定</a:t>
          </a:r>
        </a:p>
      </dgm:t>
    </dgm:pt>
    <dgm:pt modelId="{8B8FB9A4-FA52-4783-9F13-B91C785E5CBD}" type="parTrans" cxnId="{7BE013A7-E578-4420-A17A-D6A65808DDED}">
      <dgm:prSet/>
      <dgm:spPr/>
      <dgm:t>
        <a:bodyPr/>
        <a:lstStyle/>
        <a:p>
          <a:endParaRPr lang="zh-TW" altLang="en-US"/>
        </a:p>
      </dgm:t>
    </dgm:pt>
    <dgm:pt modelId="{8ADB4061-9172-4F18-AC47-A9EECA81EA61}" type="sibTrans" cxnId="{7BE013A7-E578-4420-A17A-D6A65808DDED}">
      <dgm:prSet/>
      <dgm:spPr/>
      <dgm:t>
        <a:bodyPr/>
        <a:lstStyle/>
        <a:p>
          <a:endParaRPr lang="zh-TW" altLang="en-US"/>
        </a:p>
      </dgm:t>
    </dgm:pt>
    <dgm:pt modelId="{E57EA9D5-E741-49DB-8E38-95064080AC54}">
      <dgm:prSet phldrT="[文字]" custT="1"/>
      <dgm:spPr/>
      <dgm:t>
        <a:bodyPr/>
        <a:lstStyle/>
        <a:p>
          <a:r>
            <a:rPr lang="zh-TW" altLang="en-US" sz="2800" dirty="0">
              <a:latin typeface="微軟正黑體" panose="020B0604030504040204" pitchFamily="34" charset="-120"/>
              <a:ea typeface="微軟正黑體" panose="020B0604030504040204" pitchFamily="34" charset="-120"/>
            </a:rPr>
            <a:t>過渡性：</a:t>
          </a:r>
          <a:r>
            <a:rPr lang="zh-TW" altLang="en-US" sz="2000" dirty="0">
              <a:latin typeface="微軟正黑體" panose="020B0604030504040204" pitchFamily="34" charset="-120"/>
              <a:ea typeface="微軟正黑體" panose="020B0604030504040204" pitchFamily="34" charset="-120"/>
            </a:rPr>
            <a:t>通常是階段性的，絕大多數在成年後都會不見</a:t>
          </a:r>
          <a:endParaRPr lang="zh-TW" altLang="en-US" sz="2800" dirty="0">
            <a:latin typeface="微軟正黑體" panose="020B0604030504040204" pitchFamily="34" charset="-120"/>
            <a:ea typeface="微軟正黑體" panose="020B0604030504040204" pitchFamily="34" charset="-120"/>
          </a:endParaRPr>
        </a:p>
      </dgm:t>
    </dgm:pt>
    <dgm:pt modelId="{B37E64C0-4369-4684-8850-6C3619C63EE0}" type="parTrans" cxnId="{A92A1A2C-9965-416F-A8B8-4D111AD5570D}">
      <dgm:prSet/>
      <dgm:spPr/>
      <dgm:t>
        <a:bodyPr/>
        <a:lstStyle/>
        <a:p>
          <a:endParaRPr lang="zh-TW" altLang="en-US"/>
        </a:p>
      </dgm:t>
    </dgm:pt>
    <dgm:pt modelId="{800A18B9-66B6-40D4-B998-4470F71B4E73}" type="sibTrans" cxnId="{A92A1A2C-9965-416F-A8B8-4D111AD5570D}">
      <dgm:prSet/>
      <dgm:spPr/>
      <dgm:t>
        <a:bodyPr/>
        <a:lstStyle/>
        <a:p>
          <a:endParaRPr lang="zh-TW" altLang="en-US"/>
        </a:p>
      </dgm:t>
    </dgm:pt>
    <dgm:pt modelId="{98ED09CF-FBAB-4426-849B-F71E9C8C10ED}">
      <dgm:prSet phldrT="[文字]" custT="1"/>
      <dgm:spPr/>
      <dgm:t>
        <a:bodyPr/>
        <a:lstStyle/>
        <a:p>
          <a:r>
            <a:rPr lang="zh-TW" altLang="en-US" sz="2800" dirty="0">
              <a:latin typeface="微軟正黑體" panose="020B0604030504040204" pitchFamily="34" charset="-120"/>
              <a:ea typeface="微軟正黑體" panose="020B0604030504040204" pitchFamily="34" charset="-120"/>
            </a:rPr>
            <a:t>連鎖性：</a:t>
          </a:r>
          <a:r>
            <a:rPr lang="zh-TW" altLang="en-US" sz="2000" dirty="0">
              <a:latin typeface="微軟正黑體" panose="020B0604030504040204" pitchFamily="34" charset="-120"/>
              <a:ea typeface="微軟正黑體" panose="020B0604030504040204" pitchFamily="34" charset="-120"/>
            </a:rPr>
            <a:t>偏差行為會連鎖發生，不會只有單一種行為</a:t>
          </a:r>
          <a:endParaRPr lang="zh-TW" altLang="en-US" sz="2800" dirty="0">
            <a:latin typeface="微軟正黑體" panose="020B0604030504040204" pitchFamily="34" charset="-120"/>
            <a:ea typeface="微軟正黑體" panose="020B0604030504040204" pitchFamily="34" charset="-120"/>
          </a:endParaRPr>
        </a:p>
      </dgm:t>
    </dgm:pt>
    <dgm:pt modelId="{EB742F36-472E-489D-9155-AE47CB5FD268}" type="parTrans" cxnId="{D3B5AF7F-1AA7-4E9C-9ED4-968A273B3084}">
      <dgm:prSet/>
      <dgm:spPr/>
      <dgm:t>
        <a:bodyPr/>
        <a:lstStyle/>
        <a:p>
          <a:endParaRPr lang="zh-TW" altLang="en-US"/>
        </a:p>
      </dgm:t>
    </dgm:pt>
    <dgm:pt modelId="{0E55E5B2-7EBF-4012-A697-D8DE8F1D9008}" type="sibTrans" cxnId="{D3B5AF7F-1AA7-4E9C-9ED4-968A273B3084}">
      <dgm:prSet/>
      <dgm:spPr/>
      <dgm:t>
        <a:bodyPr/>
        <a:lstStyle/>
        <a:p>
          <a:endParaRPr lang="zh-TW" altLang="en-US"/>
        </a:p>
      </dgm:t>
    </dgm:pt>
    <dgm:pt modelId="{292C485A-1382-4D5F-9082-E4A8DA54378E}">
      <dgm:prSet phldrT="[文字]" custT="1"/>
      <dgm:spPr/>
      <dgm:t>
        <a:bodyPr/>
        <a:lstStyle/>
        <a:p>
          <a:r>
            <a:rPr lang="zh-TW" altLang="en-US" sz="2800" dirty="0">
              <a:latin typeface="微軟正黑體" panose="020B0604030504040204" pitchFamily="34" charset="-120"/>
              <a:ea typeface="微軟正黑體" panose="020B0604030504040204" pitchFamily="34" charset="-120"/>
            </a:rPr>
            <a:t>早發性：</a:t>
          </a:r>
          <a:r>
            <a:rPr lang="zh-TW" altLang="en-US" sz="2000" dirty="0">
              <a:latin typeface="微軟正黑體" panose="020B0604030504040204" pitchFamily="34" charset="-120"/>
              <a:ea typeface="微軟正黑體" panose="020B0604030504040204" pitchFamily="34" charset="-120"/>
            </a:rPr>
            <a:t>通常在很早的時候就可以預測孩子的偏差行為</a:t>
          </a:r>
          <a:endParaRPr lang="zh-TW" altLang="en-US" sz="2800" dirty="0">
            <a:latin typeface="微軟正黑體" panose="020B0604030504040204" pitchFamily="34" charset="-120"/>
            <a:ea typeface="微軟正黑體" panose="020B0604030504040204" pitchFamily="34" charset="-120"/>
          </a:endParaRPr>
        </a:p>
      </dgm:t>
    </dgm:pt>
    <dgm:pt modelId="{014EF9DE-9EC6-443B-86DD-77C8197AFF4C}" type="parTrans" cxnId="{560C8678-438A-45B8-84EA-BEBE14B7F828}">
      <dgm:prSet/>
      <dgm:spPr/>
      <dgm:t>
        <a:bodyPr/>
        <a:lstStyle/>
        <a:p>
          <a:endParaRPr lang="zh-TW" altLang="en-US"/>
        </a:p>
      </dgm:t>
    </dgm:pt>
    <dgm:pt modelId="{7682D70E-97F1-44F3-B63F-9E92958D020D}" type="sibTrans" cxnId="{560C8678-438A-45B8-84EA-BEBE14B7F828}">
      <dgm:prSet/>
      <dgm:spPr/>
      <dgm:t>
        <a:bodyPr/>
        <a:lstStyle/>
        <a:p>
          <a:endParaRPr lang="zh-TW" altLang="en-US"/>
        </a:p>
      </dgm:t>
    </dgm:pt>
    <dgm:pt modelId="{0481B57F-7208-4165-9609-D7BE24E349FB}">
      <dgm:prSet phldrT="[文字]" custT="1"/>
      <dgm:spPr/>
      <dgm:t>
        <a:bodyPr/>
        <a:lstStyle/>
        <a:p>
          <a:r>
            <a:rPr lang="zh-TW" altLang="en-US" sz="2800" dirty="0">
              <a:latin typeface="微軟正黑體" panose="020B0604030504040204" pitchFamily="34" charset="-120"/>
              <a:ea typeface="微軟正黑體" panose="020B0604030504040204" pitchFamily="34" charset="-120"/>
            </a:rPr>
            <a:t>多重性：</a:t>
          </a:r>
          <a:r>
            <a:rPr lang="zh-TW" altLang="en-US" sz="2000" dirty="0">
              <a:latin typeface="微軟正黑體" panose="020B0604030504040204" pitchFamily="34" charset="-120"/>
              <a:ea typeface="微軟正黑體" panose="020B0604030504040204" pitchFamily="34" charset="-120"/>
            </a:rPr>
            <a:t>一種行為會有多種原因，一種原因會產生多種行為</a:t>
          </a:r>
        </a:p>
      </dgm:t>
    </dgm:pt>
    <dgm:pt modelId="{5803A160-7232-4937-94C7-955E12CFD81A}" type="parTrans" cxnId="{0458D301-4DBC-4AE2-B7E6-7DC79E5BF806}">
      <dgm:prSet/>
      <dgm:spPr/>
      <dgm:t>
        <a:bodyPr/>
        <a:lstStyle/>
        <a:p>
          <a:endParaRPr lang="zh-TW" altLang="en-US"/>
        </a:p>
      </dgm:t>
    </dgm:pt>
    <dgm:pt modelId="{BB5B1BB3-70A1-4849-91C6-04253C4B2C51}" type="sibTrans" cxnId="{0458D301-4DBC-4AE2-B7E6-7DC79E5BF806}">
      <dgm:prSet/>
      <dgm:spPr/>
      <dgm:t>
        <a:bodyPr/>
        <a:lstStyle/>
        <a:p>
          <a:endParaRPr lang="zh-TW" altLang="en-US"/>
        </a:p>
      </dgm:t>
    </dgm:pt>
    <dgm:pt modelId="{D39FD462-C4A5-4E1F-A63B-8D1DE5D4A4D1}" type="pres">
      <dgm:prSet presAssocID="{FF37D1BD-7828-49A1-A88B-85E2D1A08737}" presName="Name0" presStyleCnt="0">
        <dgm:presLayoutVars>
          <dgm:chMax val="7"/>
          <dgm:chPref val="7"/>
          <dgm:dir/>
        </dgm:presLayoutVars>
      </dgm:prSet>
      <dgm:spPr/>
    </dgm:pt>
    <dgm:pt modelId="{F5C4E66D-A48E-4959-BE14-7A217DA56EAD}" type="pres">
      <dgm:prSet presAssocID="{FF37D1BD-7828-49A1-A88B-85E2D1A08737}" presName="Name1" presStyleCnt="0"/>
      <dgm:spPr/>
    </dgm:pt>
    <dgm:pt modelId="{DFF6E6E7-124C-4B12-8345-71B157F41FA9}" type="pres">
      <dgm:prSet presAssocID="{FF37D1BD-7828-49A1-A88B-85E2D1A08737}" presName="cycle" presStyleCnt="0"/>
      <dgm:spPr/>
    </dgm:pt>
    <dgm:pt modelId="{2313DA73-8FF7-49C8-BCFA-2155739C3D35}" type="pres">
      <dgm:prSet presAssocID="{FF37D1BD-7828-49A1-A88B-85E2D1A08737}" presName="srcNode" presStyleLbl="node1" presStyleIdx="0" presStyleCnt="5"/>
      <dgm:spPr/>
    </dgm:pt>
    <dgm:pt modelId="{1B5BFB84-506F-4F72-BDDE-C61E2E5E6928}" type="pres">
      <dgm:prSet presAssocID="{FF37D1BD-7828-49A1-A88B-85E2D1A08737}" presName="conn" presStyleLbl="parChTrans1D2" presStyleIdx="0" presStyleCnt="1"/>
      <dgm:spPr/>
    </dgm:pt>
    <dgm:pt modelId="{635D3F2B-E8A4-451F-A215-2B152C804A8E}" type="pres">
      <dgm:prSet presAssocID="{FF37D1BD-7828-49A1-A88B-85E2D1A08737}" presName="extraNode" presStyleLbl="node1" presStyleIdx="0" presStyleCnt="5"/>
      <dgm:spPr/>
    </dgm:pt>
    <dgm:pt modelId="{14D9276F-E5FD-4542-B6AD-B3A376C6515A}" type="pres">
      <dgm:prSet presAssocID="{FF37D1BD-7828-49A1-A88B-85E2D1A08737}" presName="dstNode" presStyleLbl="node1" presStyleIdx="0" presStyleCnt="5"/>
      <dgm:spPr/>
    </dgm:pt>
    <dgm:pt modelId="{46748449-1EB1-4189-8958-29DB309405D0}" type="pres">
      <dgm:prSet presAssocID="{FCBD4D07-E491-4F23-8BE0-1D3CB0E9DC19}" presName="text_1" presStyleLbl="node1" presStyleIdx="0" presStyleCnt="5">
        <dgm:presLayoutVars>
          <dgm:bulletEnabled val="1"/>
        </dgm:presLayoutVars>
      </dgm:prSet>
      <dgm:spPr/>
    </dgm:pt>
    <dgm:pt modelId="{85C09521-184C-4125-8C6B-B406AAD3E31A}" type="pres">
      <dgm:prSet presAssocID="{FCBD4D07-E491-4F23-8BE0-1D3CB0E9DC19}" presName="accent_1" presStyleCnt="0"/>
      <dgm:spPr/>
    </dgm:pt>
    <dgm:pt modelId="{ED8E780A-06A9-4B24-AE32-1237E9090AB2}" type="pres">
      <dgm:prSet presAssocID="{FCBD4D07-E491-4F23-8BE0-1D3CB0E9DC19}" presName="accentRepeatNode" presStyleLbl="solidFgAcc1" presStyleIdx="0" presStyleCnt="5"/>
      <dgm:spPr/>
    </dgm:pt>
    <dgm:pt modelId="{5085352F-C01E-44EF-B0B2-E39BE0B85CF0}" type="pres">
      <dgm:prSet presAssocID="{E57EA9D5-E741-49DB-8E38-95064080AC54}" presName="text_2" presStyleLbl="node1" presStyleIdx="1" presStyleCnt="5">
        <dgm:presLayoutVars>
          <dgm:bulletEnabled val="1"/>
        </dgm:presLayoutVars>
      </dgm:prSet>
      <dgm:spPr/>
    </dgm:pt>
    <dgm:pt modelId="{30713E8A-AF19-4F84-8F62-2A04966132E5}" type="pres">
      <dgm:prSet presAssocID="{E57EA9D5-E741-49DB-8E38-95064080AC54}" presName="accent_2" presStyleCnt="0"/>
      <dgm:spPr/>
    </dgm:pt>
    <dgm:pt modelId="{F6534FB8-C98D-4342-9115-B8F87CDC0494}" type="pres">
      <dgm:prSet presAssocID="{E57EA9D5-E741-49DB-8E38-95064080AC54}" presName="accentRepeatNode" presStyleLbl="solidFgAcc1" presStyleIdx="1" presStyleCnt="5"/>
      <dgm:spPr/>
    </dgm:pt>
    <dgm:pt modelId="{CDD57EA8-F4A5-432B-98F7-123E60327C90}" type="pres">
      <dgm:prSet presAssocID="{98ED09CF-FBAB-4426-849B-F71E9C8C10ED}" presName="text_3" presStyleLbl="node1" presStyleIdx="2" presStyleCnt="5">
        <dgm:presLayoutVars>
          <dgm:bulletEnabled val="1"/>
        </dgm:presLayoutVars>
      </dgm:prSet>
      <dgm:spPr/>
    </dgm:pt>
    <dgm:pt modelId="{FF30F83B-162D-4456-AE4A-AB7860C26A2C}" type="pres">
      <dgm:prSet presAssocID="{98ED09CF-FBAB-4426-849B-F71E9C8C10ED}" presName="accent_3" presStyleCnt="0"/>
      <dgm:spPr/>
    </dgm:pt>
    <dgm:pt modelId="{F0380499-15BE-416B-B55A-B944EBFBA7B7}" type="pres">
      <dgm:prSet presAssocID="{98ED09CF-FBAB-4426-849B-F71E9C8C10ED}" presName="accentRepeatNode" presStyleLbl="solidFgAcc1" presStyleIdx="2" presStyleCnt="5"/>
      <dgm:spPr/>
    </dgm:pt>
    <dgm:pt modelId="{ABBD39D6-9858-48EE-8B88-B8346EE275D0}" type="pres">
      <dgm:prSet presAssocID="{292C485A-1382-4D5F-9082-E4A8DA54378E}" presName="text_4" presStyleLbl="node1" presStyleIdx="3" presStyleCnt="5">
        <dgm:presLayoutVars>
          <dgm:bulletEnabled val="1"/>
        </dgm:presLayoutVars>
      </dgm:prSet>
      <dgm:spPr/>
    </dgm:pt>
    <dgm:pt modelId="{00C2BCFE-5EF2-484C-8BF2-739BE231F73C}" type="pres">
      <dgm:prSet presAssocID="{292C485A-1382-4D5F-9082-E4A8DA54378E}" presName="accent_4" presStyleCnt="0"/>
      <dgm:spPr/>
    </dgm:pt>
    <dgm:pt modelId="{DF890D40-CBD5-482A-824C-F6114D29F2C0}" type="pres">
      <dgm:prSet presAssocID="{292C485A-1382-4D5F-9082-E4A8DA54378E}" presName="accentRepeatNode" presStyleLbl="solidFgAcc1" presStyleIdx="3" presStyleCnt="5"/>
      <dgm:spPr/>
    </dgm:pt>
    <dgm:pt modelId="{0CC8B717-2146-4829-91E1-76FE263B9BC4}" type="pres">
      <dgm:prSet presAssocID="{0481B57F-7208-4165-9609-D7BE24E349FB}" presName="text_5" presStyleLbl="node1" presStyleIdx="4" presStyleCnt="5">
        <dgm:presLayoutVars>
          <dgm:bulletEnabled val="1"/>
        </dgm:presLayoutVars>
      </dgm:prSet>
      <dgm:spPr/>
    </dgm:pt>
    <dgm:pt modelId="{1E95BC94-711C-45F6-8BC8-0FBAF2C372A6}" type="pres">
      <dgm:prSet presAssocID="{0481B57F-7208-4165-9609-D7BE24E349FB}" presName="accent_5" presStyleCnt="0"/>
      <dgm:spPr/>
    </dgm:pt>
    <dgm:pt modelId="{8B4F9ED8-844F-4790-9DD7-5C3EA7D36D7D}" type="pres">
      <dgm:prSet presAssocID="{0481B57F-7208-4165-9609-D7BE24E349FB}" presName="accentRepeatNode" presStyleLbl="solidFgAcc1" presStyleIdx="4" presStyleCnt="5"/>
      <dgm:spPr/>
    </dgm:pt>
  </dgm:ptLst>
  <dgm:cxnLst>
    <dgm:cxn modelId="{0458D301-4DBC-4AE2-B7E6-7DC79E5BF806}" srcId="{FF37D1BD-7828-49A1-A88B-85E2D1A08737}" destId="{0481B57F-7208-4165-9609-D7BE24E349FB}" srcOrd="4" destOrd="0" parTransId="{5803A160-7232-4937-94C7-955E12CFD81A}" sibTransId="{BB5B1BB3-70A1-4849-91C6-04253C4B2C51}"/>
    <dgm:cxn modelId="{F36EAA07-224C-463E-8B83-D9563E52EAC6}" type="presOf" srcId="{E57EA9D5-E741-49DB-8E38-95064080AC54}" destId="{5085352F-C01E-44EF-B0B2-E39BE0B85CF0}" srcOrd="0" destOrd="0" presId="urn:microsoft.com/office/officeart/2008/layout/VerticalCurvedList"/>
    <dgm:cxn modelId="{34524409-8310-4633-8AF3-15AB128D55E5}" type="presOf" srcId="{98ED09CF-FBAB-4426-849B-F71E9C8C10ED}" destId="{CDD57EA8-F4A5-432B-98F7-123E60327C90}" srcOrd="0" destOrd="0" presId="urn:microsoft.com/office/officeart/2008/layout/VerticalCurvedList"/>
    <dgm:cxn modelId="{906F410C-BC99-45F6-9F16-7BDD73BE094C}" type="presOf" srcId="{292C485A-1382-4D5F-9082-E4A8DA54378E}" destId="{ABBD39D6-9858-48EE-8B88-B8346EE275D0}" srcOrd="0" destOrd="0" presId="urn:microsoft.com/office/officeart/2008/layout/VerticalCurvedList"/>
    <dgm:cxn modelId="{A92A1A2C-9965-416F-A8B8-4D111AD5570D}" srcId="{FF37D1BD-7828-49A1-A88B-85E2D1A08737}" destId="{E57EA9D5-E741-49DB-8E38-95064080AC54}" srcOrd="1" destOrd="0" parTransId="{B37E64C0-4369-4684-8850-6C3619C63EE0}" sibTransId="{800A18B9-66B6-40D4-B998-4470F71B4E73}"/>
    <dgm:cxn modelId="{397D1B42-E6D7-4FB6-9FB4-B89914F564F7}" type="presOf" srcId="{FCBD4D07-E491-4F23-8BE0-1D3CB0E9DC19}" destId="{46748449-1EB1-4189-8958-29DB309405D0}" srcOrd="0" destOrd="0" presId="urn:microsoft.com/office/officeart/2008/layout/VerticalCurvedList"/>
    <dgm:cxn modelId="{D9AF4D42-E4DC-4219-B000-CEF010EDCA21}" type="presOf" srcId="{0481B57F-7208-4165-9609-D7BE24E349FB}" destId="{0CC8B717-2146-4829-91E1-76FE263B9BC4}" srcOrd="0" destOrd="0" presId="urn:microsoft.com/office/officeart/2008/layout/VerticalCurvedList"/>
    <dgm:cxn modelId="{B0755357-6FF8-472D-B98D-A7D104659CA7}" type="presOf" srcId="{8ADB4061-9172-4F18-AC47-A9EECA81EA61}" destId="{1B5BFB84-506F-4F72-BDDE-C61E2E5E6928}" srcOrd="0" destOrd="0" presId="urn:microsoft.com/office/officeart/2008/layout/VerticalCurvedList"/>
    <dgm:cxn modelId="{560C8678-438A-45B8-84EA-BEBE14B7F828}" srcId="{FF37D1BD-7828-49A1-A88B-85E2D1A08737}" destId="{292C485A-1382-4D5F-9082-E4A8DA54378E}" srcOrd="3" destOrd="0" parTransId="{014EF9DE-9EC6-443B-86DD-77C8197AFF4C}" sibTransId="{7682D70E-97F1-44F3-B63F-9E92958D020D}"/>
    <dgm:cxn modelId="{D3B5AF7F-1AA7-4E9C-9ED4-968A273B3084}" srcId="{FF37D1BD-7828-49A1-A88B-85E2D1A08737}" destId="{98ED09CF-FBAB-4426-849B-F71E9C8C10ED}" srcOrd="2" destOrd="0" parTransId="{EB742F36-472E-489D-9155-AE47CB5FD268}" sibTransId="{0E55E5B2-7EBF-4012-A697-D8DE8F1D9008}"/>
    <dgm:cxn modelId="{69CC61A1-2790-449D-92D9-AD9DD23FDC0E}" type="presOf" srcId="{FF37D1BD-7828-49A1-A88B-85E2D1A08737}" destId="{D39FD462-C4A5-4E1F-A63B-8D1DE5D4A4D1}" srcOrd="0" destOrd="0" presId="urn:microsoft.com/office/officeart/2008/layout/VerticalCurvedList"/>
    <dgm:cxn modelId="{7BE013A7-E578-4420-A17A-D6A65808DDED}" srcId="{FF37D1BD-7828-49A1-A88B-85E2D1A08737}" destId="{FCBD4D07-E491-4F23-8BE0-1D3CB0E9DC19}" srcOrd="0" destOrd="0" parTransId="{8B8FB9A4-FA52-4783-9F13-B91C785E5CBD}" sibTransId="{8ADB4061-9172-4F18-AC47-A9EECA81EA61}"/>
    <dgm:cxn modelId="{A6742AE0-60BD-4CDE-BD26-2B5B16063C5B}" type="presParOf" srcId="{D39FD462-C4A5-4E1F-A63B-8D1DE5D4A4D1}" destId="{F5C4E66D-A48E-4959-BE14-7A217DA56EAD}" srcOrd="0" destOrd="0" presId="urn:microsoft.com/office/officeart/2008/layout/VerticalCurvedList"/>
    <dgm:cxn modelId="{E1CA4D9A-5031-4589-A839-73A340662754}" type="presParOf" srcId="{F5C4E66D-A48E-4959-BE14-7A217DA56EAD}" destId="{DFF6E6E7-124C-4B12-8345-71B157F41FA9}" srcOrd="0" destOrd="0" presId="urn:microsoft.com/office/officeart/2008/layout/VerticalCurvedList"/>
    <dgm:cxn modelId="{2ADA1EAF-64BD-479D-86F1-D4E39723AE6B}" type="presParOf" srcId="{DFF6E6E7-124C-4B12-8345-71B157F41FA9}" destId="{2313DA73-8FF7-49C8-BCFA-2155739C3D35}" srcOrd="0" destOrd="0" presId="urn:microsoft.com/office/officeart/2008/layout/VerticalCurvedList"/>
    <dgm:cxn modelId="{0ACD1F2E-6B5A-4DA5-9692-9D3495AFA4B9}" type="presParOf" srcId="{DFF6E6E7-124C-4B12-8345-71B157F41FA9}" destId="{1B5BFB84-506F-4F72-BDDE-C61E2E5E6928}" srcOrd="1" destOrd="0" presId="urn:microsoft.com/office/officeart/2008/layout/VerticalCurvedList"/>
    <dgm:cxn modelId="{4E095502-0889-4D60-A06F-AB43ACEDD316}" type="presParOf" srcId="{DFF6E6E7-124C-4B12-8345-71B157F41FA9}" destId="{635D3F2B-E8A4-451F-A215-2B152C804A8E}" srcOrd="2" destOrd="0" presId="urn:microsoft.com/office/officeart/2008/layout/VerticalCurvedList"/>
    <dgm:cxn modelId="{483C9954-8AF1-46A1-8962-866FE95E6C07}" type="presParOf" srcId="{DFF6E6E7-124C-4B12-8345-71B157F41FA9}" destId="{14D9276F-E5FD-4542-B6AD-B3A376C6515A}" srcOrd="3" destOrd="0" presId="urn:microsoft.com/office/officeart/2008/layout/VerticalCurvedList"/>
    <dgm:cxn modelId="{5177D0FB-8581-4924-8FEB-34425F766D73}" type="presParOf" srcId="{F5C4E66D-A48E-4959-BE14-7A217DA56EAD}" destId="{46748449-1EB1-4189-8958-29DB309405D0}" srcOrd="1" destOrd="0" presId="urn:microsoft.com/office/officeart/2008/layout/VerticalCurvedList"/>
    <dgm:cxn modelId="{93F8A198-D3D1-4256-8D7C-34BD16DE30C2}" type="presParOf" srcId="{F5C4E66D-A48E-4959-BE14-7A217DA56EAD}" destId="{85C09521-184C-4125-8C6B-B406AAD3E31A}" srcOrd="2" destOrd="0" presId="urn:microsoft.com/office/officeart/2008/layout/VerticalCurvedList"/>
    <dgm:cxn modelId="{D8921B80-52D8-4CD4-B099-124D46AB492A}" type="presParOf" srcId="{85C09521-184C-4125-8C6B-B406AAD3E31A}" destId="{ED8E780A-06A9-4B24-AE32-1237E9090AB2}" srcOrd="0" destOrd="0" presId="urn:microsoft.com/office/officeart/2008/layout/VerticalCurvedList"/>
    <dgm:cxn modelId="{DC27470B-786D-4E3A-8152-BD15B1AFD4D7}" type="presParOf" srcId="{F5C4E66D-A48E-4959-BE14-7A217DA56EAD}" destId="{5085352F-C01E-44EF-B0B2-E39BE0B85CF0}" srcOrd="3" destOrd="0" presId="urn:microsoft.com/office/officeart/2008/layout/VerticalCurvedList"/>
    <dgm:cxn modelId="{D8162FE9-6DF5-4D27-9BB4-F7D0FA20DA2E}" type="presParOf" srcId="{F5C4E66D-A48E-4959-BE14-7A217DA56EAD}" destId="{30713E8A-AF19-4F84-8F62-2A04966132E5}" srcOrd="4" destOrd="0" presId="urn:microsoft.com/office/officeart/2008/layout/VerticalCurvedList"/>
    <dgm:cxn modelId="{99966477-1B18-4D1A-8CF4-2F3FCFAC70FD}" type="presParOf" srcId="{30713E8A-AF19-4F84-8F62-2A04966132E5}" destId="{F6534FB8-C98D-4342-9115-B8F87CDC0494}" srcOrd="0" destOrd="0" presId="urn:microsoft.com/office/officeart/2008/layout/VerticalCurvedList"/>
    <dgm:cxn modelId="{5C877214-E76A-4244-9ECE-35AF35E01B51}" type="presParOf" srcId="{F5C4E66D-A48E-4959-BE14-7A217DA56EAD}" destId="{CDD57EA8-F4A5-432B-98F7-123E60327C90}" srcOrd="5" destOrd="0" presId="urn:microsoft.com/office/officeart/2008/layout/VerticalCurvedList"/>
    <dgm:cxn modelId="{74FDE046-3B0F-4EBC-BEAC-490300111F0F}" type="presParOf" srcId="{F5C4E66D-A48E-4959-BE14-7A217DA56EAD}" destId="{FF30F83B-162D-4456-AE4A-AB7860C26A2C}" srcOrd="6" destOrd="0" presId="urn:microsoft.com/office/officeart/2008/layout/VerticalCurvedList"/>
    <dgm:cxn modelId="{E426ED9E-A709-4CC5-B2DC-E18C96109585}" type="presParOf" srcId="{FF30F83B-162D-4456-AE4A-AB7860C26A2C}" destId="{F0380499-15BE-416B-B55A-B944EBFBA7B7}" srcOrd="0" destOrd="0" presId="urn:microsoft.com/office/officeart/2008/layout/VerticalCurvedList"/>
    <dgm:cxn modelId="{48536997-0115-4612-A217-B034B55E3037}" type="presParOf" srcId="{F5C4E66D-A48E-4959-BE14-7A217DA56EAD}" destId="{ABBD39D6-9858-48EE-8B88-B8346EE275D0}" srcOrd="7" destOrd="0" presId="urn:microsoft.com/office/officeart/2008/layout/VerticalCurvedList"/>
    <dgm:cxn modelId="{96768482-D9EB-4786-90BC-EC07BA05D1E8}" type="presParOf" srcId="{F5C4E66D-A48E-4959-BE14-7A217DA56EAD}" destId="{00C2BCFE-5EF2-484C-8BF2-739BE231F73C}" srcOrd="8" destOrd="0" presId="urn:microsoft.com/office/officeart/2008/layout/VerticalCurvedList"/>
    <dgm:cxn modelId="{6BA4C57E-A267-4A0E-971F-438CFA9CFA27}" type="presParOf" srcId="{00C2BCFE-5EF2-484C-8BF2-739BE231F73C}" destId="{DF890D40-CBD5-482A-824C-F6114D29F2C0}" srcOrd="0" destOrd="0" presId="urn:microsoft.com/office/officeart/2008/layout/VerticalCurvedList"/>
    <dgm:cxn modelId="{54480926-66DD-459B-9E98-F1D475DC0137}" type="presParOf" srcId="{F5C4E66D-A48E-4959-BE14-7A217DA56EAD}" destId="{0CC8B717-2146-4829-91E1-76FE263B9BC4}" srcOrd="9" destOrd="0" presId="urn:microsoft.com/office/officeart/2008/layout/VerticalCurvedList"/>
    <dgm:cxn modelId="{D62065EB-12DE-4FAA-B41A-6F370BBCEB91}" type="presParOf" srcId="{F5C4E66D-A48E-4959-BE14-7A217DA56EAD}" destId="{1E95BC94-711C-45F6-8BC8-0FBAF2C372A6}" srcOrd="10" destOrd="0" presId="urn:microsoft.com/office/officeart/2008/layout/VerticalCurvedList"/>
    <dgm:cxn modelId="{8966F96F-07A6-4597-8E01-FB40C2E3BCEE}" type="presParOf" srcId="{1E95BC94-711C-45F6-8BC8-0FBAF2C372A6}" destId="{8B4F9ED8-844F-4790-9DD7-5C3EA7D36D7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A2E84C-C413-4DB3-9DCD-3EEAFEFFD17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90FE1E6B-9F2B-4F98-99A6-667C2FD9597B}">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國家親權</a:t>
          </a:r>
        </a:p>
      </dgm:t>
    </dgm:pt>
    <dgm:pt modelId="{54880622-CB84-454C-94F9-B5A7B4735603}" type="parTrans" cxnId="{E3C8B27C-18F1-4FBB-BB55-C0786703D856}">
      <dgm:prSet/>
      <dgm:spPr/>
      <dgm:t>
        <a:bodyPr/>
        <a:lstStyle/>
        <a:p>
          <a:endParaRPr lang="zh-TW" altLang="en-US"/>
        </a:p>
      </dgm:t>
    </dgm:pt>
    <dgm:pt modelId="{F975B54F-C139-4D34-B1B1-859376C78F19}" type="sibTrans" cxnId="{E3C8B27C-18F1-4FBB-BB55-C0786703D856}">
      <dgm:prSet/>
      <dgm:spPr/>
      <dgm:t>
        <a:bodyPr/>
        <a:lstStyle/>
        <a:p>
          <a:endParaRPr lang="zh-TW" altLang="en-US"/>
        </a:p>
      </dgm:t>
    </dgm:pt>
    <dgm:pt modelId="{683043DB-CC49-4309-BBD6-33B84E2F3684}">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少事法、憲法、兒權法</a:t>
          </a:r>
        </a:p>
      </dgm:t>
    </dgm:pt>
    <dgm:pt modelId="{61BBDA81-EAEF-4CF5-ADEC-2534954CE964}" type="parTrans" cxnId="{5D939883-2ABD-4AED-BC73-B54FDB101643}">
      <dgm:prSet/>
      <dgm:spPr/>
      <dgm:t>
        <a:bodyPr/>
        <a:lstStyle/>
        <a:p>
          <a:endParaRPr lang="zh-TW" altLang="en-US"/>
        </a:p>
      </dgm:t>
    </dgm:pt>
    <dgm:pt modelId="{049A910D-6B8B-4EA0-ACC6-CEFDF3DF6E1A}" type="sibTrans" cxnId="{5D939883-2ABD-4AED-BC73-B54FDB101643}">
      <dgm:prSet/>
      <dgm:spPr/>
      <dgm:t>
        <a:bodyPr/>
        <a:lstStyle/>
        <a:p>
          <a:endParaRPr lang="zh-TW" altLang="en-US"/>
        </a:p>
      </dgm:t>
    </dgm:pt>
    <dgm:pt modelId="{370DE185-24AE-45EB-AD4F-49377999CA06}">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保障健全之自我成長</a:t>
          </a:r>
        </a:p>
      </dgm:t>
    </dgm:pt>
    <dgm:pt modelId="{CCD57A29-68B6-4588-9F5B-3D1BF41838C1}" type="parTrans" cxnId="{6DDA9092-3BCD-4258-B923-5BF4901C132F}">
      <dgm:prSet/>
      <dgm:spPr/>
      <dgm:t>
        <a:bodyPr/>
        <a:lstStyle/>
        <a:p>
          <a:endParaRPr lang="zh-TW" altLang="en-US"/>
        </a:p>
      </dgm:t>
    </dgm:pt>
    <dgm:pt modelId="{397C9759-D6F0-417C-B4C1-623781EC07CF}" type="sibTrans" cxnId="{6DDA9092-3BCD-4258-B923-5BF4901C132F}">
      <dgm:prSet/>
      <dgm:spPr/>
      <dgm:t>
        <a:bodyPr/>
        <a:lstStyle/>
        <a:p>
          <a:endParaRPr lang="zh-TW" altLang="en-US"/>
        </a:p>
      </dgm:t>
    </dgm:pt>
    <dgm:pt modelId="{DCE5EF7D-2F41-455A-98DF-4A369F4BE3E4}" type="pres">
      <dgm:prSet presAssocID="{E5A2E84C-C413-4DB3-9DCD-3EEAFEFFD172}" presName="Name0" presStyleCnt="0">
        <dgm:presLayoutVars>
          <dgm:chMax val="7"/>
          <dgm:chPref val="7"/>
          <dgm:dir/>
        </dgm:presLayoutVars>
      </dgm:prSet>
      <dgm:spPr/>
    </dgm:pt>
    <dgm:pt modelId="{CEA9FC3F-D832-4CE6-A77C-8543EBC62207}" type="pres">
      <dgm:prSet presAssocID="{E5A2E84C-C413-4DB3-9DCD-3EEAFEFFD172}" presName="Name1" presStyleCnt="0"/>
      <dgm:spPr/>
    </dgm:pt>
    <dgm:pt modelId="{253BD58E-CBC7-475D-9983-908163CC124C}" type="pres">
      <dgm:prSet presAssocID="{E5A2E84C-C413-4DB3-9DCD-3EEAFEFFD172}" presName="cycle" presStyleCnt="0"/>
      <dgm:spPr/>
    </dgm:pt>
    <dgm:pt modelId="{63859C4E-5264-4FE8-A770-91236632B1B2}" type="pres">
      <dgm:prSet presAssocID="{E5A2E84C-C413-4DB3-9DCD-3EEAFEFFD172}" presName="srcNode" presStyleLbl="node1" presStyleIdx="0" presStyleCnt="3"/>
      <dgm:spPr/>
    </dgm:pt>
    <dgm:pt modelId="{CB67BF39-1D25-4B99-9887-0913A3A9D281}" type="pres">
      <dgm:prSet presAssocID="{E5A2E84C-C413-4DB3-9DCD-3EEAFEFFD172}" presName="conn" presStyleLbl="parChTrans1D2" presStyleIdx="0" presStyleCnt="1"/>
      <dgm:spPr/>
    </dgm:pt>
    <dgm:pt modelId="{5DE6CFFD-D302-42D1-A64A-B6B05BA502DB}" type="pres">
      <dgm:prSet presAssocID="{E5A2E84C-C413-4DB3-9DCD-3EEAFEFFD172}" presName="extraNode" presStyleLbl="node1" presStyleIdx="0" presStyleCnt="3"/>
      <dgm:spPr/>
    </dgm:pt>
    <dgm:pt modelId="{EC750E87-749E-4C13-A521-0C259AEACE09}" type="pres">
      <dgm:prSet presAssocID="{E5A2E84C-C413-4DB3-9DCD-3EEAFEFFD172}" presName="dstNode" presStyleLbl="node1" presStyleIdx="0" presStyleCnt="3"/>
      <dgm:spPr/>
    </dgm:pt>
    <dgm:pt modelId="{372EFD4D-FAEB-4945-9C7B-A9A4999C292B}" type="pres">
      <dgm:prSet presAssocID="{90FE1E6B-9F2B-4F98-99A6-667C2FD9597B}" presName="text_1" presStyleLbl="node1" presStyleIdx="0" presStyleCnt="3">
        <dgm:presLayoutVars>
          <dgm:bulletEnabled val="1"/>
        </dgm:presLayoutVars>
      </dgm:prSet>
      <dgm:spPr/>
    </dgm:pt>
    <dgm:pt modelId="{EBEA4E0C-BE42-41FC-B4B4-A321972F8B1B}" type="pres">
      <dgm:prSet presAssocID="{90FE1E6B-9F2B-4F98-99A6-667C2FD9597B}" presName="accent_1" presStyleCnt="0"/>
      <dgm:spPr/>
    </dgm:pt>
    <dgm:pt modelId="{4F001587-8DCC-401B-A3AE-8F9A801979DF}" type="pres">
      <dgm:prSet presAssocID="{90FE1E6B-9F2B-4F98-99A6-667C2FD9597B}" presName="accentRepeatNode" presStyleLbl="solidFgAcc1" presStyleIdx="0" presStyleCnt="3"/>
      <dgm:spPr/>
    </dgm:pt>
    <dgm:pt modelId="{B882B065-96DD-421C-96BC-6BAE71B7633B}" type="pres">
      <dgm:prSet presAssocID="{683043DB-CC49-4309-BBD6-33B84E2F3684}" presName="text_2" presStyleLbl="node1" presStyleIdx="1" presStyleCnt="3">
        <dgm:presLayoutVars>
          <dgm:bulletEnabled val="1"/>
        </dgm:presLayoutVars>
      </dgm:prSet>
      <dgm:spPr/>
    </dgm:pt>
    <dgm:pt modelId="{AB334189-4AD6-4455-B720-E958E72801B4}" type="pres">
      <dgm:prSet presAssocID="{683043DB-CC49-4309-BBD6-33B84E2F3684}" presName="accent_2" presStyleCnt="0"/>
      <dgm:spPr/>
    </dgm:pt>
    <dgm:pt modelId="{6CFCA710-8C74-4C76-97A8-3E9417A41F9B}" type="pres">
      <dgm:prSet presAssocID="{683043DB-CC49-4309-BBD6-33B84E2F3684}" presName="accentRepeatNode" presStyleLbl="solidFgAcc1" presStyleIdx="1" presStyleCnt="3"/>
      <dgm:spPr/>
    </dgm:pt>
    <dgm:pt modelId="{5266156D-824F-40A7-A1EC-7D1F1B2A9367}" type="pres">
      <dgm:prSet presAssocID="{370DE185-24AE-45EB-AD4F-49377999CA06}" presName="text_3" presStyleLbl="node1" presStyleIdx="2" presStyleCnt="3">
        <dgm:presLayoutVars>
          <dgm:bulletEnabled val="1"/>
        </dgm:presLayoutVars>
      </dgm:prSet>
      <dgm:spPr/>
    </dgm:pt>
    <dgm:pt modelId="{D822A938-A95E-47C2-8C62-549681E0E140}" type="pres">
      <dgm:prSet presAssocID="{370DE185-24AE-45EB-AD4F-49377999CA06}" presName="accent_3" presStyleCnt="0"/>
      <dgm:spPr/>
    </dgm:pt>
    <dgm:pt modelId="{B706742B-D0E2-440A-9C3B-73D19825339F}" type="pres">
      <dgm:prSet presAssocID="{370DE185-24AE-45EB-AD4F-49377999CA06}" presName="accentRepeatNode" presStyleLbl="solidFgAcc1" presStyleIdx="2" presStyleCnt="3"/>
      <dgm:spPr/>
    </dgm:pt>
  </dgm:ptLst>
  <dgm:cxnLst>
    <dgm:cxn modelId="{1A237A3C-1598-4787-8987-FA82F2FB3056}" type="presOf" srcId="{F975B54F-C139-4D34-B1B1-859376C78F19}" destId="{CB67BF39-1D25-4B99-9887-0913A3A9D281}" srcOrd="0" destOrd="0" presId="urn:microsoft.com/office/officeart/2008/layout/VerticalCurvedList"/>
    <dgm:cxn modelId="{48A8A45E-ECE5-4F2B-B66C-06127B964B8F}" type="presOf" srcId="{370DE185-24AE-45EB-AD4F-49377999CA06}" destId="{5266156D-824F-40A7-A1EC-7D1F1B2A9367}" srcOrd="0" destOrd="0" presId="urn:microsoft.com/office/officeart/2008/layout/VerticalCurvedList"/>
    <dgm:cxn modelId="{5C5E6D5F-EAC9-4CA8-B783-6A08741F5226}" type="presOf" srcId="{E5A2E84C-C413-4DB3-9DCD-3EEAFEFFD172}" destId="{DCE5EF7D-2F41-455A-98DF-4A369F4BE3E4}" srcOrd="0" destOrd="0" presId="urn:microsoft.com/office/officeart/2008/layout/VerticalCurvedList"/>
    <dgm:cxn modelId="{C00F5B6D-3A8C-42C9-82EB-D65AFD540BD3}" type="presOf" srcId="{683043DB-CC49-4309-BBD6-33B84E2F3684}" destId="{B882B065-96DD-421C-96BC-6BAE71B7633B}" srcOrd="0" destOrd="0" presId="urn:microsoft.com/office/officeart/2008/layout/VerticalCurvedList"/>
    <dgm:cxn modelId="{E3C8B27C-18F1-4FBB-BB55-C0786703D856}" srcId="{E5A2E84C-C413-4DB3-9DCD-3EEAFEFFD172}" destId="{90FE1E6B-9F2B-4F98-99A6-667C2FD9597B}" srcOrd="0" destOrd="0" parTransId="{54880622-CB84-454C-94F9-B5A7B4735603}" sibTransId="{F975B54F-C139-4D34-B1B1-859376C78F19}"/>
    <dgm:cxn modelId="{5D939883-2ABD-4AED-BC73-B54FDB101643}" srcId="{E5A2E84C-C413-4DB3-9DCD-3EEAFEFFD172}" destId="{683043DB-CC49-4309-BBD6-33B84E2F3684}" srcOrd="1" destOrd="0" parTransId="{61BBDA81-EAEF-4CF5-ADEC-2534954CE964}" sibTransId="{049A910D-6B8B-4EA0-ACC6-CEFDF3DF6E1A}"/>
    <dgm:cxn modelId="{6DDA9092-3BCD-4258-B923-5BF4901C132F}" srcId="{E5A2E84C-C413-4DB3-9DCD-3EEAFEFFD172}" destId="{370DE185-24AE-45EB-AD4F-49377999CA06}" srcOrd="2" destOrd="0" parTransId="{CCD57A29-68B6-4588-9F5B-3D1BF41838C1}" sibTransId="{397C9759-D6F0-417C-B4C1-623781EC07CF}"/>
    <dgm:cxn modelId="{16E91A94-2DEE-49CA-BDC5-F50C4A55554F}" type="presOf" srcId="{90FE1E6B-9F2B-4F98-99A6-667C2FD9597B}" destId="{372EFD4D-FAEB-4945-9C7B-A9A4999C292B}" srcOrd="0" destOrd="0" presId="urn:microsoft.com/office/officeart/2008/layout/VerticalCurvedList"/>
    <dgm:cxn modelId="{EBD25F9A-AE03-4260-8773-06398B4A8F04}" type="presParOf" srcId="{DCE5EF7D-2F41-455A-98DF-4A369F4BE3E4}" destId="{CEA9FC3F-D832-4CE6-A77C-8543EBC62207}" srcOrd="0" destOrd="0" presId="urn:microsoft.com/office/officeart/2008/layout/VerticalCurvedList"/>
    <dgm:cxn modelId="{7008C1E2-91D4-4260-9AD5-3CC25A3FDD75}" type="presParOf" srcId="{CEA9FC3F-D832-4CE6-A77C-8543EBC62207}" destId="{253BD58E-CBC7-475D-9983-908163CC124C}" srcOrd="0" destOrd="0" presId="urn:microsoft.com/office/officeart/2008/layout/VerticalCurvedList"/>
    <dgm:cxn modelId="{8B136F95-B4F7-409A-A155-92859A43BA82}" type="presParOf" srcId="{253BD58E-CBC7-475D-9983-908163CC124C}" destId="{63859C4E-5264-4FE8-A770-91236632B1B2}" srcOrd="0" destOrd="0" presId="urn:microsoft.com/office/officeart/2008/layout/VerticalCurvedList"/>
    <dgm:cxn modelId="{3949A144-5E2A-430F-917F-55AE47824DD5}" type="presParOf" srcId="{253BD58E-CBC7-475D-9983-908163CC124C}" destId="{CB67BF39-1D25-4B99-9887-0913A3A9D281}" srcOrd="1" destOrd="0" presId="urn:microsoft.com/office/officeart/2008/layout/VerticalCurvedList"/>
    <dgm:cxn modelId="{35B49C96-5B8C-4107-BD0B-C894FB1576CC}" type="presParOf" srcId="{253BD58E-CBC7-475D-9983-908163CC124C}" destId="{5DE6CFFD-D302-42D1-A64A-B6B05BA502DB}" srcOrd="2" destOrd="0" presId="urn:microsoft.com/office/officeart/2008/layout/VerticalCurvedList"/>
    <dgm:cxn modelId="{B054D586-C169-4A33-B7BF-1D8699264B39}" type="presParOf" srcId="{253BD58E-CBC7-475D-9983-908163CC124C}" destId="{EC750E87-749E-4C13-A521-0C259AEACE09}" srcOrd="3" destOrd="0" presId="urn:microsoft.com/office/officeart/2008/layout/VerticalCurvedList"/>
    <dgm:cxn modelId="{59275A03-7F69-444D-BEFE-694AA6979E17}" type="presParOf" srcId="{CEA9FC3F-D832-4CE6-A77C-8543EBC62207}" destId="{372EFD4D-FAEB-4945-9C7B-A9A4999C292B}" srcOrd="1" destOrd="0" presId="urn:microsoft.com/office/officeart/2008/layout/VerticalCurvedList"/>
    <dgm:cxn modelId="{34E702C4-1B7A-4A86-B2FA-F18E227FC800}" type="presParOf" srcId="{CEA9FC3F-D832-4CE6-A77C-8543EBC62207}" destId="{EBEA4E0C-BE42-41FC-B4B4-A321972F8B1B}" srcOrd="2" destOrd="0" presId="urn:microsoft.com/office/officeart/2008/layout/VerticalCurvedList"/>
    <dgm:cxn modelId="{EE766ED1-C2C7-4C91-AD8A-B3A1EA5DB6CF}" type="presParOf" srcId="{EBEA4E0C-BE42-41FC-B4B4-A321972F8B1B}" destId="{4F001587-8DCC-401B-A3AE-8F9A801979DF}" srcOrd="0" destOrd="0" presId="urn:microsoft.com/office/officeart/2008/layout/VerticalCurvedList"/>
    <dgm:cxn modelId="{A69B071A-80E6-4C42-9CEE-4C57004F7EE0}" type="presParOf" srcId="{CEA9FC3F-D832-4CE6-A77C-8543EBC62207}" destId="{B882B065-96DD-421C-96BC-6BAE71B7633B}" srcOrd="3" destOrd="0" presId="urn:microsoft.com/office/officeart/2008/layout/VerticalCurvedList"/>
    <dgm:cxn modelId="{0BB9718E-F63A-4BF0-9F32-9B2012046CDA}" type="presParOf" srcId="{CEA9FC3F-D832-4CE6-A77C-8543EBC62207}" destId="{AB334189-4AD6-4455-B720-E958E72801B4}" srcOrd="4" destOrd="0" presId="urn:microsoft.com/office/officeart/2008/layout/VerticalCurvedList"/>
    <dgm:cxn modelId="{3AF0C6CE-5DE4-4D82-A61A-5864CB429767}" type="presParOf" srcId="{AB334189-4AD6-4455-B720-E958E72801B4}" destId="{6CFCA710-8C74-4C76-97A8-3E9417A41F9B}" srcOrd="0" destOrd="0" presId="urn:microsoft.com/office/officeart/2008/layout/VerticalCurvedList"/>
    <dgm:cxn modelId="{59CB09B0-F9FF-4332-9D82-A507D0B8E601}" type="presParOf" srcId="{CEA9FC3F-D832-4CE6-A77C-8543EBC62207}" destId="{5266156D-824F-40A7-A1EC-7D1F1B2A9367}" srcOrd="5" destOrd="0" presId="urn:microsoft.com/office/officeart/2008/layout/VerticalCurvedList"/>
    <dgm:cxn modelId="{86059039-B3FF-4819-A71B-C6956391ECE2}" type="presParOf" srcId="{CEA9FC3F-D832-4CE6-A77C-8543EBC62207}" destId="{D822A938-A95E-47C2-8C62-549681E0E140}" srcOrd="6" destOrd="0" presId="urn:microsoft.com/office/officeart/2008/layout/VerticalCurvedList"/>
    <dgm:cxn modelId="{E32C7D80-8F8D-42AB-BCE0-340841832DF7}" type="presParOf" srcId="{D822A938-A95E-47C2-8C62-549681E0E140}" destId="{B706742B-D0E2-440A-9C3B-73D19825339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5E371AE-136D-49BA-B531-5779A41309C8}" type="doc">
      <dgm:prSet loTypeId="urn:microsoft.com/office/officeart/2005/8/layout/hierarchy4" loCatId="list" qsTypeId="urn:microsoft.com/office/officeart/2005/8/quickstyle/simple1" qsCatId="simple" csTypeId="urn:microsoft.com/office/officeart/2005/8/colors/colorful3" csCatId="colorful" phldr="1"/>
      <dgm:spPr/>
      <dgm:t>
        <a:bodyPr/>
        <a:lstStyle/>
        <a:p>
          <a:endParaRPr lang="zh-TW" altLang="en-US"/>
        </a:p>
      </dgm:t>
    </dgm:pt>
    <dgm:pt modelId="{7C92C4FF-2800-4B6D-91A6-1B50EED2DCBF}">
      <dgm:prSet phldrT="[文字]" custT="1"/>
      <dgm:spPr/>
      <dgm:t>
        <a:bodyPr lIns="0" rIns="0"/>
        <a:lstStyle/>
        <a:p>
          <a:r>
            <a:rPr lang="zh-TW" altLang="en-US" sz="2400" b="1" dirty="0">
              <a:latin typeface="微軟正黑體" panose="020B0604030504040204" pitchFamily="34" charset="-120"/>
              <a:ea typeface="微軟正黑體" panose="020B0604030504040204" pitchFamily="34" charset="-120"/>
            </a:rPr>
            <a:t>初級預防</a:t>
          </a:r>
        </a:p>
      </dgm:t>
    </dgm:pt>
    <dgm:pt modelId="{5055A8CF-E931-42AA-BB18-1EC7439B9A3A}" type="parTrans" cxnId="{96D0A4AF-2765-4E76-84F4-EAF590F865E9}">
      <dgm:prSet/>
      <dgm:spPr/>
      <dgm:t>
        <a:bodyPr/>
        <a:lstStyle/>
        <a:p>
          <a:endParaRPr lang="zh-TW" altLang="en-US"/>
        </a:p>
      </dgm:t>
    </dgm:pt>
    <dgm:pt modelId="{400B144C-8076-41E8-8A93-9AE52074287E}" type="sibTrans" cxnId="{96D0A4AF-2765-4E76-84F4-EAF590F865E9}">
      <dgm:prSet/>
      <dgm:spPr/>
      <dgm:t>
        <a:bodyPr/>
        <a:lstStyle/>
        <a:p>
          <a:endParaRPr lang="zh-TW" altLang="en-US"/>
        </a:p>
      </dgm:t>
    </dgm:pt>
    <dgm:pt modelId="{C4896A75-E41C-477C-BDE4-74B8D6876317}">
      <dgm:prSet phldrT="[文字]" custT="1"/>
      <dgm:spPr/>
      <dgm:t>
        <a:bodyPr lIns="0" rIns="0"/>
        <a:lstStyle/>
        <a:p>
          <a:r>
            <a:rPr lang="en-US" altLang="en-US" sz="2200" b="1" dirty="0">
              <a:latin typeface="微軟正黑體" panose="020B0604030504040204" pitchFamily="34" charset="-120"/>
              <a:ea typeface="微軟正黑體" panose="020B0604030504040204" pitchFamily="34" charset="-120"/>
            </a:rPr>
            <a:t>Promotion</a:t>
          </a:r>
          <a:endParaRPr lang="zh-TW" altLang="en-US" sz="2200" b="1" dirty="0">
            <a:latin typeface="微軟正黑體" panose="020B0604030504040204" pitchFamily="34" charset="-120"/>
            <a:ea typeface="微軟正黑體" panose="020B0604030504040204" pitchFamily="34" charset="-120"/>
          </a:endParaRPr>
        </a:p>
      </dgm:t>
    </dgm:pt>
    <dgm:pt modelId="{66D5E46D-72FB-4851-880E-F2C236D2E56A}" type="parTrans" cxnId="{5BC7A8A9-5578-4ADE-826E-88A2232B42D0}">
      <dgm:prSet/>
      <dgm:spPr/>
      <dgm:t>
        <a:bodyPr/>
        <a:lstStyle/>
        <a:p>
          <a:endParaRPr lang="zh-TW" altLang="en-US"/>
        </a:p>
      </dgm:t>
    </dgm:pt>
    <dgm:pt modelId="{62BDC4EF-FEC4-449E-815C-84CC2D8FD376}" type="sibTrans" cxnId="{5BC7A8A9-5578-4ADE-826E-88A2232B42D0}">
      <dgm:prSet/>
      <dgm:spPr/>
      <dgm:t>
        <a:bodyPr/>
        <a:lstStyle/>
        <a:p>
          <a:endParaRPr lang="zh-TW" altLang="en-US"/>
        </a:p>
      </dgm:t>
    </dgm:pt>
    <dgm:pt modelId="{3AEE3603-29AD-4209-B0B8-33E87C8FE3AF}">
      <dgm:prSet phldrT="[文字]" custT="1"/>
      <dgm:spPr/>
      <dgm:t>
        <a:bodyPr lIns="0" rIns="0"/>
        <a:lstStyle/>
        <a:p>
          <a:r>
            <a:rPr lang="en-US" altLang="en-US" sz="2200" b="1" dirty="0">
              <a:latin typeface="微軟正黑體" panose="020B0604030504040204" pitchFamily="34" charset="-120"/>
              <a:ea typeface="微軟正黑體" panose="020B0604030504040204" pitchFamily="34" charset="-120"/>
            </a:rPr>
            <a:t>Protection</a:t>
          </a:r>
          <a:endParaRPr lang="zh-TW" altLang="en-US" sz="2200" b="1" dirty="0">
            <a:latin typeface="微軟正黑體" panose="020B0604030504040204" pitchFamily="34" charset="-120"/>
            <a:ea typeface="微軟正黑體" panose="020B0604030504040204" pitchFamily="34" charset="-120"/>
          </a:endParaRPr>
        </a:p>
      </dgm:t>
    </dgm:pt>
    <dgm:pt modelId="{56FC2DE4-A6BB-4617-AC75-BB61ED5C9683}" type="parTrans" cxnId="{02F4FD95-2FCF-4EA8-9B73-B60FC2157F79}">
      <dgm:prSet/>
      <dgm:spPr/>
      <dgm:t>
        <a:bodyPr/>
        <a:lstStyle/>
        <a:p>
          <a:endParaRPr lang="zh-TW" altLang="en-US"/>
        </a:p>
      </dgm:t>
    </dgm:pt>
    <dgm:pt modelId="{71497612-EA81-4666-9DA5-3C2BBF6AA064}" type="sibTrans" cxnId="{02F4FD95-2FCF-4EA8-9B73-B60FC2157F79}">
      <dgm:prSet/>
      <dgm:spPr/>
      <dgm:t>
        <a:bodyPr/>
        <a:lstStyle/>
        <a:p>
          <a:endParaRPr lang="zh-TW" altLang="en-US"/>
        </a:p>
      </dgm:t>
    </dgm:pt>
    <dgm:pt modelId="{730F7FFD-E92E-4115-9200-229516CAF0DD}">
      <dgm:prSet phldrT="[文字]" custT="1"/>
      <dgm:spPr/>
      <dgm:t>
        <a:bodyPr lIns="0" rIns="0"/>
        <a:lstStyle/>
        <a:p>
          <a:r>
            <a:rPr lang="zh-TW" altLang="en-US" sz="2400" b="1" dirty="0">
              <a:latin typeface="微軟正黑體" panose="020B0604030504040204" pitchFamily="34" charset="-120"/>
              <a:ea typeface="微軟正黑體" panose="020B0604030504040204" pitchFamily="34" charset="-120"/>
            </a:rPr>
            <a:t>次級預防</a:t>
          </a:r>
        </a:p>
      </dgm:t>
    </dgm:pt>
    <dgm:pt modelId="{807BB761-4139-4AC5-BB5F-E78561384B07}" type="parTrans" cxnId="{7DC36F46-FD75-4D78-B95D-BF4AD819E3AB}">
      <dgm:prSet/>
      <dgm:spPr/>
      <dgm:t>
        <a:bodyPr/>
        <a:lstStyle/>
        <a:p>
          <a:endParaRPr lang="zh-TW" altLang="en-US"/>
        </a:p>
      </dgm:t>
    </dgm:pt>
    <dgm:pt modelId="{46A5612D-BC5A-4F4D-8737-3D999F749A40}" type="sibTrans" cxnId="{7DC36F46-FD75-4D78-B95D-BF4AD819E3AB}">
      <dgm:prSet/>
      <dgm:spPr/>
      <dgm:t>
        <a:bodyPr/>
        <a:lstStyle/>
        <a:p>
          <a:endParaRPr lang="zh-TW" altLang="en-US"/>
        </a:p>
      </dgm:t>
    </dgm:pt>
    <dgm:pt modelId="{F8100AC3-B662-40E8-A9E9-FEFDF56C604E}">
      <dgm:prSet phldrT="[文字]" custT="1"/>
      <dgm:spPr/>
      <dgm:t>
        <a:bodyPr lIns="0" rIns="0"/>
        <a:lstStyle/>
        <a:p>
          <a:r>
            <a:rPr lang="en-US" altLang="en-US" sz="2200" b="1" dirty="0">
              <a:latin typeface="微軟正黑體" panose="020B0604030504040204" pitchFamily="34" charset="-120"/>
              <a:ea typeface="微軟正黑體" panose="020B0604030504040204" pitchFamily="34" charset="-120"/>
            </a:rPr>
            <a:t>Rehabilitation</a:t>
          </a:r>
          <a:endParaRPr lang="zh-TW" altLang="en-US" sz="2200" b="1" dirty="0">
            <a:latin typeface="微軟正黑體" panose="020B0604030504040204" pitchFamily="34" charset="-120"/>
            <a:ea typeface="微軟正黑體" panose="020B0604030504040204" pitchFamily="34" charset="-120"/>
          </a:endParaRPr>
        </a:p>
      </dgm:t>
    </dgm:pt>
    <dgm:pt modelId="{53A25B0D-7BE3-4368-9879-B5AA653679EC}" type="parTrans" cxnId="{CCA0A6F7-7756-49E5-8339-32F3ED6434E2}">
      <dgm:prSet/>
      <dgm:spPr/>
      <dgm:t>
        <a:bodyPr/>
        <a:lstStyle/>
        <a:p>
          <a:endParaRPr lang="zh-TW" altLang="en-US"/>
        </a:p>
      </dgm:t>
    </dgm:pt>
    <dgm:pt modelId="{60B151ED-CF06-4630-8E72-51A52D96CC83}" type="sibTrans" cxnId="{CCA0A6F7-7756-49E5-8339-32F3ED6434E2}">
      <dgm:prSet/>
      <dgm:spPr/>
      <dgm:t>
        <a:bodyPr/>
        <a:lstStyle/>
        <a:p>
          <a:endParaRPr lang="zh-TW" altLang="en-US"/>
        </a:p>
      </dgm:t>
    </dgm:pt>
    <dgm:pt modelId="{E8A0D3AC-F449-448B-B6AC-04F669D1AD35}">
      <dgm:prSet phldrT="[文字]" custT="1"/>
      <dgm:spPr/>
      <dgm:t>
        <a:bodyPr lIns="0" rIns="0"/>
        <a:lstStyle/>
        <a:p>
          <a:r>
            <a:rPr lang="zh-TW" altLang="en-US" sz="2400" b="1" dirty="0">
              <a:latin typeface="微軟正黑體" panose="020B0604030504040204" pitchFamily="34" charset="-120"/>
              <a:ea typeface="微軟正黑體" panose="020B0604030504040204" pitchFamily="34" charset="-120"/>
            </a:rPr>
            <a:t>三級預防</a:t>
          </a:r>
        </a:p>
      </dgm:t>
    </dgm:pt>
    <dgm:pt modelId="{AFD4EE41-616F-4548-9630-9D59168F4231}" type="parTrans" cxnId="{0ED5C512-B76B-4EB0-9AA9-D5E94A59C28F}">
      <dgm:prSet/>
      <dgm:spPr/>
      <dgm:t>
        <a:bodyPr/>
        <a:lstStyle/>
        <a:p>
          <a:endParaRPr lang="zh-TW" altLang="en-US"/>
        </a:p>
      </dgm:t>
    </dgm:pt>
    <dgm:pt modelId="{A556DC2B-40E9-4B3F-BB61-64D33EDFCBD1}" type="sibTrans" cxnId="{0ED5C512-B76B-4EB0-9AA9-D5E94A59C28F}">
      <dgm:prSet/>
      <dgm:spPr/>
      <dgm:t>
        <a:bodyPr/>
        <a:lstStyle/>
        <a:p>
          <a:endParaRPr lang="zh-TW" altLang="en-US"/>
        </a:p>
      </dgm:t>
    </dgm:pt>
    <dgm:pt modelId="{D5976230-A721-49B1-8C26-B96A737892F0}">
      <dgm:prSet phldrT="[文字]" custT="1"/>
      <dgm:spPr/>
      <dgm:t>
        <a:bodyPr lIns="0" rIns="0"/>
        <a:lstStyle/>
        <a:p>
          <a:r>
            <a:rPr lang="en-US" altLang="en-US" sz="2200" b="1" dirty="0" err="1">
              <a:latin typeface="微軟正黑體" panose="020B0604030504040204" pitchFamily="34" charset="-120"/>
              <a:ea typeface="微軟正黑體" panose="020B0604030504040204" pitchFamily="34" charset="-120"/>
            </a:rPr>
            <a:t>Intervation</a:t>
          </a:r>
          <a:endParaRPr lang="zh-TW" altLang="en-US" sz="2200" b="1" dirty="0">
            <a:latin typeface="微軟正黑體" panose="020B0604030504040204" pitchFamily="34" charset="-120"/>
            <a:ea typeface="微軟正黑體" panose="020B0604030504040204" pitchFamily="34" charset="-120"/>
          </a:endParaRPr>
        </a:p>
      </dgm:t>
    </dgm:pt>
    <dgm:pt modelId="{0396EFC6-A544-46FF-8CA6-932BEFF05CC8}" type="parTrans" cxnId="{3A9454EF-5561-4D1D-A8C5-1E5D04649D48}">
      <dgm:prSet/>
      <dgm:spPr/>
      <dgm:t>
        <a:bodyPr/>
        <a:lstStyle/>
        <a:p>
          <a:endParaRPr lang="zh-TW" altLang="en-US"/>
        </a:p>
      </dgm:t>
    </dgm:pt>
    <dgm:pt modelId="{6B140B34-7916-47D3-8366-E426A67D9B2A}" type="sibTrans" cxnId="{3A9454EF-5561-4D1D-A8C5-1E5D04649D48}">
      <dgm:prSet/>
      <dgm:spPr/>
      <dgm:t>
        <a:bodyPr/>
        <a:lstStyle/>
        <a:p>
          <a:endParaRPr lang="zh-TW" altLang="en-US"/>
        </a:p>
      </dgm:t>
    </dgm:pt>
    <dgm:pt modelId="{E60AF99D-E6B0-4A0A-88A1-2CE1CCBB2877}">
      <dgm:prSet phldrT="[文字]" custT="1"/>
      <dgm:spPr/>
      <dgm:t>
        <a:bodyPr lIns="0" rIns="0"/>
        <a:lstStyle/>
        <a:p>
          <a:r>
            <a:rPr lang="en-US" altLang="en-US" sz="2200" b="1" dirty="0">
              <a:latin typeface="微軟正黑體" panose="020B0604030504040204" pitchFamily="34" charset="-120"/>
              <a:ea typeface="微軟正黑體" panose="020B0604030504040204" pitchFamily="34" charset="-120"/>
            </a:rPr>
            <a:t>Limitation</a:t>
          </a:r>
          <a:endParaRPr lang="zh-TW" altLang="en-US" sz="2200" b="1" dirty="0">
            <a:latin typeface="微軟正黑體" panose="020B0604030504040204" pitchFamily="34" charset="-120"/>
            <a:ea typeface="微軟正黑體" panose="020B0604030504040204" pitchFamily="34" charset="-120"/>
          </a:endParaRPr>
        </a:p>
      </dgm:t>
    </dgm:pt>
    <dgm:pt modelId="{558171E4-9145-48CA-8CA2-24A260E05FBB}" type="parTrans" cxnId="{B9811585-8BF5-4E5F-AE0C-4A76F157C123}">
      <dgm:prSet/>
      <dgm:spPr/>
      <dgm:t>
        <a:bodyPr/>
        <a:lstStyle/>
        <a:p>
          <a:endParaRPr lang="zh-TW" altLang="en-US"/>
        </a:p>
      </dgm:t>
    </dgm:pt>
    <dgm:pt modelId="{99F5A51F-128A-4815-91E1-07EA125ED60C}" type="sibTrans" cxnId="{B9811585-8BF5-4E5F-AE0C-4A76F157C123}">
      <dgm:prSet/>
      <dgm:spPr/>
      <dgm:t>
        <a:bodyPr/>
        <a:lstStyle/>
        <a:p>
          <a:endParaRPr lang="zh-TW" altLang="en-US"/>
        </a:p>
      </dgm:t>
    </dgm:pt>
    <dgm:pt modelId="{99970AC9-9072-41B8-9523-9333BA15D900}" type="pres">
      <dgm:prSet presAssocID="{35E371AE-136D-49BA-B531-5779A41309C8}" presName="Name0" presStyleCnt="0">
        <dgm:presLayoutVars>
          <dgm:chPref val="1"/>
          <dgm:dir/>
          <dgm:animOne val="branch"/>
          <dgm:animLvl val="lvl"/>
          <dgm:resizeHandles/>
        </dgm:presLayoutVars>
      </dgm:prSet>
      <dgm:spPr/>
    </dgm:pt>
    <dgm:pt modelId="{2A490C55-3CAD-4B5D-BCC5-E580EF9C3F89}" type="pres">
      <dgm:prSet presAssocID="{7C92C4FF-2800-4B6D-91A6-1B50EED2DCBF}" presName="vertOne" presStyleCnt="0"/>
      <dgm:spPr/>
    </dgm:pt>
    <dgm:pt modelId="{69F79C67-1FD4-445A-89BF-472AA97BFCCB}" type="pres">
      <dgm:prSet presAssocID="{7C92C4FF-2800-4B6D-91A6-1B50EED2DCBF}" presName="txOne" presStyleLbl="node0" presStyleIdx="0" presStyleCnt="3">
        <dgm:presLayoutVars>
          <dgm:chPref val="3"/>
        </dgm:presLayoutVars>
      </dgm:prSet>
      <dgm:spPr/>
    </dgm:pt>
    <dgm:pt modelId="{C1B8A9FB-C5C5-4FC4-875F-57F8E048C0B6}" type="pres">
      <dgm:prSet presAssocID="{7C92C4FF-2800-4B6D-91A6-1B50EED2DCBF}" presName="parTransOne" presStyleCnt="0"/>
      <dgm:spPr/>
    </dgm:pt>
    <dgm:pt modelId="{E614CDB3-A5F0-461F-9B50-C3230775ECF9}" type="pres">
      <dgm:prSet presAssocID="{7C92C4FF-2800-4B6D-91A6-1B50EED2DCBF}" presName="horzOne" presStyleCnt="0"/>
      <dgm:spPr/>
    </dgm:pt>
    <dgm:pt modelId="{F8BCF467-3619-47FC-B86E-739BF7412821}" type="pres">
      <dgm:prSet presAssocID="{C4896A75-E41C-477C-BDE4-74B8D6876317}" presName="vertTwo" presStyleCnt="0"/>
      <dgm:spPr/>
    </dgm:pt>
    <dgm:pt modelId="{34876EFB-8A6C-4874-BBBE-C693F0DE24A8}" type="pres">
      <dgm:prSet presAssocID="{C4896A75-E41C-477C-BDE4-74B8D6876317}" presName="txTwo" presStyleLbl="node2" presStyleIdx="0" presStyleCnt="5">
        <dgm:presLayoutVars>
          <dgm:chPref val="3"/>
        </dgm:presLayoutVars>
      </dgm:prSet>
      <dgm:spPr/>
    </dgm:pt>
    <dgm:pt modelId="{D64FB212-5152-48A5-8874-83A86D250DD5}" type="pres">
      <dgm:prSet presAssocID="{C4896A75-E41C-477C-BDE4-74B8D6876317}" presName="horzTwo" presStyleCnt="0"/>
      <dgm:spPr/>
    </dgm:pt>
    <dgm:pt modelId="{56C0BDB4-9839-40DA-A734-E132BD9D1FFA}" type="pres">
      <dgm:prSet presAssocID="{62BDC4EF-FEC4-449E-815C-84CC2D8FD376}" presName="sibSpaceTwo" presStyleCnt="0"/>
      <dgm:spPr/>
    </dgm:pt>
    <dgm:pt modelId="{F05680C4-05C2-47A2-A164-CB6F61D315E8}" type="pres">
      <dgm:prSet presAssocID="{3AEE3603-29AD-4209-B0B8-33E87C8FE3AF}" presName="vertTwo" presStyleCnt="0"/>
      <dgm:spPr/>
    </dgm:pt>
    <dgm:pt modelId="{1A70F3CF-346E-4815-B877-2742F38EC993}" type="pres">
      <dgm:prSet presAssocID="{3AEE3603-29AD-4209-B0B8-33E87C8FE3AF}" presName="txTwo" presStyleLbl="node2" presStyleIdx="1" presStyleCnt="5">
        <dgm:presLayoutVars>
          <dgm:chPref val="3"/>
        </dgm:presLayoutVars>
      </dgm:prSet>
      <dgm:spPr/>
    </dgm:pt>
    <dgm:pt modelId="{0CC3DA7E-7CCC-47C1-9F0B-90C5149AA893}" type="pres">
      <dgm:prSet presAssocID="{3AEE3603-29AD-4209-B0B8-33E87C8FE3AF}" presName="horzTwo" presStyleCnt="0"/>
      <dgm:spPr/>
    </dgm:pt>
    <dgm:pt modelId="{519C5FA7-B5DC-4A4B-86B3-63A36D5D7212}" type="pres">
      <dgm:prSet presAssocID="{400B144C-8076-41E8-8A93-9AE52074287E}" presName="sibSpaceOne" presStyleCnt="0"/>
      <dgm:spPr/>
    </dgm:pt>
    <dgm:pt modelId="{C713C3E7-3ED8-4747-B534-885DC75F9622}" type="pres">
      <dgm:prSet presAssocID="{730F7FFD-E92E-4115-9200-229516CAF0DD}" presName="vertOne" presStyleCnt="0"/>
      <dgm:spPr/>
    </dgm:pt>
    <dgm:pt modelId="{7E8D30EA-EF07-40C1-AB16-F0B6F04D0E0C}" type="pres">
      <dgm:prSet presAssocID="{730F7FFD-E92E-4115-9200-229516CAF0DD}" presName="txOne" presStyleLbl="node0" presStyleIdx="1" presStyleCnt="3">
        <dgm:presLayoutVars>
          <dgm:chPref val="3"/>
        </dgm:presLayoutVars>
      </dgm:prSet>
      <dgm:spPr/>
    </dgm:pt>
    <dgm:pt modelId="{15115D7F-3C35-4E90-BD27-D3A466FBE48B}" type="pres">
      <dgm:prSet presAssocID="{730F7FFD-E92E-4115-9200-229516CAF0DD}" presName="parTransOne" presStyleCnt="0"/>
      <dgm:spPr/>
    </dgm:pt>
    <dgm:pt modelId="{6C0663B0-62A0-431D-A19F-205F8D7A3D88}" type="pres">
      <dgm:prSet presAssocID="{730F7FFD-E92E-4115-9200-229516CAF0DD}" presName="horzOne" presStyleCnt="0"/>
      <dgm:spPr/>
    </dgm:pt>
    <dgm:pt modelId="{04450EE4-CA87-493D-BD8A-C1D1974DB5A7}" type="pres">
      <dgm:prSet presAssocID="{D5976230-A721-49B1-8C26-B96A737892F0}" presName="vertTwo" presStyleCnt="0"/>
      <dgm:spPr/>
    </dgm:pt>
    <dgm:pt modelId="{DEA9CD0C-07A1-4748-B9B4-5E580821148E}" type="pres">
      <dgm:prSet presAssocID="{D5976230-A721-49B1-8C26-B96A737892F0}" presName="txTwo" presStyleLbl="node2" presStyleIdx="2" presStyleCnt="5">
        <dgm:presLayoutVars>
          <dgm:chPref val="3"/>
        </dgm:presLayoutVars>
      </dgm:prSet>
      <dgm:spPr/>
    </dgm:pt>
    <dgm:pt modelId="{3F171AE3-B2AD-4B83-9F53-505C257BE1CB}" type="pres">
      <dgm:prSet presAssocID="{D5976230-A721-49B1-8C26-B96A737892F0}" presName="horzTwo" presStyleCnt="0"/>
      <dgm:spPr/>
    </dgm:pt>
    <dgm:pt modelId="{5B55124E-0187-44B2-A742-190C2DD5C852}" type="pres">
      <dgm:prSet presAssocID="{6B140B34-7916-47D3-8366-E426A67D9B2A}" presName="sibSpaceTwo" presStyleCnt="0"/>
      <dgm:spPr/>
    </dgm:pt>
    <dgm:pt modelId="{1E09DAA8-E118-4852-9DAD-7F0018E1071C}" type="pres">
      <dgm:prSet presAssocID="{E60AF99D-E6B0-4A0A-88A1-2CE1CCBB2877}" presName="vertTwo" presStyleCnt="0"/>
      <dgm:spPr/>
    </dgm:pt>
    <dgm:pt modelId="{03238769-5FD3-4866-A073-919592A12E14}" type="pres">
      <dgm:prSet presAssocID="{E60AF99D-E6B0-4A0A-88A1-2CE1CCBB2877}" presName="txTwo" presStyleLbl="node2" presStyleIdx="3" presStyleCnt="5">
        <dgm:presLayoutVars>
          <dgm:chPref val="3"/>
        </dgm:presLayoutVars>
      </dgm:prSet>
      <dgm:spPr/>
    </dgm:pt>
    <dgm:pt modelId="{E2A99425-3F2A-40D4-A852-061819DFDBA8}" type="pres">
      <dgm:prSet presAssocID="{E60AF99D-E6B0-4A0A-88A1-2CE1CCBB2877}" presName="horzTwo" presStyleCnt="0"/>
      <dgm:spPr/>
    </dgm:pt>
    <dgm:pt modelId="{4B56AA47-6E55-4BBC-9F65-D28A868AC9DD}" type="pres">
      <dgm:prSet presAssocID="{46A5612D-BC5A-4F4D-8737-3D999F749A40}" presName="sibSpaceOne" presStyleCnt="0"/>
      <dgm:spPr/>
    </dgm:pt>
    <dgm:pt modelId="{55AAC7E2-C605-4C03-9BF7-1788AAA9BD12}" type="pres">
      <dgm:prSet presAssocID="{E8A0D3AC-F449-448B-B6AC-04F669D1AD35}" presName="vertOne" presStyleCnt="0"/>
      <dgm:spPr/>
    </dgm:pt>
    <dgm:pt modelId="{EBA8D64C-B3CE-4226-88C5-36289BFC1CB1}" type="pres">
      <dgm:prSet presAssocID="{E8A0D3AC-F449-448B-B6AC-04F669D1AD35}" presName="txOne" presStyleLbl="node0" presStyleIdx="2" presStyleCnt="3">
        <dgm:presLayoutVars>
          <dgm:chPref val="3"/>
        </dgm:presLayoutVars>
      </dgm:prSet>
      <dgm:spPr/>
    </dgm:pt>
    <dgm:pt modelId="{1EEC6742-A71F-4746-B707-888144F243CC}" type="pres">
      <dgm:prSet presAssocID="{E8A0D3AC-F449-448B-B6AC-04F669D1AD35}" presName="parTransOne" presStyleCnt="0"/>
      <dgm:spPr/>
    </dgm:pt>
    <dgm:pt modelId="{105DC13F-703E-4A3A-8902-086322E800D0}" type="pres">
      <dgm:prSet presAssocID="{E8A0D3AC-F449-448B-B6AC-04F669D1AD35}" presName="horzOne" presStyleCnt="0"/>
      <dgm:spPr/>
    </dgm:pt>
    <dgm:pt modelId="{9AE16763-C6DF-46DA-9AFD-5F534C4B0903}" type="pres">
      <dgm:prSet presAssocID="{F8100AC3-B662-40E8-A9E9-FEFDF56C604E}" presName="vertTwo" presStyleCnt="0"/>
      <dgm:spPr/>
    </dgm:pt>
    <dgm:pt modelId="{8ABCD1E7-2234-4653-A4AD-8BD92455E5AC}" type="pres">
      <dgm:prSet presAssocID="{F8100AC3-B662-40E8-A9E9-FEFDF56C604E}" presName="txTwo" presStyleLbl="node2" presStyleIdx="4" presStyleCnt="5">
        <dgm:presLayoutVars>
          <dgm:chPref val="3"/>
        </dgm:presLayoutVars>
      </dgm:prSet>
      <dgm:spPr/>
    </dgm:pt>
    <dgm:pt modelId="{1C6CD87A-BB9D-459B-91C0-84DF55D718AF}" type="pres">
      <dgm:prSet presAssocID="{F8100AC3-B662-40E8-A9E9-FEFDF56C604E}" presName="horzTwo" presStyleCnt="0"/>
      <dgm:spPr/>
    </dgm:pt>
  </dgm:ptLst>
  <dgm:cxnLst>
    <dgm:cxn modelId="{0ED5C512-B76B-4EB0-9AA9-D5E94A59C28F}" srcId="{35E371AE-136D-49BA-B531-5779A41309C8}" destId="{E8A0D3AC-F449-448B-B6AC-04F669D1AD35}" srcOrd="2" destOrd="0" parTransId="{AFD4EE41-616F-4548-9630-9D59168F4231}" sibTransId="{A556DC2B-40E9-4B3F-BB61-64D33EDFCBD1}"/>
    <dgm:cxn modelId="{E0AFAA36-F2BA-4015-906D-5C9A83800BC2}" type="presOf" srcId="{C4896A75-E41C-477C-BDE4-74B8D6876317}" destId="{34876EFB-8A6C-4874-BBBE-C693F0DE24A8}" srcOrd="0" destOrd="0" presId="urn:microsoft.com/office/officeart/2005/8/layout/hierarchy4"/>
    <dgm:cxn modelId="{7DC36F46-FD75-4D78-B95D-BF4AD819E3AB}" srcId="{35E371AE-136D-49BA-B531-5779A41309C8}" destId="{730F7FFD-E92E-4115-9200-229516CAF0DD}" srcOrd="1" destOrd="0" parTransId="{807BB761-4139-4AC5-BB5F-E78561384B07}" sibTransId="{46A5612D-BC5A-4F4D-8737-3D999F749A40}"/>
    <dgm:cxn modelId="{FA14C54B-8B19-4BED-AF3E-BE3EE0E952BC}" type="presOf" srcId="{35E371AE-136D-49BA-B531-5779A41309C8}" destId="{99970AC9-9072-41B8-9523-9333BA15D900}" srcOrd="0" destOrd="0" presId="urn:microsoft.com/office/officeart/2005/8/layout/hierarchy4"/>
    <dgm:cxn modelId="{02EE5555-29C7-4EC0-AAD8-0BFAD7767F6D}" type="presOf" srcId="{E8A0D3AC-F449-448B-B6AC-04F669D1AD35}" destId="{EBA8D64C-B3CE-4226-88C5-36289BFC1CB1}" srcOrd="0" destOrd="0" presId="urn:microsoft.com/office/officeart/2005/8/layout/hierarchy4"/>
    <dgm:cxn modelId="{5B9C3E77-6E6D-49EB-93D4-ED2F6D2ADCB8}" type="presOf" srcId="{7C92C4FF-2800-4B6D-91A6-1B50EED2DCBF}" destId="{69F79C67-1FD4-445A-89BF-472AA97BFCCB}" srcOrd="0" destOrd="0" presId="urn:microsoft.com/office/officeart/2005/8/layout/hierarchy4"/>
    <dgm:cxn modelId="{FD290E78-58B6-4B08-A40F-762C4C614B97}" type="presOf" srcId="{D5976230-A721-49B1-8C26-B96A737892F0}" destId="{DEA9CD0C-07A1-4748-B9B4-5E580821148E}" srcOrd="0" destOrd="0" presId="urn:microsoft.com/office/officeart/2005/8/layout/hierarchy4"/>
    <dgm:cxn modelId="{B9811585-8BF5-4E5F-AE0C-4A76F157C123}" srcId="{730F7FFD-E92E-4115-9200-229516CAF0DD}" destId="{E60AF99D-E6B0-4A0A-88A1-2CE1CCBB2877}" srcOrd="1" destOrd="0" parTransId="{558171E4-9145-48CA-8CA2-24A260E05FBB}" sibTransId="{99F5A51F-128A-4815-91E1-07EA125ED60C}"/>
    <dgm:cxn modelId="{7E76408F-1F5E-4465-A7ED-5C6FE1082567}" type="presOf" srcId="{730F7FFD-E92E-4115-9200-229516CAF0DD}" destId="{7E8D30EA-EF07-40C1-AB16-F0B6F04D0E0C}" srcOrd="0" destOrd="0" presId="urn:microsoft.com/office/officeart/2005/8/layout/hierarchy4"/>
    <dgm:cxn modelId="{02F4FD95-2FCF-4EA8-9B73-B60FC2157F79}" srcId="{7C92C4FF-2800-4B6D-91A6-1B50EED2DCBF}" destId="{3AEE3603-29AD-4209-B0B8-33E87C8FE3AF}" srcOrd="1" destOrd="0" parTransId="{56FC2DE4-A6BB-4617-AC75-BB61ED5C9683}" sibTransId="{71497612-EA81-4666-9DA5-3C2BBF6AA064}"/>
    <dgm:cxn modelId="{E1005FA0-9F69-47CD-8D50-F1E31EC3798C}" type="presOf" srcId="{3AEE3603-29AD-4209-B0B8-33E87C8FE3AF}" destId="{1A70F3CF-346E-4815-B877-2742F38EC993}" srcOrd="0" destOrd="0" presId="urn:microsoft.com/office/officeart/2005/8/layout/hierarchy4"/>
    <dgm:cxn modelId="{5BC7A8A9-5578-4ADE-826E-88A2232B42D0}" srcId="{7C92C4FF-2800-4B6D-91A6-1B50EED2DCBF}" destId="{C4896A75-E41C-477C-BDE4-74B8D6876317}" srcOrd="0" destOrd="0" parTransId="{66D5E46D-72FB-4851-880E-F2C236D2E56A}" sibTransId="{62BDC4EF-FEC4-449E-815C-84CC2D8FD376}"/>
    <dgm:cxn modelId="{96D0A4AF-2765-4E76-84F4-EAF590F865E9}" srcId="{35E371AE-136D-49BA-B531-5779A41309C8}" destId="{7C92C4FF-2800-4B6D-91A6-1B50EED2DCBF}" srcOrd="0" destOrd="0" parTransId="{5055A8CF-E931-42AA-BB18-1EC7439B9A3A}" sibTransId="{400B144C-8076-41E8-8A93-9AE52074287E}"/>
    <dgm:cxn modelId="{3A9454EF-5561-4D1D-A8C5-1E5D04649D48}" srcId="{730F7FFD-E92E-4115-9200-229516CAF0DD}" destId="{D5976230-A721-49B1-8C26-B96A737892F0}" srcOrd="0" destOrd="0" parTransId="{0396EFC6-A544-46FF-8CA6-932BEFF05CC8}" sibTransId="{6B140B34-7916-47D3-8366-E426A67D9B2A}"/>
    <dgm:cxn modelId="{CCA0A6F7-7756-49E5-8339-32F3ED6434E2}" srcId="{E8A0D3AC-F449-448B-B6AC-04F669D1AD35}" destId="{F8100AC3-B662-40E8-A9E9-FEFDF56C604E}" srcOrd="0" destOrd="0" parTransId="{53A25B0D-7BE3-4368-9879-B5AA653679EC}" sibTransId="{60B151ED-CF06-4630-8E72-51A52D96CC83}"/>
    <dgm:cxn modelId="{FFB727FC-B51F-4570-944F-A8215167175B}" type="presOf" srcId="{F8100AC3-B662-40E8-A9E9-FEFDF56C604E}" destId="{8ABCD1E7-2234-4653-A4AD-8BD92455E5AC}" srcOrd="0" destOrd="0" presId="urn:microsoft.com/office/officeart/2005/8/layout/hierarchy4"/>
    <dgm:cxn modelId="{0DB4F8FE-F3C4-4F65-93EB-B9F162D00151}" type="presOf" srcId="{E60AF99D-E6B0-4A0A-88A1-2CE1CCBB2877}" destId="{03238769-5FD3-4866-A073-919592A12E14}" srcOrd="0" destOrd="0" presId="urn:microsoft.com/office/officeart/2005/8/layout/hierarchy4"/>
    <dgm:cxn modelId="{3C5B7D76-BCEE-4F95-87C7-71CF088BDA98}" type="presParOf" srcId="{99970AC9-9072-41B8-9523-9333BA15D900}" destId="{2A490C55-3CAD-4B5D-BCC5-E580EF9C3F89}" srcOrd="0" destOrd="0" presId="urn:microsoft.com/office/officeart/2005/8/layout/hierarchy4"/>
    <dgm:cxn modelId="{B6AC0CC6-5AEB-400A-8C18-3F86BFEC62E4}" type="presParOf" srcId="{2A490C55-3CAD-4B5D-BCC5-E580EF9C3F89}" destId="{69F79C67-1FD4-445A-89BF-472AA97BFCCB}" srcOrd="0" destOrd="0" presId="urn:microsoft.com/office/officeart/2005/8/layout/hierarchy4"/>
    <dgm:cxn modelId="{C3178728-8F1C-4FB7-997D-99A5E5DBD561}" type="presParOf" srcId="{2A490C55-3CAD-4B5D-BCC5-E580EF9C3F89}" destId="{C1B8A9FB-C5C5-4FC4-875F-57F8E048C0B6}" srcOrd="1" destOrd="0" presId="urn:microsoft.com/office/officeart/2005/8/layout/hierarchy4"/>
    <dgm:cxn modelId="{DA68D536-1E75-4B94-9663-4CFBEFBAD5D5}" type="presParOf" srcId="{2A490C55-3CAD-4B5D-BCC5-E580EF9C3F89}" destId="{E614CDB3-A5F0-461F-9B50-C3230775ECF9}" srcOrd="2" destOrd="0" presId="urn:microsoft.com/office/officeart/2005/8/layout/hierarchy4"/>
    <dgm:cxn modelId="{C3A30BF8-BEEA-4AC2-81A8-1618E8E43698}" type="presParOf" srcId="{E614CDB3-A5F0-461F-9B50-C3230775ECF9}" destId="{F8BCF467-3619-47FC-B86E-739BF7412821}" srcOrd="0" destOrd="0" presId="urn:microsoft.com/office/officeart/2005/8/layout/hierarchy4"/>
    <dgm:cxn modelId="{ACD1BCAD-2CB4-4DE2-BB74-ABBC427029D4}" type="presParOf" srcId="{F8BCF467-3619-47FC-B86E-739BF7412821}" destId="{34876EFB-8A6C-4874-BBBE-C693F0DE24A8}" srcOrd="0" destOrd="0" presId="urn:microsoft.com/office/officeart/2005/8/layout/hierarchy4"/>
    <dgm:cxn modelId="{8DE31677-AEE6-49CC-9FA0-A4A8353D9B95}" type="presParOf" srcId="{F8BCF467-3619-47FC-B86E-739BF7412821}" destId="{D64FB212-5152-48A5-8874-83A86D250DD5}" srcOrd="1" destOrd="0" presId="urn:microsoft.com/office/officeart/2005/8/layout/hierarchy4"/>
    <dgm:cxn modelId="{E9546FF5-B17C-47BB-933A-AD8FFBB8783B}" type="presParOf" srcId="{E614CDB3-A5F0-461F-9B50-C3230775ECF9}" destId="{56C0BDB4-9839-40DA-A734-E132BD9D1FFA}" srcOrd="1" destOrd="0" presId="urn:microsoft.com/office/officeart/2005/8/layout/hierarchy4"/>
    <dgm:cxn modelId="{2E23365A-030C-4AF1-9D15-788315D472B6}" type="presParOf" srcId="{E614CDB3-A5F0-461F-9B50-C3230775ECF9}" destId="{F05680C4-05C2-47A2-A164-CB6F61D315E8}" srcOrd="2" destOrd="0" presId="urn:microsoft.com/office/officeart/2005/8/layout/hierarchy4"/>
    <dgm:cxn modelId="{D770E2B4-34CD-49B4-ABCB-480F3DF7A2A2}" type="presParOf" srcId="{F05680C4-05C2-47A2-A164-CB6F61D315E8}" destId="{1A70F3CF-346E-4815-B877-2742F38EC993}" srcOrd="0" destOrd="0" presId="urn:microsoft.com/office/officeart/2005/8/layout/hierarchy4"/>
    <dgm:cxn modelId="{A86DBE86-3FF7-4235-B733-1012A6EA907B}" type="presParOf" srcId="{F05680C4-05C2-47A2-A164-CB6F61D315E8}" destId="{0CC3DA7E-7CCC-47C1-9F0B-90C5149AA893}" srcOrd="1" destOrd="0" presId="urn:microsoft.com/office/officeart/2005/8/layout/hierarchy4"/>
    <dgm:cxn modelId="{24A39D5E-9E61-4FD9-90CB-C3D8B340EB13}" type="presParOf" srcId="{99970AC9-9072-41B8-9523-9333BA15D900}" destId="{519C5FA7-B5DC-4A4B-86B3-63A36D5D7212}" srcOrd="1" destOrd="0" presId="urn:microsoft.com/office/officeart/2005/8/layout/hierarchy4"/>
    <dgm:cxn modelId="{9329FA67-63F0-4803-88EB-CD1F666A67DE}" type="presParOf" srcId="{99970AC9-9072-41B8-9523-9333BA15D900}" destId="{C713C3E7-3ED8-4747-B534-885DC75F9622}" srcOrd="2" destOrd="0" presId="urn:microsoft.com/office/officeart/2005/8/layout/hierarchy4"/>
    <dgm:cxn modelId="{12B8B789-EFAA-47E3-BC8B-2FC26ED055DA}" type="presParOf" srcId="{C713C3E7-3ED8-4747-B534-885DC75F9622}" destId="{7E8D30EA-EF07-40C1-AB16-F0B6F04D0E0C}" srcOrd="0" destOrd="0" presId="urn:microsoft.com/office/officeart/2005/8/layout/hierarchy4"/>
    <dgm:cxn modelId="{C535C518-A811-4678-9F2A-36CF58E01330}" type="presParOf" srcId="{C713C3E7-3ED8-4747-B534-885DC75F9622}" destId="{15115D7F-3C35-4E90-BD27-D3A466FBE48B}" srcOrd="1" destOrd="0" presId="urn:microsoft.com/office/officeart/2005/8/layout/hierarchy4"/>
    <dgm:cxn modelId="{05BD026F-346C-476A-834D-CD7B3B89A61E}" type="presParOf" srcId="{C713C3E7-3ED8-4747-B534-885DC75F9622}" destId="{6C0663B0-62A0-431D-A19F-205F8D7A3D88}" srcOrd="2" destOrd="0" presId="urn:microsoft.com/office/officeart/2005/8/layout/hierarchy4"/>
    <dgm:cxn modelId="{08EEEE19-C543-4BDA-AA36-6C2DEA934AB2}" type="presParOf" srcId="{6C0663B0-62A0-431D-A19F-205F8D7A3D88}" destId="{04450EE4-CA87-493D-BD8A-C1D1974DB5A7}" srcOrd="0" destOrd="0" presId="urn:microsoft.com/office/officeart/2005/8/layout/hierarchy4"/>
    <dgm:cxn modelId="{04D8683C-EB67-460B-9A25-6D2689427182}" type="presParOf" srcId="{04450EE4-CA87-493D-BD8A-C1D1974DB5A7}" destId="{DEA9CD0C-07A1-4748-B9B4-5E580821148E}" srcOrd="0" destOrd="0" presId="urn:microsoft.com/office/officeart/2005/8/layout/hierarchy4"/>
    <dgm:cxn modelId="{B86A6FA0-4194-410C-B0D7-B6DB758E09C3}" type="presParOf" srcId="{04450EE4-CA87-493D-BD8A-C1D1974DB5A7}" destId="{3F171AE3-B2AD-4B83-9F53-505C257BE1CB}" srcOrd="1" destOrd="0" presId="urn:microsoft.com/office/officeart/2005/8/layout/hierarchy4"/>
    <dgm:cxn modelId="{8D885F9E-A865-4955-B4FE-B45BCC4059F4}" type="presParOf" srcId="{6C0663B0-62A0-431D-A19F-205F8D7A3D88}" destId="{5B55124E-0187-44B2-A742-190C2DD5C852}" srcOrd="1" destOrd="0" presId="urn:microsoft.com/office/officeart/2005/8/layout/hierarchy4"/>
    <dgm:cxn modelId="{13A4C735-6800-4536-BDEE-EBD3B3BFE71A}" type="presParOf" srcId="{6C0663B0-62A0-431D-A19F-205F8D7A3D88}" destId="{1E09DAA8-E118-4852-9DAD-7F0018E1071C}" srcOrd="2" destOrd="0" presId="urn:microsoft.com/office/officeart/2005/8/layout/hierarchy4"/>
    <dgm:cxn modelId="{248B2FB5-E891-4238-ACCE-7E87FE3814E0}" type="presParOf" srcId="{1E09DAA8-E118-4852-9DAD-7F0018E1071C}" destId="{03238769-5FD3-4866-A073-919592A12E14}" srcOrd="0" destOrd="0" presId="urn:microsoft.com/office/officeart/2005/8/layout/hierarchy4"/>
    <dgm:cxn modelId="{61AD2D61-A805-4EB2-8AEC-1CEB1FF3E8C2}" type="presParOf" srcId="{1E09DAA8-E118-4852-9DAD-7F0018E1071C}" destId="{E2A99425-3F2A-40D4-A852-061819DFDBA8}" srcOrd="1" destOrd="0" presId="urn:microsoft.com/office/officeart/2005/8/layout/hierarchy4"/>
    <dgm:cxn modelId="{762DA0C1-7970-4BA2-99BD-425EED444E19}" type="presParOf" srcId="{99970AC9-9072-41B8-9523-9333BA15D900}" destId="{4B56AA47-6E55-4BBC-9F65-D28A868AC9DD}" srcOrd="3" destOrd="0" presId="urn:microsoft.com/office/officeart/2005/8/layout/hierarchy4"/>
    <dgm:cxn modelId="{DCCDB55E-D971-4921-8EA8-5CB33EA5CD5C}" type="presParOf" srcId="{99970AC9-9072-41B8-9523-9333BA15D900}" destId="{55AAC7E2-C605-4C03-9BF7-1788AAA9BD12}" srcOrd="4" destOrd="0" presId="urn:microsoft.com/office/officeart/2005/8/layout/hierarchy4"/>
    <dgm:cxn modelId="{74E40E1C-1012-40DE-8B2E-EE962EC19672}" type="presParOf" srcId="{55AAC7E2-C605-4C03-9BF7-1788AAA9BD12}" destId="{EBA8D64C-B3CE-4226-88C5-36289BFC1CB1}" srcOrd="0" destOrd="0" presId="urn:microsoft.com/office/officeart/2005/8/layout/hierarchy4"/>
    <dgm:cxn modelId="{BAAD75CA-363D-45F5-944B-71E26C190AA8}" type="presParOf" srcId="{55AAC7E2-C605-4C03-9BF7-1788AAA9BD12}" destId="{1EEC6742-A71F-4746-B707-888144F243CC}" srcOrd="1" destOrd="0" presId="urn:microsoft.com/office/officeart/2005/8/layout/hierarchy4"/>
    <dgm:cxn modelId="{D4654329-4DF0-46BE-9E8F-7A1215C196F5}" type="presParOf" srcId="{55AAC7E2-C605-4C03-9BF7-1788AAA9BD12}" destId="{105DC13F-703E-4A3A-8902-086322E800D0}" srcOrd="2" destOrd="0" presId="urn:microsoft.com/office/officeart/2005/8/layout/hierarchy4"/>
    <dgm:cxn modelId="{00BA2DE4-E7B5-4569-999F-89AFDB9F33C7}" type="presParOf" srcId="{105DC13F-703E-4A3A-8902-086322E800D0}" destId="{9AE16763-C6DF-46DA-9AFD-5F534C4B0903}" srcOrd="0" destOrd="0" presId="urn:microsoft.com/office/officeart/2005/8/layout/hierarchy4"/>
    <dgm:cxn modelId="{DF9CF84A-4859-4460-BF1B-00C1D13D7662}" type="presParOf" srcId="{9AE16763-C6DF-46DA-9AFD-5F534C4B0903}" destId="{8ABCD1E7-2234-4653-A4AD-8BD92455E5AC}" srcOrd="0" destOrd="0" presId="urn:microsoft.com/office/officeart/2005/8/layout/hierarchy4"/>
    <dgm:cxn modelId="{9B655484-BC39-483B-A377-A1911E6C3F4D}" type="presParOf" srcId="{9AE16763-C6DF-46DA-9AFD-5F534C4B0903}" destId="{1C6CD87A-BB9D-459B-91C0-84DF55D718AF}"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9AD26-9E93-4CA5-A488-923F7D750F16}">
      <dsp:nvSpPr>
        <dsp:cNvPr id="0" name=""/>
        <dsp:cNvSpPr/>
      </dsp:nvSpPr>
      <dsp:spPr>
        <a:xfrm>
          <a:off x="-6017065" y="-920700"/>
          <a:ext cx="7162916" cy="7162916"/>
        </a:xfrm>
        <a:prstGeom prst="blockArc">
          <a:avLst>
            <a:gd name="adj1" fmla="val 18900000"/>
            <a:gd name="adj2" fmla="val 2700000"/>
            <a:gd name="adj3" fmla="val 302"/>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64B6EE-DC4C-4A79-ACCD-A61753EB7708}">
      <dsp:nvSpPr>
        <dsp:cNvPr id="0" name=""/>
        <dsp:cNvSpPr/>
      </dsp:nvSpPr>
      <dsp:spPr>
        <a:xfrm>
          <a:off x="599720" y="251820"/>
          <a:ext cx="10174436" cy="113325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813" tIns="50800" rIns="50800" bIns="50800" numCol="1" spcCol="1270" anchor="t" anchorCtr="0">
          <a:noAutofit/>
        </a:bodyPr>
        <a:lstStyle/>
        <a:p>
          <a:pPr marL="0" lvl="0" indent="0" algn="l" defTabSz="889000">
            <a:lnSpc>
              <a:spcPct val="90000"/>
            </a:lnSpc>
            <a:spcBef>
              <a:spcPct val="0"/>
            </a:spcBef>
            <a:spcAft>
              <a:spcPct val="35000"/>
            </a:spcAft>
            <a:buNone/>
          </a:pPr>
          <a:r>
            <a:rPr lang="zh-TW" altLang="en-US" sz="2000" kern="1200" dirty="0">
              <a:solidFill>
                <a:schemeClr val="bg1"/>
              </a:solidFill>
              <a:latin typeface="標楷體" panose="03000509000000000000" pitchFamily="65" charset="-120"/>
              <a:ea typeface="標楷體" panose="03000509000000000000" pitchFamily="65" charset="-120"/>
            </a:rPr>
            <a:t>第一級毒品：</a:t>
          </a:r>
        </a:p>
        <a:p>
          <a:pPr marL="171450" lvl="1" indent="-171450" algn="l" defTabSz="711200">
            <a:lnSpc>
              <a:spcPct val="90000"/>
            </a:lnSpc>
            <a:spcBef>
              <a:spcPct val="0"/>
            </a:spcBef>
            <a:spcAft>
              <a:spcPct val="15000"/>
            </a:spcAft>
            <a:buChar char="•"/>
          </a:pPr>
          <a:r>
            <a:rPr lang="zh-TW" altLang="en-US" sz="1600" kern="1200" dirty="0">
              <a:solidFill>
                <a:schemeClr val="bg1"/>
              </a:solidFill>
              <a:latin typeface="標楷體" panose="03000509000000000000" pitchFamily="65" charset="-120"/>
              <a:ea typeface="標楷體" panose="03000509000000000000" pitchFamily="65" charset="-120"/>
            </a:rPr>
            <a:t>海洛因、嗎啡、古柯鹼</a:t>
          </a:r>
          <a:r>
            <a:rPr lang="en-US" altLang="zh-TW" sz="1600" kern="1200" dirty="0">
              <a:solidFill>
                <a:schemeClr val="bg1"/>
              </a:solidFill>
              <a:latin typeface="標楷體" panose="03000509000000000000" pitchFamily="65" charset="-120"/>
              <a:ea typeface="標楷體" panose="03000509000000000000" pitchFamily="65" charset="-120"/>
            </a:rPr>
            <a:t>…</a:t>
          </a:r>
          <a:endParaRPr lang="zh-TW" altLang="en-US" sz="1600" kern="1200" dirty="0">
            <a:solidFill>
              <a:schemeClr val="bg1"/>
            </a:solidFill>
            <a:latin typeface="標楷體" panose="03000509000000000000" pitchFamily="65" charset="-120"/>
            <a:ea typeface="標楷體" panose="03000509000000000000" pitchFamily="65" charset="-120"/>
          </a:endParaRPr>
        </a:p>
      </dsp:txBody>
      <dsp:txXfrm>
        <a:off x="599720" y="251820"/>
        <a:ext cx="10174436" cy="1133257"/>
      </dsp:txXfrm>
    </dsp:sp>
    <dsp:sp modelId="{30B35B9C-B9E6-4695-82F6-DCE8BED27BCE}">
      <dsp:nvSpPr>
        <dsp:cNvPr id="0" name=""/>
        <dsp:cNvSpPr/>
      </dsp:nvSpPr>
      <dsp:spPr>
        <a:xfrm>
          <a:off x="88056" y="306785"/>
          <a:ext cx="1023327" cy="102332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9F1164-BF3E-414A-A306-B250B879DA6D}">
      <dsp:nvSpPr>
        <dsp:cNvPr id="0" name=""/>
        <dsp:cNvSpPr/>
      </dsp:nvSpPr>
      <dsp:spPr>
        <a:xfrm>
          <a:off x="1069078" y="1480026"/>
          <a:ext cx="9705079" cy="113325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813" tIns="50800" rIns="50800" bIns="50800" numCol="1" spcCol="1270" anchor="t" anchorCtr="0">
          <a:noAutofit/>
        </a:bodyPr>
        <a:lstStyle/>
        <a:p>
          <a:pPr marL="0" lvl="0" indent="0" algn="l" defTabSz="889000">
            <a:lnSpc>
              <a:spcPct val="90000"/>
            </a:lnSpc>
            <a:spcBef>
              <a:spcPct val="0"/>
            </a:spcBef>
            <a:spcAft>
              <a:spcPct val="35000"/>
            </a:spcAft>
            <a:buNone/>
          </a:pPr>
          <a:r>
            <a:rPr lang="zh-TW" altLang="en-US" sz="2000" kern="1200" dirty="0">
              <a:solidFill>
                <a:schemeClr val="bg1"/>
              </a:solidFill>
              <a:latin typeface="標楷體" panose="03000509000000000000" pitchFamily="65" charset="-120"/>
              <a:ea typeface="標楷體" panose="03000509000000000000" pitchFamily="65" charset="-120"/>
            </a:rPr>
            <a:t>第二級毒品：</a:t>
          </a:r>
        </a:p>
        <a:p>
          <a:pPr marL="171450" lvl="1" indent="-171450" algn="l" defTabSz="711200">
            <a:lnSpc>
              <a:spcPct val="90000"/>
            </a:lnSpc>
            <a:spcBef>
              <a:spcPct val="0"/>
            </a:spcBef>
            <a:spcAft>
              <a:spcPct val="15000"/>
            </a:spcAft>
            <a:buChar char="•"/>
          </a:pPr>
          <a:r>
            <a:rPr lang="zh-TW" altLang="en-US" sz="1600" kern="1200" dirty="0">
              <a:solidFill>
                <a:schemeClr val="bg1"/>
              </a:solidFill>
              <a:latin typeface="標楷體" panose="03000509000000000000" pitchFamily="65" charset="-120"/>
              <a:ea typeface="標楷體" panose="03000509000000000000" pitchFamily="65" charset="-120"/>
            </a:rPr>
            <a:t>安非他命、搖頭丸、大麻、</a:t>
          </a:r>
          <a:r>
            <a:rPr lang="en-US" altLang="zh-TW" sz="1600" kern="1200" dirty="0">
              <a:solidFill>
                <a:schemeClr val="bg1"/>
              </a:solidFill>
              <a:latin typeface="標楷體" panose="03000509000000000000" pitchFamily="65" charset="-120"/>
              <a:ea typeface="標楷體" panose="03000509000000000000" pitchFamily="65" charset="-120"/>
            </a:rPr>
            <a:t>CPC</a:t>
          </a:r>
          <a:r>
            <a:rPr lang="zh-TW" altLang="en-US" sz="1600" kern="1200" dirty="0">
              <a:solidFill>
                <a:schemeClr val="bg1"/>
              </a:solidFill>
              <a:latin typeface="標楷體" panose="03000509000000000000" pitchFamily="65" charset="-120"/>
              <a:ea typeface="標楷體" panose="03000509000000000000" pitchFamily="65" charset="-120"/>
            </a:rPr>
            <a:t>、</a:t>
          </a:r>
          <a:r>
            <a:rPr lang="en-US" altLang="zh-TW" sz="1600" kern="1200" dirty="0">
              <a:solidFill>
                <a:schemeClr val="bg1"/>
              </a:solidFill>
              <a:latin typeface="標楷體" panose="03000509000000000000" pitchFamily="65" charset="-120"/>
              <a:ea typeface="標楷體" panose="03000509000000000000" pitchFamily="65" charset="-120"/>
            </a:rPr>
            <a:t>LSD…</a:t>
          </a:r>
          <a:endParaRPr lang="zh-TW" altLang="en-US" sz="1600" kern="1200" dirty="0">
            <a:solidFill>
              <a:schemeClr val="bg1"/>
            </a:solidFill>
            <a:latin typeface="標楷體" panose="03000509000000000000" pitchFamily="65" charset="-120"/>
            <a:ea typeface="標楷體" panose="03000509000000000000" pitchFamily="65" charset="-120"/>
          </a:endParaRPr>
        </a:p>
      </dsp:txBody>
      <dsp:txXfrm>
        <a:off x="1069078" y="1480026"/>
        <a:ext cx="9705079" cy="1133257"/>
      </dsp:txXfrm>
    </dsp:sp>
    <dsp:sp modelId="{F4C349DD-4403-449F-B1EE-CE57BF55B2C1}">
      <dsp:nvSpPr>
        <dsp:cNvPr id="0" name=""/>
        <dsp:cNvSpPr/>
      </dsp:nvSpPr>
      <dsp:spPr>
        <a:xfrm>
          <a:off x="557414" y="1534991"/>
          <a:ext cx="1023327" cy="102332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197B93-7327-4BD0-A5A3-B4AED38A293F}">
      <dsp:nvSpPr>
        <dsp:cNvPr id="0" name=""/>
        <dsp:cNvSpPr/>
      </dsp:nvSpPr>
      <dsp:spPr>
        <a:xfrm>
          <a:off x="1069078" y="2708231"/>
          <a:ext cx="9705079" cy="113325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813" tIns="50800" rIns="50800" bIns="50800" numCol="1" spcCol="1270" anchor="t" anchorCtr="0">
          <a:noAutofit/>
        </a:bodyPr>
        <a:lstStyle/>
        <a:p>
          <a:pPr marL="0" lvl="0" indent="0" algn="l" defTabSz="889000">
            <a:lnSpc>
              <a:spcPct val="90000"/>
            </a:lnSpc>
            <a:spcBef>
              <a:spcPct val="0"/>
            </a:spcBef>
            <a:spcAft>
              <a:spcPct val="35000"/>
            </a:spcAft>
            <a:buNone/>
          </a:pPr>
          <a:r>
            <a:rPr lang="zh-TW" altLang="en-US" sz="2000" kern="1200" dirty="0">
              <a:solidFill>
                <a:schemeClr val="bg1"/>
              </a:solidFill>
              <a:latin typeface="標楷體" panose="03000509000000000000" pitchFamily="65" charset="-120"/>
              <a:ea typeface="標楷體" panose="03000509000000000000" pitchFamily="65" charset="-120"/>
            </a:rPr>
            <a:t>第三級毒品：</a:t>
          </a:r>
        </a:p>
        <a:p>
          <a:pPr marL="171450" lvl="1" indent="-171450" algn="l" defTabSz="711200">
            <a:lnSpc>
              <a:spcPct val="90000"/>
            </a:lnSpc>
            <a:spcBef>
              <a:spcPct val="0"/>
            </a:spcBef>
            <a:spcAft>
              <a:spcPct val="15000"/>
            </a:spcAft>
            <a:buChar char="•"/>
          </a:pPr>
          <a:r>
            <a:rPr lang="zh-TW" altLang="en-US" sz="1600" kern="1200" dirty="0">
              <a:solidFill>
                <a:schemeClr val="bg1"/>
              </a:solidFill>
              <a:latin typeface="標楷體" panose="03000509000000000000" pitchFamily="65" charset="-120"/>
              <a:ea typeface="標楷體" panose="03000509000000000000" pitchFamily="65" charset="-120"/>
            </a:rPr>
            <a:t>苯二氮平類、巴比妥酸鹽類、卡西酮類</a:t>
          </a:r>
          <a:r>
            <a:rPr lang="en-US" altLang="zh-TW" sz="1600" kern="1200" dirty="0">
              <a:solidFill>
                <a:schemeClr val="bg1"/>
              </a:solidFill>
              <a:latin typeface="標楷體" panose="03000509000000000000" pitchFamily="65" charset="-120"/>
              <a:ea typeface="標楷體" panose="03000509000000000000" pitchFamily="65" charset="-120"/>
            </a:rPr>
            <a:t>…</a:t>
          </a:r>
          <a:endParaRPr lang="zh-TW" altLang="en-US" sz="1600" kern="1200" dirty="0">
            <a:solidFill>
              <a:schemeClr val="bg1"/>
            </a:solidFill>
            <a:latin typeface="標楷體" panose="03000509000000000000" pitchFamily="65" charset="-120"/>
            <a:ea typeface="標楷體" panose="03000509000000000000" pitchFamily="65" charset="-120"/>
          </a:endParaRPr>
        </a:p>
      </dsp:txBody>
      <dsp:txXfrm>
        <a:off x="1069078" y="2708231"/>
        <a:ext cx="9705079" cy="1133257"/>
      </dsp:txXfrm>
    </dsp:sp>
    <dsp:sp modelId="{4D944878-D6C6-4B18-8DBF-13F10F8660F1}">
      <dsp:nvSpPr>
        <dsp:cNvPr id="0" name=""/>
        <dsp:cNvSpPr/>
      </dsp:nvSpPr>
      <dsp:spPr>
        <a:xfrm>
          <a:off x="557414" y="2763196"/>
          <a:ext cx="1023327" cy="1023327"/>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5D8490-917A-4DC7-9880-9165C0A522E6}">
      <dsp:nvSpPr>
        <dsp:cNvPr id="0" name=""/>
        <dsp:cNvSpPr/>
      </dsp:nvSpPr>
      <dsp:spPr>
        <a:xfrm>
          <a:off x="599720" y="3936437"/>
          <a:ext cx="10174436" cy="113325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813" tIns="50800" rIns="50800" bIns="50800" numCol="1" spcCol="1270" anchor="t" anchorCtr="0">
          <a:noAutofit/>
        </a:bodyPr>
        <a:lstStyle/>
        <a:p>
          <a:pPr marL="0" lvl="0" indent="0" algn="l" defTabSz="889000">
            <a:lnSpc>
              <a:spcPct val="90000"/>
            </a:lnSpc>
            <a:spcBef>
              <a:spcPct val="0"/>
            </a:spcBef>
            <a:spcAft>
              <a:spcPct val="35000"/>
            </a:spcAft>
            <a:buNone/>
          </a:pPr>
          <a:r>
            <a:rPr lang="zh-TW" altLang="en-US" sz="2000" kern="1200" dirty="0">
              <a:solidFill>
                <a:schemeClr val="bg1"/>
              </a:solidFill>
              <a:latin typeface="標楷體" panose="03000509000000000000" pitchFamily="65" charset="-120"/>
              <a:ea typeface="標楷體" panose="03000509000000000000" pitchFamily="65" charset="-120"/>
            </a:rPr>
            <a:t>第四級毒品：</a:t>
          </a:r>
        </a:p>
        <a:p>
          <a:pPr marL="171450" lvl="1" indent="-171450" algn="l" defTabSz="711200">
            <a:lnSpc>
              <a:spcPct val="90000"/>
            </a:lnSpc>
            <a:spcBef>
              <a:spcPct val="0"/>
            </a:spcBef>
            <a:spcAft>
              <a:spcPct val="15000"/>
            </a:spcAft>
            <a:buChar char="•"/>
          </a:pPr>
          <a:r>
            <a:rPr lang="zh-TW" altLang="en-US" sz="1600" kern="1200" dirty="0">
              <a:solidFill>
                <a:schemeClr val="bg1"/>
              </a:solidFill>
              <a:latin typeface="標楷體" panose="03000509000000000000" pitchFamily="65" charset="-120"/>
              <a:ea typeface="標楷體" panose="03000509000000000000" pitchFamily="65" charset="-120"/>
            </a:rPr>
            <a:t>苯二氮平類、火狐狸、佐沛眠</a:t>
          </a:r>
          <a:r>
            <a:rPr lang="en-US" altLang="zh-TW" sz="1600" kern="1200" dirty="0">
              <a:solidFill>
                <a:schemeClr val="bg1"/>
              </a:solidFill>
              <a:latin typeface="標楷體" panose="03000509000000000000" pitchFamily="65" charset="-120"/>
              <a:ea typeface="標楷體" panose="03000509000000000000" pitchFamily="65" charset="-120"/>
            </a:rPr>
            <a:t>…</a:t>
          </a:r>
          <a:endParaRPr lang="zh-TW" altLang="en-US" sz="1600" kern="1200" dirty="0">
            <a:solidFill>
              <a:schemeClr val="bg1"/>
            </a:solidFill>
            <a:latin typeface="標楷體" panose="03000509000000000000" pitchFamily="65" charset="-120"/>
            <a:ea typeface="標楷體" panose="03000509000000000000" pitchFamily="65" charset="-120"/>
          </a:endParaRPr>
        </a:p>
      </dsp:txBody>
      <dsp:txXfrm>
        <a:off x="599720" y="3936437"/>
        <a:ext cx="10174436" cy="1133257"/>
      </dsp:txXfrm>
    </dsp:sp>
    <dsp:sp modelId="{DA11E7E6-7394-4E57-A3FC-C165474BD78D}">
      <dsp:nvSpPr>
        <dsp:cNvPr id="0" name=""/>
        <dsp:cNvSpPr/>
      </dsp:nvSpPr>
      <dsp:spPr>
        <a:xfrm>
          <a:off x="88056" y="3991402"/>
          <a:ext cx="1023327" cy="102332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A00AB-DF34-4DBB-A10E-9A5279C1D505}">
      <dsp:nvSpPr>
        <dsp:cNvPr id="0" name=""/>
        <dsp:cNvSpPr/>
      </dsp:nvSpPr>
      <dsp:spPr>
        <a:xfrm>
          <a:off x="1462509" y="3626330"/>
          <a:ext cx="1478913" cy="1478991"/>
        </a:xfrm>
        <a:prstGeom prst="ellipse">
          <a:avLst/>
        </a:prstGeom>
        <a:gradFill rotWithShape="0">
          <a:gsLst>
            <a:gs pos="0">
              <a:schemeClr val="accent6">
                <a:shade val="50000"/>
                <a:hueOff val="0"/>
                <a:satOff val="0"/>
                <a:lumOff val="0"/>
                <a:alphaOff val="0"/>
                <a:tint val="50000"/>
                <a:satMod val="300000"/>
              </a:schemeClr>
            </a:gs>
            <a:gs pos="35000">
              <a:schemeClr val="accent6">
                <a:shade val="50000"/>
                <a:hueOff val="0"/>
                <a:satOff val="0"/>
                <a:lumOff val="0"/>
                <a:alphaOff val="0"/>
                <a:tint val="37000"/>
                <a:satMod val="300000"/>
              </a:schemeClr>
            </a:gs>
            <a:gs pos="100000">
              <a:schemeClr val="accent6">
                <a:shade val="50000"/>
                <a:hueOff val="0"/>
                <a:satOff val="0"/>
                <a:lumOff val="0"/>
                <a:alphaOff val="0"/>
                <a:tint val="15000"/>
                <a:satMod val="350000"/>
              </a:schemeClr>
            </a:gs>
          </a:gsLst>
          <a:lin ang="16200000" scaled="1"/>
        </a:gradFill>
        <a:ln w="9525" cap="flat" cmpd="sng" algn="ctr">
          <a:solidFill>
            <a:schemeClr val="accent6">
              <a:shade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F18F8B1-B38B-4088-A78B-D88375B5DE68}">
      <dsp:nvSpPr>
        <dsp:cNvPr id="0" name=""/>
        <dsp:cNvSpPr/>
      </dsp:nvSpPr>
      <dsp:spPr>
        <a:xfrm>
          <a:off x="2405758" y="2537383"/>
          <a:ext cx="439131" cy="439010"/>
        </a:xfrm>
        <a:prstGeom prst="donut">
          <a:avLst>
            <a:gd name="adj" fmla="val 7460"/>
          </a:avLst>
        </a:prstGeom>
        <a:gradFill rotWithShape="0">
          <a:gsLst>
            <a:gs pos="0">
              <a:schemeClr val="accent6">
                <a:shade val="50000"/>
                <a:hueOff val="-102599"/>
                <a:satOff val="6840"/>
                <a:lumOff val="8930"/>
                <a:alphaOff val="0"/>
                <a:tint val="50000"/>
                <a:satMod val="300000"/>
              </a:schemeClr>
            </a:gs>
            <a:gs pos="35000">
              <a:schemeClr val="accent6">
                <a:shade val="50000"/>
                <a:hueOff val="-102599"/>
                <a:satOff val="6840"/>
                <a:lumOff val="8930"/>
                <a:alphaOff val="0"/>
                <a:tint val="37000"/>
                <a:satMod val="300000"/>
              </a:schemeClr>
            </a:gs>
            <a:gs pos="100000">
              <a:schemeClr val="accent6">
                <a:shade val="50000"/>
                <a:hueOff val="-102599"/>
                <a:satOff val="6840"/>
                <a:lumOff val="8930"/>
                <a:alphaOff val="0"/>
                <a:tint val="15000"/>
                <a:satMod val="350000"/>
              </a:schemeClr>
            </a:gs>
          </a:gsLst>
          <a:lin ang="16200000" scaled="1"/>
        </a:gradFill>
        <a:ln w="9525" cap="flat" cmpd="sng" algn="ctr">
          <a:solidFill>
            <a:schemeClr val="accent6">
              <a:shade val="50000"/>
              <a:hueOff val="-102599"/>
              <a:satOff val="6840"/>
              <a:lumOff val="893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65AEF31-BA4F-4F1B-B9F2-F4A276E64867}">
      <dsp:nvSpPr>
        <dsp:cNvPr id="0" name=""/>
        <dsp:cNvSpPr/>
      </dsp:nvSpPr>
      <dsp:spPr>
        <a:xfrm>
          <a:off x="1519293" y="3683246"/>
          <a:ext cx="1365345" cy="1365158"/>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597BA0B-DA02-4889-A8F9-AD8C4300EE46}">
      <dsp:nvSpPr>
        <dsp:cNvPr id="0" name=""/>
        <dsp:cNvSpPr/>
      </dsp:nvSpPr>
      <dsp:spPr>
        <a:xfrm>
          <a:off x="3048682" y="3905890"/>
          <a:ext cx="773527" cy="773813"/>
        </a:xfrm>
        <a:prstGeom prst="ellipse">
          <a:avLst/>
        </a:prstGeom>
        <a:gradFill rotWithShape="0">
          <a:gsLst>
            <a:gs pos="0">
              <a:schemeClr val="accent6">
                <a:shade val="50000"/>
                <a:hueOff val="-205198"/>
                <a:satOff val="13680"/>
                <a:lumOff val="17860"/>
                <a:alphaOff val="0"/>
                <a:tint val="50000"/>
                <a:satMod val="300000"/>
              </a:schemeClr>
            </a:gs>
            <a:gs pos="35000">
              <a:schemeClr val="accent6">
                <a:shade val="50000"/>
                <a:hueOff val="-205198"/>
                <a:satOff val="13680"/>
                <a:lumOff val="17860"/>
                <a:alphaOff val="0"/>
                <a:tint val="37000"/>
                <a:satMod val="300000"/>
              </a:schemeClr>
            </a:gs>
            <a:gs pos="100000">
              <a:schemeClr val="accent6">
                <a:shade val="50000"/>
                <a:hueOff val="-205198"/>
                <a:satOff val="13680"/>
                <a:lumOff val="17860"/>
                <a:alphaOff val="0"/>
                <a:tint val="15000"/>
                <a:satMod val="350000"/>
              </a:schemeClr>
            </a:gs>
          </a:gsLst>
          <a:lin ang="16200000" scaled="1"/>
        </a:gradFill>
        <a:ln w="9525" cap="flat" cmpd="sng" algn="ctr">
          <a:solidFill>
            <a:schemeClr val="accent6">
              <a:shade val="50000"/>
              <a:hueOff val="-205198"/>
              <a:satOff val="13680"/>
              <a:lumOff val="1786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A01018E-3D77-48E2-B6C3-117842C21755}">
      <dsp:nvSpPr>
        <dsp:cNvPr id="0" name=""/>
        <dsp:cNvSpPr/>
      </dsp:nvSpPr>
      <dsp:spPr>
        <a:xfrm>
          <a:off x="3094110" y="3951507"/>
          <a:ext cx="682672" cy="6825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FE3A561-1852-4584-AD3E-8C38F6A51595}">
      <dsp:nvSpPr>
        <dsp:cNvPr id="0" name=""/>
        <dsp:cNvSpPr/>
      </dsp:nvSpPr>
      <dsp:spPr>
        <a:xfrm>
          <a:off x="2745833" y="2814014"/>
          <a:ext cx="992462" cy="992271"/>
        </a:xfrm>
        <a:prstGeom prst="ellipse">
          <a:avLst/>
        </a:prstGeom>
        <a:gradFill rotWithShape="0">
          <a:gsLst>
            <a:gs pos="0">
              <a:schemeClr val="accent6">
                <a:shade val="50000"/>
                <a:hueOff val="-307797"/>
                <a:satOff val="20520"/>
                <a:lumOff val="26790"/>
                <a:alphaOff val="0"/>
                <a:tint val="50000"/>
                <a:satMod val="300000"/>
              </a:schemeClr>
            </a:gs>
            <a:gs pos="35000">
              <a:schemeClr val="accent6">
                <a:shade val="50000"/>
                <a:hueOff val="-307797"/>
                <a:satOff val="20520"/>
                <a:lumOff val="26790"/>
                <a:alphaOff val="0"/>
                <a:tint val="37000"/>
                <a:satMod val="300000"/>
              </a:schemeClr>
            </a:gs>
            <a:gs pos="100000">
              <a:schemeClr val="accent6">
                <a:shade val="50000"/>
                <a:hueOff val="-307797"/>
                <a:satOff val="20520"/>
                <a:lumOff val="26790"/>
                <a:alphaOff val="0"/>
                <a:tint val="15000"/>
                <a:satMod val="350000"/>
              </a:schemeClr>
            </a:gs>
          </a:gsLst>
          <a:lin ang="16200000" scaled="1"/>
        </a:gradFill>
        <a:ln w="9525" cap="flat" cmpd="sng" algn="ctr">
          <a:solidFill>
            <a:schemeClr val="accent6">
              <a:shade val="50000"/>
              <a:hueOff val="-307797"/>
              <a:satOff val="20520"/>
              <a:lumOff val="2679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36BF90C-E66A-4B57-8D36-36FD3A8E471B}">
      <dsp:nvSpPr>
        <dsp:cNvPr id="0" name=""/>
        <dsp:cNvSpPr/>
      </dsp:nvSpPr>
      <dsp:spPr>
        <a:xfrm>
          <a:off x="3952814" y="1001475"/>
          <a:ext cx="324932" cy="325177"/>
        </a:xfrm>
        <a:prstGeom prst="donut">
          <a:avLst>
            <a:gd name="adj" fmla="val 7460"/>
          </a:avLst>
        </a:prstGeom>
        <a:gradFill rotWithShape="0">
          <a:gsLst>
            <a:gs pos="0">
              <a:schemeClr val="accent6">
                <a:shade val="50000"/>
                <a:hueOff val="-410396"/>
                <a:satOff val="27360"/>
                <a:lumOff val="35720"/>
                <a:alphaOff val="0"/>
                <a:tint val="50000"/>
                <a:satMod val="300000"/>
              </a:schemeClr>
            </a:gs>
            <a:gs pos="35000">
              <a:schemeClr val="accent6">
                <a:shade val="50000"/>
                <a:hueOff val="-410396"/>
                <a:satOff val="27360"/>
                <a:lumOff val="35720"/>
                <a:alphaOff val="0"/>
                <a:tint val="37000"/>
                <a:satMod val="300000"/>
              </a:schemeClr>
            </a:gs>
            <a:gs pos="100000">
              <a:schemeClr val="accent6">
                <a:shade val="50000"/>
                <a:hueOff val="-410396"/>
                <a:satOff val="27360"/>
                <a:lumOff val="35720"/>
                <a:alphaOff val="0"/>
                <a:tint val="15000"/>
                <a:satMod val="350000"/>
              </a:schemeClr>
            </a:gs>
          </a:gsLst>
          <a:lin ang="16200000" scaled="1"/>
        </a:gradFill>
        <a:ln w="9525" cap="flat" cmpd="sng" algn="ctr">
          <a:solidFill>
            <a:schemeClr val="accent6">
              <a:shade val="50000"/>
              <a:hueOff val="-410396"/>
              <a:satOff val="27360"/>
              <a:lumOff val="3572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AE2178F2-9684-4617-BE3E-BBD49CC51207}">
      <dsp:nvSpPr>
        <dsp:cNvPr id="0" name=""/>
        <dsp:cNvSpPr/>
      </dsp:nvSpPr>
      <dsp:spPr>
        <a:xfrm>
          <a:off x="4440527" y="920286"/>
          <a:ext cx="162781" cy="162379"/>
        </a:xfrm>
        <a:prstGeom prst="donut">
          <a:avLst>
            <a:gd name="adj" fmla="val 7460"/>
          </a:avLst>
        </a:prstGeom>
        <a:gradFill rotWithShape="0">
          <a:gsLst>
            <a:gs pos="0">
              <a:schemeClr val="accent6">
                <a:shade val="50000"/>
                <a:hueOff val="-410396"/>
                <a:satOff val="27360"/>
                <a:lumOff val="35720"/>
                <a:alphaOff val="0"/>
                <a:tint val="50000"/>
                <a:satMod val="300000"/>
              </a:schemeClr>
            </a:gs>
            <a:gs pos="35000">
              <a:schemeClr val="accent6">
                <a:shade val="50000"/>
                <a:hueOff val="-410396"/>
                <a:satOff val="27360"/>
                <a:lumOff val="35720"/>
                <a:alphaOff val="0"/>
                <a:tint val="37000"/>
                <a:satMod val="300000"/>
              </a:schemeClr>
            </a:gs>
            <a:gs pos="100000">
              <a:schemeClr val="accent6">
                <a:shade val="50000"/>
                <a:hueOff val="-410396"/>
                <a:satOff val="27360"/>
                <a:lumOff val="35720"/>
                <a:alphaOff val="0"/>
                <a:tint val="15000"/>
                <a:satMod val="350000"/>
              </a:schemeClr>
            </a:gs>
          </a:gsLst>
          <a:lin ang="16200000" scaled="1"/>
        </a:gradFill>
        <a:ln w="9525" cap="flat" cmpd="sng" algn="ctr">
          <a:solidFill>
            <a:schemeClr val="accent6">
              <a:shade val="50000"/>
              <a:hueOff val="-410396"/>
              <a:satOff val="27360"/>
              <a:lumOff val="3572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87EFF658-E558-4F2C-B6DD-97B590FE30E1}">
      <dsp:nvSpPr>
        <dsp:cNvPr id="0" name=""/>
        <dsp:cNvSpPr/>
      </dsp:nvSpPr>
      <dsp:spPr>
        <a:xfrm>
          <a:off x="2798201" y="2866327"/>
          <a:ext cx="887726" cy="88722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B2AC14C-4AD4-4038-9E84-28FB0C4E1CA3}">
      <dsp:nvSpPr>
        <dsp:cNvPr id="0" name=""/>
        <dsp:cNvSpPr/>
      </dsp:nvSpPr>
      <dsp:spPr>
        <a:xfrm>
          <a:off x="2856878" y="1931390"/>
          <a:ext cx="695922" cy="695552"/>
        </a:xfrm>
        <a:prstGeom prst="ellipse">
          <a:avLst/>
        </a:prstGeom>
        <a:gradFill rotWithShape="0">
          <a:gsLst>
            <a:gs pos="0">
              <a:schemeClr val="accent6">
                <a:shade val="50000"/>
                <a:hueOff val="-307797"/>
                <a:satOff val="20520"/>
                <a:lumOff val="26790"/>
                <a:alphaOff val="0"/>
                <a:tint val="50000"/>
                <a:satMod val="300000"/>
              </a:schemeClr>
            </a:gs>
            <a:gs pos="35000">
              <a:schemeClr val="accent6">
                <a:shade val="50000"/>
                <a:hueOff val="-307797"/>
                <a:satOff val="20520"/>
                <a:lumOff val="26790"/>
                <a:alphaOff val="0"/>
                <a:tint val="37000"/>
                <a:satMod val="300000"/>
              </a:schemeClr>
            </a:gs>
            <a:gs pos="100000">
              <a:schemeClr val="accent6">
                <a:shade val="50000"/>
                <a:hueOff val="-307797"/>
                <a:satOff val="20520"/>
                <a:lumOff val="26790"/>
                <a:alphaOff val="0"/>
                <a:tint val="15000"/>
                <a:satMod val="350000"/>
              </a:schemeClr>
            </a:gs>
          </a:gsLst>
          <a:lin ang="16200000" scaled="1"/>
        </a:gradFill>
        <a:ln w="9525" cap="flat" cmpd="sng" algn="ctr">
          <a:solidFill>
            <a:schemeClr val="accent6">
              <a:shade val="50000"/>
              <a:hueOff val="-307797"/>
              <a:satOff val="20520"/>
              <a:lumOff val="2679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FE8CF4A2-DDE9-46A3-B3E9-AEAE6D43E824}">
      <dsp:nvSpPr>
        <dsp:cNvPr id="0" name=""/>
        <dsp:cNvSpPr/>
      </dsp:nvSpPr>
      <dsp:spPr>
        <a:xfrm>
          <a:off x="3871423" y="4658360"/>
          <a:ext cx="243541" cy="243987"/>
        </a:xfrm>
        <a:prstGeom prst="donut">
          <a:avLst>
            <a:gd name="adj" fmla="val 7460"/>
          </a:avLst>
        </a:prstGeom>
        <a:gradFill rotWithShape="0">
          <a:gsLst>
            <a:gs pos="0">
              <a:schemeClr val="accent6">
                <a:shade val="50000"/>
                <a:hueOff val="-205198"/>
                <a:satOff val="13680"/>
                <a:lumOff val="17860"/>
                <a:alphaOff val="0"/>
                <a:tint val="50000"/>
                <a:satMod val="300000"/>
              </a:schemeClr>
            </a:gs>
            <a:gs pos="35000">
              <a:schemeClr val="accent6">
                <a:shade val="50000"/>
                <a:hueOff val="-205198"/>
                <a:satOff val="13680"/>
                <a:lumOff val="17860"/>
                <a:alphaOff val="0"/>
                <a:tint val="37000"/>
                <a:satMod val="300000"/>
              </a:schemeClr>
            </a:gs>
            <a:gs pos="100000">
              <a:schemeClr val="accent6">
                <a:shade val="50000"/>
                <a:hueOff val="-205198"/>
                <a:satOff val="13680"/>
                <a:lumOff val="17860"/>
                <a:alphaOff val="0"/>
                <a:tint val="15000"/>
                <a:satMod val="350000"/>
              </a:schemeClr>
            </a:gs>
          </a:gsLst>
          <a:lin ang="16200000" scaled="1"/>
        </a:gradFill>
        <a:ln w="9525" cap="flat" cmpd="sng" algn="ctr">
          <a:solidFill>
            <a:schemeClr val="accent6">
              <a:shade val="50000"/>
              <a:hueOff val="-205198"/>
              <a:satOff val="13680"/>
              <a:lumOff val="1786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5D49FF0-904C-45F4-ADF4-0E1EAB85FD88}">
      <dsp:nvSpPr>
        <dsp:cNvPr id="0" name=""/>
        <dsp:cNvSpPr/>
      </dsp:nvSpPr>
      <dsp:spPr>
        <a:xfrm>
          <a:off x="2897889" y="1971985"/>
          <a:ext cx="613900" cy="613944"/>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1959EE3-8E04-4943-8953-51B81205D24D}">
      <dsp:nvSpPr>
        <dsp:cNvPr id="0" name=""/>
        <dsp:cNvSpPr/>
      </dsp:nvSpPr>
      <dsp:spPr>
        <a:xfrm>
          <a:off x="3344591" y="1281036"/>
          <a:ext cx="644816" cy="644914"/>
        </a:xfrm>
        <a:prstGeom prst="ellipse">
          <a:avLst/>
        </a:prstGeom>
        <a:gradFill rotWithShape="0">
          <a:gsLst>
            <a:gs pos="0">
              <a:schemeClr val="accent6">
                <a:shade val="50000"/>
                <a:hueOff val="-102599"/>
                <a:satOff val="6840"/>
                <a:lumOff val="8930"/>
                <a:alphaOff val="0"/>
                <a:tint val="50000"/>
                <a:satMod val="300000"/>
              </a:schemeClr>
            </a:gs>
            <a:gs pos="35000">
              <a:schemeClr val="accent6">
                <a:shade val="50000"/>
                <a:hueOff val="-102599"/>
                <a:satOff val="6840"/>
                <a:lumOff val="8930"/>
                <a:alphaOff val="0"/>
                <a:tint val="37000"/>
                <a:satMod val="300000"/>
              </a:schemeClr>
            </a:gs>
            <a:gs pos="100000">
              <a:schemeClr val="accent6">
                <a:shade val="50000"/>
                <a:hueOff val="-102599"/>
                <a:satOff val="6840"/>
                <a:lumOff val="8930"/>
                <a:alphaOff val="0"/>
                <a:tint val="15000"/>
                <a:satMod val="350000"/>
              </a:schemeClr>
            </a:gs>
          </a:gsLst>
          <a:lin ang="16200000" scaled="1"/>
        </a:gradFill>
        <a:ln w="9525" cap="flat" cmpd="sng" algn="ctr">
          <a:solidFill>
            <a:schemeClr val="accent6">
              <a:shade val="50000"/>
              <a:hueOff val="-102599"/>
              <a:satOff val="6840"/>
              <a:lumOff val="893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44223D5-C2C9-436A-8312-12C2F8ECEC84}">
      <dsp:nvSpPr>
        <dsp:cNvPr id="0" name=""/>
        <dsp:cNvSpPr/>
      </dsp:nvSpPr>
      <dsp:spPr>
        <a:xfrm>
          <a:off x="3382447" y="1319120"/>
          <a:ext cx="569104" cy="568746"/>
        </a:xfrm>
        <a:prstGeom prst="ellipse">
          <a:avLst/>
        </a:prstGeom>
        <a:blipFill>
          <a:blip xmlns:r="http://schemas.openxmlformats.org/officeDocument/2006/relationships"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DCB22D5-8732-4D95-A625-ECA209B5DCF8}">
      <dsp:nvSpPr>
        <dsp:cNvPr id="0" name=""/>
        <dsp:cNvSpPr/>
      </dsp:nvSpPr>
      <dsp:spPr>
        <a:xfrm>
          <a:off x="0" y="2866327"/>
          <a:ext cx="2194395" cy="690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 numCol="1" spcCol="1270" anchor="b" anchorCtr="0">
          <a:noAutofit/>
        </a:bodyPr>
        <a:lstStyle/>
        <a:p>
          <a:pPr marL="0" lvl="0" indent="0" algn="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監督處罰</a:t>
          </a:r>
        </a:p>
      </dsp:txBody>
      <dsp:txXfrm>
        <a:off x="0" y="2866327"/>
        <a:ext cx="2194395" cy="690530"/>
      </dsp:txXfrm>
    </dsp:sp>
    <dsp:sp modelId="{91FFB03E-55AC-4D26-9260-FE9BCE8D2F0A}">
      <dsp:nvSpPr>
        <dsp:cNvPr id="0" name=""/>
        <dsp:cNvSpPr/>
      </dsp:nvSpPr>
      <dsp:spPr>
        <a:xfrm>
          <a:off x="3981837" y="3951507"/>
          <a:ext cx="2194395" cy="68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行為預防</a:t>
          </a:r>
        </a:p>
      </dsp:txBody>
      <dsp:txXfrm>
        <a:off x="3981837" y="3951507"/>
        <a:ext cx="2194395" cy="682579"/>
      </dsp:txXfrm>
    </dsp:sp>
    <dsp:sp modelId="{F8F85DD0-5E73-4167-A245-9F5E33A7E1D1}">
      <dsp:nvSpPr>
        <dsp:cNvPr id="0" name=""/>
        <dsp:cNvSpPr/>
      </dsp:nvSpPr>
      <dsp:spPr>
        <a:xfrm>
          <a:off x="3900446" y="2866327"/>
          <a:ext cx="2194395" cy="88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輔導治療</a:t>
          </a:r>
        </a:p>
      </dsp:txBody>
      <dsp:txXfrm>
        <a:off x="3900446" y="2866327"/>
        <a:ext cx="2194395" cy="887227"/>
      </dsp:txXfrm>
    </dsp:sp>
    <dsp:sp modelId="{7A65BC56-291D-4ACC-AB66-58972605B2C7}">
      <dsp:nvSpPr>
        <dsp:cNvPr id="0" name=""/>
        <dsp:cNvSpPr/>
      </dsp:nvSpPr>
      <dsp:spPr>
        <a:xfrm>
          <a:off x="3708641" y="1971985"/>
          <a:ext cx="2194395" cy="6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社區復健</a:t>
          </a:r>
        </a:p>
      </dsp:txBody>
      <dsp:txXfrm>
        <a:off x="3708641" y="1971985"/>
        <a:ext cx="2194395" cy="613944"/>
      </dsp:txXfrm>
    </dsp:sp>
    <dsp:sp modelId="{C0B70A0D-A5B7-462C-ABD2-7EB5D1CB3A13}">
      <dsp:nvSpPr>
        <dsp:cNvPr id="0" name=""/>
        <dsp:cNvSpPr/>
      </dsp:nvSpPr>
      <dsp:spPr>
        <a:xfrm>
          <a:off x="4114964" y="1319120"/>
          <a:ext cx="2194395" cy="568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減少傷害</a:t>
          </a:r>
          <a:endParaRPr lang="zh-TW" altLang="en-US" sz="2500" b="1" kern="1200" dirty="0">
            <a:latin typeface="微軟正黑體" panose="020B0604030504040204" pitchFamily="34" charset="-120"/>
            <a:ea typeface="微軟正黑體" panose="020B0604030504040204" pitchFamily="34" charset="-120"/>
          </a:endParaRPr>
        </a:p>
      </dsp:txBody>
      <dsp:txXfrm>
        <a:off x="4114964" y="1319120"/>
        <a:ext cx="2194395" cy="5687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0F1DA-C190-4AD5-A038-3BE360C3D8B0}">
      <dsp:nvSpPr>
        <dsp:cNvPr id="0" name=""/>
        <dsp:cNvSpPr/>
      </dsp:nvSpPr>
      <dsp:spPr>
        <a:xfrm>
          <a:off x="1090656" y="2456061"/>
          <a:ext cx="1267392" cy="1088290"/>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標楷體" panose="03000509000000000000" pitchFamily="65" charset="-120"/>
              <a:ea typeface="標楷體" panose="03000509000000000000" pitchFamily="65" charset="-120"/>
            </a:rPr>
            <a:t>溝通社交</a:t>
          </a:r>
        </a:p>
      </dsp:txBody>
      <dsp:txXfrm>
        <a:off x="1286963" y="2624627"/>
        <a:ext cx="874778" cy="751158"/>
      </dsp:txXfrm>
    </dsp:sp>
    <dsp:sp modelId="{5D0E35CD-7546-4D33-AD20-1385E7243D9A}">
      <dsp:nvSpPr>
        <dsp:cNvPr id="0" name=""/>
        <dsp:cNvSpPr/>
      </dsp:nvSpPr>
      <dsp:spPr>
        <a:xfrm>
          <a:off x="1120896" y="2942743"/>
          <a:ext cx="147840" cy="127539"/>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971AB3-17FF-4AB9-9224-3D005214CF5A}">
      <dsp:nvSpPr>
        <dsp:cNvPr id="0" name=""/>
        <dsp:cNvSpPr/>
      </dsp:nvSpPr>
      <dsp:spPr>
        <a:xfrm>
          <a:off x="0" y="1854453"/>
          <a:ext cx="1267392" cy="108829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D0A015-7016-42AF-BAB9-AEEF23B08C5F}">
      <dsp:nvSpPr>
        <dsp:cNvPr id="0" name=""/>
        <dsp:cNvSpPr/>
      </dsp:nvSpPr>
      <dsp:spPr>
        <a:xfrm>
          <a:off x="868224" y="2798385"/>
          <a:ext cx="147840" cy="12753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56269-9440-4AC8-BE0E-73C5D8154488}">
      <dsp:nvSpPr>
        <dsp:cNvPr id="0" name=""/>
        <dsp:cNvSpPr/>
      </dsp:nvSpPr>
      <dsp:spPr>
        <a:xfrm>
          <a:off x="2181312" y="1851299"/>
          <a:ext cx="1267392" cy="1088290"/>
        </a:xfrm>
        <a:prstGeom prst="hexagon">
          <a:avLst>
            <a:gd name="adj" fmla="val 25000"/>
            <a:gd name="vf" fmla="val 11547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標楷體" panose="03000509000000000000" pitchFamily="65" charset="-120"/>
              <a:ea typeface="標楷體" panose="03000509000000000000" pitchFamily="65" charset="-120"/>
            </a:rPr>
            <a:t>壓力調適</a:t>
          </a:r>
        </a:p>
      </dsp:txBody>
      <dsp:txXfrm>
        <a:off x="2377619" y="2019865"/>
        <a:ext cx="874778" cy="751158"/>
      </dsp:txXfrm>
    </dsp:sp>
    <dsp:sp modelId="{40BF45C5-CE88-4961-BC2A-D9A4BDE560C0}">
      <dsp:nvSpPr>
        <dsp:cNvPr id="0" name=""/>
        <dsp:cNvSpPr/>
      </dsp:nvSpPr>
      <dsp:spPr>
        <a:xfrm>
          <a:off x="3053567" y="2792429"/>
          <a:ext cx="147840" cy="127539"/>
        </a:xfrm>
        <a:prstGeom prst="hexagon">
          <a:avLst>
            <a:gd name="adj" fmla="val 25000"/>
            <a:gd name="vf" fmla="val 115470"/>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9A7450-98E6-400C-AEDF-68A9A8A82817}">
      <dsp:nvSpPr>
        <dsp:cNvPr id="0" name=""/>
        <dsp:cNvSpPr/>
      </dsp:nvSpPr>
      <dsp:spPr>
        <a:xfrm>
          <a:off x="3271296" y="2453959"/>
          <a:ext cx="1267392" cy="1088290"/>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667483-BD3F-43A2-8524-A04E9B1B2104}">
      <dsp:nvSpPr>
        <dsp:cNvPr id="0" name=""/>
        <dsp:cNvSpPr/>
      </dsp:nvSpPr>
      <dsp:spPr>
        <a:xfrm>
          <a:off x="3302208" y="2938188"/>
          <a:ext cx="147840" cy="127539"/>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C3AF75-AAA5-4152-AE36-74FF3D7F4B7A}">
      <dsp:nvSpPr>
        <dsp:cNvPr id="0" name=""/>
        <dsp:cNvSpPr/>
      </dsp:nvSpPr>
      <dsp:spPr>
        <a:xfrm>
          <a:off x="1090656" y="1253195"/>
          <a:ext cx="1267392" cy="1088290"/>
        </a:xfrm>
        <a:prstGeom prst="hexagon">
          <a:avLst>
            <a:gd name="adj" fmla="val 25000"/>
            <a:gd name="vf" fmla="val 11547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標楷體" panose="03000509000000000000" pitchFamily="65" charset="-120"/>
              <a:ea typeface="標楷體" panose="03000509000000000000" pitchFamily="65" charset="-120"/>
            </a:rPr>
            <a:t>自我概念</a:t>
          </a:r>
        </a:p>
      </dsp:txBody>
      <dsp:txXfrm>
        <a:off x="1286963" y="1421761"/>
        <a:ext cx="874778" cy="751158"/>
      </dsp:txXfrm>
    </dsp:sp>
    <dsp:sp modelId="{985A1847-964E-4F3A-B53D-06158437E967}">
      <dsp:nvSpPr>
        <dsp:cNvPr id="0" name=""/>
        <dsp:cNvSpPr/>
      </dsp:nvSpPr>
      <dsp:spPr>
        <a:xfrm>
          <a:off x="1958880" y="1273868"/>
          <a:ext cx="147840" cy="127539"/>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915A9E-0753-4E1F-8C62-E4B696D62B37}">
      <dsp:nvSpPr>
        <dsp:cNvPr id="0" name=""/>
        <dsp:cNvSpPr/>
      </dsp:nvSpPr>
      <dsp:spPr>
        <a:xfrm>
          <a:off x="2181312" y="648083"/>
          <a:ext cx="1267392" cy="1088290"/>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49CC61-C611-4522-B81E-7EF49627F611}">
      <dsp:nvSpPr>
        <dsp:cNvPr id="0" name=""/>
        <dsp:cNvSpPr/>
      </dsp:nvSpPr>
      <dsp:spPr>
        <a:xfrm>
          <a:off x="2216928" y="1130211"/>
          <a:ext cx="147840" cy="127539"/>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306E23-19CB-4B1D-8434-3EA88EF8D89C}">
      <dsp:nvSpPr>
        <dsp:cNvPr id="0" name=""/>
        <dsp:cNvSpPr/>
      </dsp:nvSpPr>
      <dsp:spPr>
        <a:xfrm>
          <a:off x="3271296" y="1250743"/>
          <a:ext cx="1267392" cy="1088290"/>
        </a:xfrm>
        <a:prstGeom prst="hexagon">
          <a:avLst>
            <a:gd name="adj" fmla="val 25000"/>
            <a:gd name="vf" fmla="val 11547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標楷體" panose="03000509000000000000" pitchFamily="65" charset="-120"/>
              <a:ea typeface="標楷體" panose="03000509000000000000" pitchFamily="65" charset="-120"/>
            </a:rPr>
            <a:t>決策表態</a:t>
          </a:r>
        </a:p>
      </dsp:txBody>
      <dsp:txXfrm>
        <a:off x="3467603" y="1419309"/>
        <a:ext cx="874778" cy="751158"/>
      </dsp:txXfrm>
    </dsp:sp>
    <dsp:sp modelId="{57A89A65-8838-4C2C-93A0-64F8C3A6D7D6}">
      <dsp:nvSpPr>
        <dsp:cNvPr id="0" name=""/>
        <dsp:cNvSpPr/>
      </dsp:nvSpPr>
      <dsp:spPr>
        <a:xfrm>
          <a:off x="4368000" y="1732870"/>
          <a:ext cx="147840" cy="12753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6F91EC-3D04-49BB-8F95-74A5197B3118}">
      <dsp:nvSpPr>
        <dsp:cNvPr id="0" name=""/>
        <dsp:cNvSpPr/>
      </dsp:nvSpPr>
      <dsp:spPr>
        <a:xfrm>
          <a:off x="4361952" y="1862512"/>
          <a:ext cx="1267392" cy="1088290"/>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EF28C-01F9-484A-A4C7-48E4307EF947}">
      <dsp:nvSpPr>
        <dsp:cNvPr id="0" name=""/>
        <dsp:cNvSpPr/>
      </dsp:nvSpPr>
      <dsp:spPr>
        <a:xfrm>
          <a:off x="4609248" y="1882133"/>
          <a:ext cx="147840" cy="127539"/>
        </a:xfrm>
        <a:prstGeom prst="hexagon">
          <a:avLst>
            <a:gd name="adj" fmla="val 25000"/>
            <a:gd name="vf" fmla="val 115470"/>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03BBF4-89C0-4D7E-8A7E-D5679E1F1ED2}">
      <dsp:nvSpPr>
        <dsp:cNvPr id="0" name=""/>
        <dsp:cNvSpPr/>
      </dsp:nvSpPr>
      <dsp:spPr>
        <a:xfrm>
          <a:off x="4361952" y="659646"/>
          <a:ext cx="1267392" cy="1088290"/>
        </a:xfrm>
        <a:prstGeom prst="hexagon">
          <a:avLst>
            <a:gd name="adj" fmla="val 25000"/>
            <a:gd name="vf" fmla="val 11547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標楷體" panose="03000509000000000000" pitchFamily="65" charset="-120"/>
              <a:ea typeface="標楷體" panose="03000509000000000000" pitchFamily="65" charset="-120"/>
            </a:rPr>
            <a:t>媒體資訊</a:t>
          </a:r>
        </a:p>
      </dsp:txBody>
      <dsp:txXfrm>
        <a:off x="4558259" y="828212"/>
        <a:ext cx="874778" cy="751158"/>
      </dsp:txXfrm>
    </dsp:sp>
    <dsp:sp modelId="{A4520F10-7962-4254-A36C-AACA9AAB3A3B}">
      <dsp:nvSpPr>
        <dsp:cNvPr id="0" name=""/>
        <dsp:cNvSpPr/>
      </dsp:nvSpPr>
      <dsp:spPr>
        <a:xfrm>
          <a:off x="5458655" y="1147379"/>
          <a:ext cx="147840" cy="127539"/>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DD7E45-878B-48DD-9949-010EE7F5BFCD}">
      <dsp:nvSpPr>
        <dsp:cNvPr id="0" name=""/>
        <dsp:cNvSpPr/>
      </dsp:nvSpPr>
      <dsp:spPr>
        <a:xfrm>
          <a:off x="5452607" y="1266860"/>
          <a:ext cx="1267392" cy="1088290"/>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8000" b="-8000"/>
          </a:stretch>
        </a:blip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C1627E-1E57-47D0-BC89-00D4371E7504}">
      <dsp:nvSpPr>
        <dsp:cNvPr id="0" name=""/>
        <dsp:cNvSpPr/>
      </dsp:nvSpPr>
      <dsp:spPr>
        <a:xfrm>
          <a:off x="5705280" y="1291037"/>
          <a:ext cx="147840" cy="127539"/>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1AE60D-7E68-4697-9B64-DB4079A889B2}">
      <dsp:nvSpPr>
        <dsp:cNvPr id="0" name=""/>
        <dsp:cNvSpPr/>
      </dsp:nvSpPr>
      <dsp:spPr>
        <a:xfrm>
          <a:off x="5452607" y="2467974"/>
          <a:ext cx="1267392" cy="1088290"/>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標楷體" panose="03000509000000000000" pitchFamily="65" charset="-120"/>
              <a:ea typeface="標楷體" panose="03000509000000000000" pitchFamily="65" charset="-120"/>
            </a:rPr>
            <a:t>物質濫用</a:t>
          </a:r>
        </a:p>
      </dsp:txBody>
      <dsp:txXfrm>
        <a:off x="5648914" y="2636540"/>
        <a:ext cx="874778" cy="751158"/>
      </dsp:txXfrm>
    </dsp:sp>
    <dsp:sp modelId="{12CEBB21-5A0E-4F14-B2F7-676122EB7417}">
      <dsp:nvSpPr>
        <dsp:cNvPr id="0" name=""/>
        <dsp:cNvSpPr/>
      </dsp:nvSpPr>
      <dsp:spPr>
        <a:xfrm>
          <a:off x="5703935" y="3421016"/>
          <a:ext cx="147840" cy="127539"/>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7D71F8-F7D6-450E-B301-7E5C3ECCFFFE}">
      <dsp:nvSpPr>
        <dsp:cNvPr id="0" name=""/>
        <dsp:cNvSpPr/>
      </dsp:nvSpPr>
      <dsp:spPr>
        <a:xfrm>
          <a:off x="4361952" y="3063625"/>
          <a:ext cx="1267392" cy="1088290"/>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8000" b="-8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95B19A-D6B5-4DBB-95FC-3811AD246C79}">
      <dsp:nvSpPr>
        <dsp:cNvPr id="0" name=""/>
        <dsp:cNvSpPr/>
      </dsp:nvSpPr>
      <dsp:spPr>
        <a:xfrm>
          <a:off x="5468736" y="3541198"/>
          <a:ext cx="147840" cy="12753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494E4-0AD6-4CCF-8C1E-E776CC473579}">
      <dsp:nvSpPr>
        <dsp:cNvPr id="0" name=""/>
        <dsp:cNvSpPr/>
      </dsp:nvSpPr>
      <dsp:spPr>
        <a:xfrm>
          <a:off x="1072953" y="2076084"/>
          <a:ext cx="1263936" cy="1084943"/>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標楷體" panose="03000509000000000000" pitchFamily="65" charset="-120"/>
              <a:ea typeface="標楷體" panose="03000509000000000000" pitchFamily="65" charset="-120"/>
            </a:rPr>
            <a:t>連結</a:t>
          </a:r>
          <a:br>
            <a:rPr lang="en-US" altLang="zh-TW" sz="2400" kern="1200" dirty="0">
              <a:latin typeface="標楷體" panose="03000509000000000000" pitchFamily="65" charset="-120"/>
              <a:ea typeface="標楷體" panose="03000509000000000000" pitchFamily="65" charset="-120"/>
            </a:rPr>
          </a:br>
          <a:r>
            <a:rPr lang="zh-TW" altLang="en-US" sz="2400" kern="1200" dirty="0">
              <a:latin typeface="標楷體" panose="03000509000000000000" pitchFamily="65" charset="-120"/>
              <a:ea typeface="標楷體" panose="03000509000000000000" pitchFamily="65" charset="-120"/>
            </a:rPr>
            <a:t>依附</a:t>
          </a:r>
        </a:p>
      </dsp:txBody>
      <dsp:txXfrm>
        <a:off x="1268693" y="2244104"/>
        <a:ext cx="872456" cy="748903"/>
      </dsp:txXfrm>
    </dsp:sp>
    <dsp:sp modelId="{4EDD393B-B8A8-4CF1-B0A9-09A812455037}">
      <dsp:nvSpPr>
        <dsp:cNvPr id="0" name=""/>
        <dsp:cNvSpPr/>
      </dsp:nvSpPr>
      <dsp:spPr>
        <a:xfrm>
          <a:off x="1112486" y="2555511"/>
          <a:ext cx="147552" cy="12723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2B18ED-8035-428C-AC6D-B90117E1FCD4}">
      <dsp:nvSpPr>
        <dsp:cNvPr id="0" name=""/>
        <dsp:cNvSpPr/>
      </dsp:nvSpPr>
      <dsp:spPr>
        <a:xfrm>
          <a:off x="0" y="1486329"/>
          <a:ext cx="1263936" cy="1084943"/>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6030AC-ABC9-4A32-A23F-9CD53C607AFD}">
      <dsp:nvSpPr>
        <dsp:cNvPr id="0" name=""/>
        <dsp:cNvSpPr/>
      </dsp:nvSpPr>
      <dsp:spPr>
        <a:xfrm>
          <a:off x="855801" y="2420824"/>
          <a:ext cx="147552" cy="12723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F79B7A-174E-4790-9CC7-3C5FA2DCFA29}">
      <dsp:nvSpPr>
        <dsp:cNvPr id="0" name=""/>
        <dsp:cNvSpPr/>
      </dsp:nvSpPr>
      <dsp:spPr>
        <a:xfrm>
          <a:off x="2144793" y="1478018"/>
          <a:ext cx="1263936" cy="1084943"/>
        </a:xfrm>
        <a:prstGeom prst="hexagon">
          <a:avLst>
            <a:gd name="adj" fmla="val 25000"/>
            <a:gd name="vf" fmla="val 11547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標楷體" panose="03000509000000000000" pitchFamily="65" charset="-120"/>
              <a:ea typeface="標楷體" panose="03000509000000000000" pitchFamily="65" charset="-120"/>
            </a:rPr>
            <a:t>參與</a:t>
          </a:r>
          <a:br>
            <a:rPr lang="en-US" altLang="zh-TW" sz="2400" kern="1200" dirty="0">
              <a:latin typeface="標楷體" panose="03000509000000000000" pitchFamily="65" charset="-120"/>
              <a:ea typeface="標楷體" panose="03000509000000000000" pitchFamily="65" charset="-120"/>
            </a:rPr>
          </a:br>
          <a:r>
            <a:rPr lang="zh-TW" altLang="en-US" sz="2400" kern="1200" dirty="0">
              <a:latin typeface="標楷體" panose="03000509000000000000" pitchFamily="65" charset="-120"/>
              <a:ea typeface="標楷體" panose="03000509000000000000" pitchFamily="65" charset="-120"/>
            </a:rPr>
            <a:t>投入</a:t>
          </a:r>
        </a:p>
      </dsp:txBody>
      <dsp:txXfrm>
        <a:off x="2340533" y="1646038"/>
        <a:ext cx="872456" cy="748903"/>
      </dsp:txXfrm>
    </dsp:sp>
    <dsp:sp modelId="{C9D50986-28AC-41B8-AD6E-2B7CB4EB3029}">
      <dsp:nvSpPr>
        <dsp:cNvPr id="0" name=""/>
        <dsp:cNvSpPr/>
      </dsp:nvSpPr>
      <dsp:spPr>
        <a:xfrm>
          <a:off x="3010617" y="2411368"/>
          <a:ext cx="147552" cy="127235"/>
        </a:xfrm>
        <a:prstGeom prst="hexagon">
          <a:avLst>
            <a:gd name="adj" fmla="val 25000"/>
            <a:gd name="vf" fmla="val 115470"/>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E88657-8B79-4A84-899B-E489F0BBA96F}">
      <dsp:nvSpPr>
        <dsp:cNvPr id="0" name=""/>
        <dsp:cNvSpPr/>
      </dsp:nvSpPr>
      <dsp:spPr>
        <a:xfrm>
          <a:off x="3222201" y="2074365"/>
          <a:ext cx="1263936" cy="1084943"/>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9000" b="-9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ACB2EE-58E3-4EF8-949A-FEC36C7CD645}">
      <dsp:nvSpPr>
        <dsp:cNvPr id="0" name=""/>
        <dsp:cNvSpPr/>
      </dsp:nvSpPr>
      <dsp:spPr>
        <a:xfrm>
          <a:off x="3251155" y="2560383"/>
          <a:ext cx="147552" cy="127235"/>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86C233-2402-4D1F-BA3B-F6033D3FA693}">
      <dsp:nvSpPr>
        <dsp:cNvPr id="0" name=""/>
        <dsp:cNvSpPr/>
      </dsp:nvSpPr>
      <dsp:spPr>
        <a:xfrm>
          <a:off x="1072953" y="893421"/>
          <a:ext cx="1263936" cy="1084943"/>
        </a:xfrm>
        <a:prstGeom prst="hexagon">
          <a:avLst>
            <a:gd name="adj" fmla="val 25000"/>
            <a:gd name="vf" fmla="val 11547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標楷體" panose="03000509000000000000" pitchFamily="65" charset="-120"/>
              <a:ea typeface="標楷體" panose="03000509000000000000" pitchFamily="65" charset="-120"/>
            </a:rPr>
            <a:t>奉獻</a:t>
          </a:r>
          <a:br>
            <a:rPr lang="en-US" altLang="zh-TW" sz="2400" kern="1200" dirty="0">
              <a:latin typeface="標楷體" panose="03000509000000000000" pitchFamily="65" charset="-120"/>
              <a:ea typeface="標楷體" panose="03000509000000000000" pitchFamily="65" charset="-120"/>
            </a:rPr>
          </a:br>
          <a:r>
            <a:rPr lang="zh-TW" altLang="en-US" sz="2400" kern="1200" dirty="0">
              <a:latin typeface="標楷體" panose="03000509000000000000" pitchFamily="65" charset="-120"/>
              <a:ea typeface="標楷體" panose="03000509000000000000" pitchFamily="65" charset="-120"/>
            </a:rPr>
            <a:t>承擔</a:t>
          </a:r>
        </a:p>
      </dsp:txBody>
      <dsp:txXfrm>
        <a:off x="1268693" y="1061441"/>
        <a:ext cx="872456" cy="748903"/>
      </dsp:txXfrm>
    </dsp:sp>
    <dsp:sp modelId="{6FE96E27-E1E7-4980-96FA-14992A0826B5}">
      <dsp:nvSpPr>
        <dsp:cNvPr id="0" name=""/>
        <dsp:cNvSpPr/>
      </dsp:nvSpPr>
      <dsp:spPr>
        <a:xfrm>
          <a:off x="1933209" y="915774"/>
          <a:ext cx="147552" cy="127235"/>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782C67-FBED-4DC5-A0AC-D771FE79398C}">
      <dsp:nvSpPr>
        <dsp:cNvPr id="0" name=""/>
        <dsp:cNvSpPr/>
      </dsp:nvSpPr>
      <dsp:spPr>
        <a:xfrm>
          <a:off x="2144793" y="295356"/>
          <a:ext cx="1263936" cy="1084943"/>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7000" b="-7000"/>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F39AF7-03DB-4760-B5AF-1F4E42FBE39A}">
      <dsp:nvSpPr>
        <dsp:cNvPr id="0" name=""/>
        <dsp:cNvSpPr/>
      </dsp:nvSpPr>
      <dsp:spPr>
        <a:xfrm>
          <a:off x="2173747" y="776215"/>
          <a:ext cx="147552" cy="12723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3DCA75-0B3A-4DF6-8DF5-D1C1C848B26F}">
      <dsp:nvSpPr>
        <dsp:cNvPr id="0" name=""/>
        <dsp:cNvSpPr/>
      </dsp:nvSpPr>
      <dsp:spPr>
        <a:xfrm>
          <a:off x="3222201" y="891702"/>
          <a:ext cx="1263936" cy="1084943"/>
        </a:xfrm>
        <a:prstGeom prst="hexagon">
          <a:avLst>
            <a:gd name="adj" fmla="val 25000"/>
            <a:gd name="vf" fmla="val 11547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標楷體" panose="03000509000000000000" pitchFamily="65" charset="-120"/>
              <a:ea typeface="標楷體" panose="03000509000000000000" pitchFamily="65" charset="-120"/>
            </a:rPr>
            <a:t>信念</a:t>
          </a:r>
          <a:br>
            <a:rPr lang="en-US" altLang="zh-TW" sz="2400" kern="1200" dirty="0">
              <a:latin typeface="標楷體" panose="03000509000000000000" pitchFamily="65" charset="-120"/>
              <a:ea typeface="標楷體" panose="03000509000000000000" pitchFamily="65" charset="-120"/>
            </a:rPr>
          </a:br>
          <a:r>
            <a:rPr lang="zh-TW" altLang="en-US" sz="2400" kern="1200" dirty="0">
              <a:latin typeface="標楷體" panose="03000509000000000000" pitchFamily="65" charset="-120"/>
              <a:ea typeface="標楷體" panose="03000509000000000000" pitchFamily="65" charset="-120"/>
            </a:rPr>
            <a:t>價值</a:t>
          </a:r>
          <a:endParaRPr lang="zh-TW" altLang="en-US" sz="2800" kern="1200" dirty="0">
            <a:latin typeface="標楷體" panose="03000509000000000000" pitchFamily="65" charset="-120"/>
            <a:ea typeface="標楷體" panose="03000509000000000000" pitchFamily="65" charset="-120"/>
          </a:endParaRPr>
        </a:p>
      </dsp:txBody>
      <dsp:txXfrm>
        <a:off x="3417941" y="1059722"/>
        <a:ext cx="872456" cy="748903"/>
      </dsp:txXfrm>
    </dsp:sp>
    <dsp:sp modelId="{1D59638B-FFEB-4DC2-B0A1-30AEFCFA1981}">
      <dsp:nvSpPr>
        <dsp:cNvPr id="0" name=""/>
        <dsp:cNvSpPr/>
      </dsp:nvSpPr>
      <dsp:spPr>
        <a:xfrm>
          <a:off x="4309075" y="1370556"/>
          <a:ext cx="147552" cy="12723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9201FE-7547-4D8D-B580-710A9DA75706}">
      <dsp:nvSpPr>
        <dsp:cNvPr id="0" name=""/>
        <dsp:cNvSpPr/>
      </dsp:nvSpPr>
      <dsp:spPr>
        <a:xfrm>
          <a:off x="4304063" y="1488048"/>
          <a:ext cx="1263936" cy="1084943"/>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8000" b="-8000"/>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30538E-4152-4753-9EDB-2CF26BB60955}">
      <dsp:nvSpPr>
        <dsp:cNvPr id="0" name=""/>
        <dsp:cNvSpPr/>
      </dsp:nvSpPr>
      <dsp:spPr>
        <a:xfrm>
          <a:off x="4559078" y="1507248"/>
          <a:ext cx="147552" cy="127235"/>
        </a:xfrm>
        <a:prstGeom prst="hexagon">
          <a:avLst>
            <a:gd name="adj" fmla="val 25000"/>
            <a:gd name="vf" fmla="val 115470"/>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1D5D9-9BBB-48DF-A9EB-4605161B222B}">
      <dsp:nvSpPr>
        <dsp:cNvPr id="0" name=""/>
        <dsp:cNvSpPr/>
      </dsp:nvSpPr>
      <dsp:spPr>
        <a:xfrm>
          <a:off x="1541950" y="797272"/>
          <a:ext cx="1749937" cy="1506983"/>
        </a:xfrm>
        <a:prstGeom prst="hexagon">
          <a:avLst>
            <a:gd name="adj" fmla="val 25000"/>
            <a:gd name="vf" fmla="val 115470"/>
          </a:avLst>
        </a:prstGeom>
        <a:solidFill>
          <a:schemeClr val="accent4">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標楷體" panose="03000509000000000000" pitchFamily="65" charset="-120"/>
              <a:ea typeface="標楷體" panose="03000509000000000000" pitchFamily="65" charset="-120"/>
            </a:rPr>
            <a:t>輔導預防</a:t>
          </a:r>
        </a:p>
      </dsp:txBody>
      <dsp:txXfrm>
        <a:off x="1813360" y="1031001"/>
        <a:ext cx="1207117" cy="1039525"/>
      </dsp:txXfrm>
    </dsp:sp>
    <dsp:sp modelId="{6677C3BD-2362-4091-AAA9-591410C317B9}">
      <dsp:nvSpPr>
        <dsp:cNvPr id="0" name=""/>
        <dsp:cNvSpPr/>
      </dsp:nvSpPr>
      <dsp:spPr>
        <a:xfrm>
          <a:off x="1582542" y="1462741"/>
          <a:ext cx="204239" cy="176275"/>
        </a:xfrm>
        <a:prstGeom prst="hexagon">
          <a:avLst>
            <a:gd name="adj" fmla="val 25000"/>
            <a:gd name="vf" fmla="val 115470"/>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E119018E-C7BD-4290-9891-95E81FC4C450}">
      <dsp:nvSpPr>
        <dsp:cNvPr id="0" name=""/>
        <dsp:cNvSpPr/>
      </dsp:nvSpPr>
      <dsp:spPr>
        <a:xfrm>
          <a:off x="95654" y="0"/>
          <a:ext cx="1747700" cy="1506522"/>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C252E8-BEC3-4562-A40E-451878C111A6}">
      <dsp:nvSpPr>
        <dsp:cNvPr id="0" name=""/>
        <dsp:cNvSpPr/>
      </dsp:nvSpPr>
      <dsp:spPr>
        <a:xfrm>
          <a:off x="1278900" y="1297987"/>
          <a:ext cx="204239" cy="176275"/>
        </a:xfrm>
        <a:prstGeom prst="hexagon">
          <a:avLst>
            <a:gd name="adj" fmla="val 25000"/>
            <a:gd name="vf" fmla="val 115470"/>
          </a:avLst>
        </a:prstGeom>
        <a:solidFill>
          <a:schemeClr val="lt1">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1D5D9-9BBB-48DF-A9EB-4605161B222B}">
      <dsp:nvSpPr>
        <dsp:cNvPr id="0" name=""/>
        <dsp:cNvSpPr/>
      </dsp:nvSpPr>
      <dsp:spPr>
        <a:xfrm>
          <a:off x="1541950" y="797272"/>
          <a:ext cx="1749937" cy="1506983"/>
        </a:xfrm>
        <a:prstGeom prst="hexagon">
          <a:avLst>
            <a:gd name="adj" fmla="val 25000"/>
            <a:gd name="vf" fmla="val 115470"/>
          </a:avLst>
        </a:prstGeom>
        <a:solidFill>
          <a:schemeClr val="accent4">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標楷體" panose="03000509000000000000" pitchFamily="65" charset="-120"/>
              <a:ea typeface="標楷體" panose="03000509000000000000" pitchFamily="65" charset="-120"/>
            </a:rPr>
            <a:t>輔導預防</a:t>
          </a:r>
        </a:p>
      </dsp:txBody>
      <dsp:txXfrm>
        <a:off x="1813360" y="1031001"/>
        <a:ext cx="1207117" cy="1039525"/>
      </dsp:txXfrm>
    </dsp:sp>
    <dsp:sp modelId="{6677C3BD-2362-4091-AAA9-591410C317B9}">
      <dsp:nvSpPr>
        <dsp:cNvPr id="0" name=""/>
        <dsp:cNvSpPr/>
      </dsp:nvSpPr>
      <dsp:spPr>
        <a:xfrm>
          <a:off x="1582542" y="1462741"/>
          <a:ext cx="204239" cy="176275"/>
        </a:xfrm>
        <a:prstGeom prst="hexagon">
          <a:avLst>
            <a:gd name="adj" fmla="val 25000"/>
            <a:gd name="vf" fmla="val 115470"/>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E119018E-C7BD-4290-9891-95E81FC4C450}">
      <dsp:nvSpPr>
        <dsp:cNvPr id="0" name=""/>
        <dsp:cNvSpPr/>
      </dsp:nvSpPr>
      <dsp:spPr>
        <a:xfrm>
          <a:off x="95654" y="0"/>
          <a:ext cx="1747700" cy="1506522"/>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C252E8-BEC3-4562-A40E-451878C111A6}">
      <dsp:nvSpPr>
        <dsp:cNvPr id="0" name=""/>
        <dsp:cNvSpPr/>
      </dsp:nvSpPr>
      <dsp:spPr>
        <a:xfrm>
          <a:off x="1278900" y="1297987"/>
          <a:ext cx="204239" cy="176275"/>
        </a:xfrm>
        <a:prstGeom prst="hexagon">
          <a:avLst>
            <a:gd name="adj" fmla="val 25000"/>
            <a:gd name="vf" fmla="val 115470"/>
          </a:avLst>
        </a:prstGeom>
        <a:solidFill>
          <a:schemeClr val="lt1">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1D5D9-9BBB-48DF-A9EB-4605161B222B}">
      <dsp:nvSpPr>
        <dsp:cNvPr id="0" name=""/>
        <dsp:cNvSpPr/>
      </dsp:nvSpPr>
      <dsp:spPr>
        <a:xfrm>
          <a:off x="1541950" y="797272"/>
          <a:ext cx="1749937" cy="1506983"/>
        </a:xfrm>
        <a:prstGeom prst="hexagon">
          <a:avLst>
            <a:gd name="adj" fmla="val 25000"/>
            <a:gd name="vf" fmla="val 115470"/>
          </a:avLst>
        </a:prstGeom>
        <a:solidFill>
          <a:schemeClr val="accent4">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標楷體" panose="03000509000000000000" pitchFamily="65" charset="-120"/>
              <a:ea typeface="標楷體" panose="03000509000000000000" pitchFamily="65" charset="-120"/>
            </a:rPr>
            <a:t>輔導預防</a:t>
          </a:r>
        </a:p>
      </dsp:txBody>
      <dsp:txXfrm>
        <a:off x="1813360" y="1031001"/>
        <a:ext cx="1207117" cy="1039525"/>
      </dsp:txXfrm>
    </dsp:sp>
    <dsp:sp modelId="{6677C3BD-2362-4091-AAA9-591410C317B9}">
      <dsp:nvSpPr>
        <dsp:cNvPr id="0" name=""/>
        <dsp:cNvSpPr/>
      </dsp:nvSpPr>
      <dsp:spPr>
        <a:xfrm>
          <a:off x="1582542" y="1462741"/>
          <a:ext cx="204239" cy="176275"/>
        </a:xfrm>
        <a:prstGeom prst="hexagon">
          <a:avLst>
            <a:gd name="adj" fmla="val 25000"/>
            <a:gd name="vf" fmla="val 115470"/>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E119018E-C7BD-4290-9891-95E81FC4C450}">
      <dsp:nvSpPr>
        <dsp:cNvPr id="0" name=""/>
        <dsp:cNvSpPr/>
      </dsp:nvSpPr>
      <dsp:spPr>
        <a:xfrm>
          <a:off x="95654" y="0"/>
          <a:ext cx="1747700" cy="1506522"/>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C252E8-BEC3-4562-A40E-451878C111A6}">
      <dsp:nvSpPr>
        <dsp:cNvPr id="0" name=""/>
        <dsp:cNvSpPr/>
      </dsp:nvSpPr>
      <dsp:spPr>
        <a:xfrm>
          <a:off x="1278900" y="1297987"/>
          <a:ext cx="204239" cy="176275"/>
        </a:xfrm>
        <a:prstGeom prst="hexagon">
          <a:avLst>
            <a:gd name="adj" fmla="val 25000"/>
            <a:gd name="vf" fmla="val 115470"/>
          </a:avLst>
        </a:prstGeom>
        <a:solidFill>
          <a:schemeClr val="lt1">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1D5D9-9BBB-48DF-A9EB-4605161B222B}">
      <dsp:nvSpPr>
        <dsp:cNvPr id="0" name=""/>
        <dsp:cNvSpPr/>
      </dsp:nvSpPr>
      <dsp:spPr>
        <a:xfrm>
          <a:off x="1541950" y="797272"/>
          <a:ext cx="1749937" cy="1506983"/>
        </a:xfrm>
        <a:prstGeom prst="hexagon">
          <a:avLst>
            <a:gd name="adj" fmla="val 25000"/>
            <a:gd name="vf" fmla="val 115470"/>
          </a:avLst>
        </a:prstGeom>
        <a:solidFill>
          <a:schemeClr val="accent4">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標楷體" panose="03000509000000000000" pitchFamily="65" charset="-120"/>
              <a:ea typeface="標楷體" panose="03000509000000000000" pitchFamily="65" charset="-120"/>
            </a:rPr>
            <a:t>輔導預防</a:t>
          </a:r>
        </a:p>
      </dsp:txBody>
      <dsp:txXfrm>
        <a:off x="1813360" y="1031001"/>
        <a:ext cx="1207117" cy="1039525"/>
      </dsp:txXfrm>
    </dsp:sp>
    <dsp:sp modelId="{6677C3BD-2362-4091-AAA9-591410C317B9}">
      <dsp:nvSpPr>
        <dsp:cNvPr id="0" name=""/>
        <dsp:cNvSpPr/>
      </dsp:nvSpPr>
      <dsp:spPr>
        <a:xfrm>
          <a:off x="1582542" y="1462741"/>
          <a:ext cx="204239" cy="176275"/>
        </a:xfrm>
        <a:prstGeom prst="hexagon">
          <a:avLst>
            <a:gd name="adj" fmla="val 25000"/>
            <a:gd name="vf" fmla="val 115470"/>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E119018E-C7BD-4290-9891-95E81FC4C450}">
      <dsp:nvSpPr>
        <dsp:cNvPr id="0" name=""/>
        <dsp:cNvSpPr/>
      </dsp:nvSpPr>
      <dsp:spPr>
        <a:xfrm>
          <a:off x="95654" y="0"/>
          <a:ext cx="1747700" cy="1506522"/>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C252E8-BEC3-4562-A40E-451878C111A6}">
      <dsp:nvSpPr>
        <dsp:cNvPr id="0" name=""/>
        <dsp:cNvSpPr/>
      </dsp:nvSpPr>
      <dsp:spPr>
        <a:xfrm>
          <a:off x="1278900" y="1297987"/>
          <a:ext cx="204239" cy="176275"/>
        </a:xfrm>
        <a:prstGeom prst="hexagon">
          <a:avLst>
            <a:gd name="adj" fmla="val 25000"/>
            <a:gd name="vf" fmla="val 115470"/>
          </a:avLst>
        </a:prstGeom>
        <a:solidFill>
          <a:schemeClr val="lt1">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1D5D9-9BBB-48DF-A9EB-4605161B222B}">
      <dsp:nvSpPr>
        <dsp:cNvPr id="0" name=""/>
        <dsp:cNvSpPr/>
      </dsp:nvSpPr>
      <dsp:spPr>
        <a:xfrm>
          <a:off x="1541950" y="797272"/>
          <a:ext cx="1749937" cy="1506983"/>
        </a:xfrm>
        <a:prstGeom prst="hexagon">
          <a:avLst>
            <a:gd name="adj" fmla="val 25000"/>
            <a:gd name="vf" fmla="val 115470"/>
          </a:avLst>
        </a:prstGeom>
        <a:solidFill>
          <a:schemeClr val="accent4">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標楷體" panose="03000509000000000000" pitchFamily="65" charset="-120"/>
              <a:ea typeface="標楷體" panose="03000509000000000000" pitchFamily="65" charset="-120"/>
            </a:rPr>
            <a:t>輔導預防</a:t>
          </a:r>
        </a:p>
      </dsp:txBody>
      <dsp:txXfrm>
        <a:off x="1813360" y="1031001"/>
        <a:ext cx="1207117" cy="1039525"/>
      </dsp:txXfrm>
    </dsp:sp>
    <dsp:sp modelId="{6677C3BD-2362-4091-AAA9-591410C317B9}">
      <dsp:nvSpPr>
        <dsp:cNvPr id="0" name=""/>
        <dsp:cNvSpPr/>
      </dsp:nvSpPr>
      <dsp:spPr>
        <a:xfrm>
          <a:off x="1582542" y="1462741"/>
          <a:ext cx="204239" cy="176275"/>
        </a:xfrm>
        <a:prstGeom prst="hexagon">
          <a:avLst>
            <a:gd name="adj" fmla="val 25000"/>
            <a:gd name="vf" fmla="val 115470"/>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E119018E-C7BD-4290-9891-95E81FC4C450}">
      <dsp:nvSpPr>
        <dsp:cNvPr id="0" name=""/>
        <dsp:cNvSpPr/>
      </dsp:nvSpPr>
      <dsp:spPr>
        <a:xfrm>
          <a:off x="95654" y="0"/>
          <a:ext cx="1747700" cy="1506522"/>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C252E8-BEC3-4562-A40E-451878C111A6}">
      <dsp:nvSpPr>
        <dsp:cNvPr id="0" name=""/>
        <dsp:cNvSpPr/>
      </dsp:nvSpPr>
      <dsp:spPr>
        <a:xfrm>
          <a:off x="1278900" y="1297987"/>
          <a:ext cx="204239" cy="176275"/>
        </a:xfrm>
        <a:prstGeom prst="hexagon">
          <a:avLst>
            <a:gd name="adj" fmla="val 25000"/>
            <a:gd name="vf" fmla="val 115470"/>
          </a:avLst>
        </a:prstGeom>
        <a:solidFill>
          <a:schemeClr val="lt1">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1D5D9-9BBB-48DF-A9EB-4605161B222B}">
      <dsp:nvSpPr>
        <dsp:cNvPr id="0" name=""/>
        <dsp:cNvSpPr/>
      </dsp:nvSpPr>
      <dsp:spPr>
        <a:xfrm>
          <a:off x="1541950" y="797272"/>
          <a:ext cx="1749937" cy="1506983"/>
        </a:xfrm>
        <a:prstGeom prst="hexagon">
          <a:avLst>
            <a:gd name="adj" fmla="val 25000"/>
            <a:gd name="vf" fmla="val 115470"/>
          </a:avLst>
        </a:prstGeom>
        <a:solidFill>
          <a:schemeClr val="accent4">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標楷體" panose="03000509000000000000" pitchFamily="65" charset="-120"/>
              <a:ea typeface="標楷體" panose="03000509000000000000" pitchFamily="65" charset="-120"/>
            </a:rPr>
            <a:t>輔導預防</a:t>
          </a:r>
        </a:p>
      </dsp:txBody>
      <dsp:txXfrm>
        <a:off x="1813360" y="1031001"/>
        <a:ext cx="1207117" cy="1039525"/>
      </dsp:txXfrm>
    </dsp:sp>
    <dsp:sp modelId="{6677C3BD-2362-4091-AAA9-591410C317B9}">
      <dsp:nvSpPr>
        <dsp:cNvPr id="0" name=""/>
        <dsp:cNvSpPr/>
      </dsp:nvSpPr>
      <dsp:spPr>
        <a:xfrm>
          <a:off x="1582542" y="1462741"/>
          <a:ext cx="204239" cy="176275"/>
        </a:xfrm>
        <a:prstGeom prst="hexagon">
          <a:avLst>
            <a:gd name="adj" fmla="val 25000"/>
            <a:gd name="vf" fmla="val 115470"/>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E119018E-C7BD-4290-9891-95E81FC4C450}">
      <dsp:nvSpPr>
        <dsp:cNvPr id="0" name=""/>
        <dsp:cNvSpPr/>
      </dsp:nvSpPr>
      <dsp:spPr>
        <a:xfrm>
          <a:off x="95654" y="0"/>
          <a:ext cx="1747700" cy="1506522"/>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C252E8-BEC3-4562-A40E-451878C111A6}">
      <dsp:nvSpPr>
        <dsp:cNvPr id="0" name=""/>
        <dsp:cNvSpPr/>
      </dsp:nvSpPr>
      <dsp:spPr>
        <a:xfrm>
          <a:off x="1278900" y="1297987"/>
          <a:ext cx="204239" cy="176275"/>
        </a:xfrm>
        <a:prstGeom prst="hexagon">
          <a:avLst>
            <a:gd name="adj" fmla="val 25000"/>
            <a:gd name="vf" fmla="val 115470"/>
          </a:avLst>
        </a:prstGeom>
        <a:solidFill>
          <a:schemeClr val="lt1">
            <a:hueOff val="0"/>
            <a:satOff val="0"/>
            <a:lumOff val="0"/>
            <a:alphaOff val="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1FEF4-64FF-4671-8002-9CAAD81DC687}">
      <dsp:nvSpPr>
        <dsp:cNvPr id="0" name=""/>
        <dsp:cNvSpPr/>
      </dsp:nvSpPr>
      <dsp:spPr>
        <a:xfrm>
          <a:off x="1653841" y="813856"/>
          <a:ext cx="1786336" cy="1538328"/>
        </a:xfrm>
        <a:prstGeom prst="hexagon">
          <a:avLst>
            <a:gd name="adj" fmla="val 25000"/>
            <a:gd name="vf" fmla="val 115470"/>
          </a:avLst>
        </a:prstGeom>
        <a:solidFill>
          <a:schemeClr val="accent6">
            <a:lumMod val="75000"/>
          </a:schemeClr>
        </a:solidFill>
        <a:ln w="25400" cap="flat" cmpd="sng" algn="ctr">
          <a:solidFill>
            <a:schemeClr val="accent6">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專業</a:t>
          </a:r>
          <a:br>
            <a:rPr lang="en-US" altLang="zh-TW" sz="3200" kern="1200" dirty="0">
              <a:latin typeface="標楷體" panose="03000509000000000000" pitchFamily="65" charset="-120"/>
              <a:ea typeface="標楷體" panose="03000509000000000000" pitchFamily="65" charset="-120"/>
            </a:rPr>
          </a:br>
          <a:r>
            <a:rPr lang="zh-TW" altLang="en-US" sz="3200" kern="1200" dirty="0">
              <a:latin typeface="標楷體" panose="03000509000000000000" pitchFamily="65" charset="-120"/>
              <a:ea typeface="標楷體" panose="03000509000000000000" pitchFamily="65" charset="-120"/>
            </a:rPr>
            <a:t>發展</a:t>
          </a:r>
        </a:p>
      </dsp:txBody>
      <dsp:txXfrm>
        <a:off x="1930896" y="1052446"/>
        <a:ext cx="1232226" cy="1061148"/>
      </dsp:txXfrm>
    </dsp:sp>
    <dsp:sp modelId="{27B38703-4A2F-4E9C-8B88-A88F38926814}">
      <dsp:nvSpPr>
        <dsp:cNvPr id="0" name=""/>
        <dsp:cNvSpPr/>
      </dsp:nvSpPr>
      <dsp:spPr>
        <a:xfrm>
          <a:off x="1695277" y="1493167"/>
          <a:ext cx="208487" cy="179942"/>
        </a:xfrm>
        <a:prstGeom prst="hexagon">
          <a:avLst>
            <a:gd name="adj" fmla="val 25000"/>
            <a:gd name="vf" fmla="val 115470"/>
          </a:avLst>
        </a:prstGeom>
        <a:solidFill>
          <a:schemeClr val="lt1">
            <a:hueOff val="0"/>
            <a:satOff val="0"/>
            <a:lumOff val="0"/>
            <a:alphaOff val="0"/>
          </a:schemeClr>
        </a:solidFill>
        <a:ln w="25400" cap="flat" cmpd="sng" algn="ctr">
          <a:solidFill>
            <a:schemeClr val="accent6">
              <a:lumMod val="40000"/>
              <a:lumOff val="60000"/>
            </a:schemeClr>
          </a:solidFill>
          <a:prstDash val="solid"/>
        </a:ln>
        <a:effectLst/>
      </dsp:spPr>
      <dsp:style>
        <a:lnRef idx="2">
          <a:scrgbClr r="0" g="0" b="0"/>
        </a:lnRef>
        <a:fillRef idx="1">
          <a:scrgbClr r="0" g="0" b="0"/>
        </a:fillRef>
        <a:effectRef idx="0">
          <a:scrgbClr r="0" g="0" b="0"/>
        </a:effectRef>
        <a:fontRef idx="minor"/>
      </dsp:style>
    </dsp:sp>
    <dsp:sp modelId="{1A7C58A2-A88F-4A0E-8882-EEE1E88AA386}">
      <dsp:nvSpPr>
        <dsp:cNvPr id="0" name=""/>
        <dsp:cNvSpPr/>
      </dsp:nvSpPr>
      <dsp:spPr>
        <a:xfrm>
          <a:off x="177462" y="0"/>
          <a:ext cx="1784053" cy="1537858"/>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sp>
    <dsp:sp modelId="{ABBAA693-F10C-4D83-A782-DDD29C6AD60C}">
      <dsp:nvSpPr>
        <dsp:cNvPr id="0" name=""/>
        <dsp:cNvSpPr/>
      </dsp:nvSpPr>
      <dsp:spPr>
        <a:xfrm>
          <a:off x="1385319" y="1324985"/>
          <a:ext cx="208487" cy="179942"/>
        </a:xfrm>
        <a:prstGeom prst="hexagon">
          <a:avLst>
            <a:gd name="adj" fmla="val 25000"/>
            <a:gd name="vf" fmla="val 115470"/>
          </a:avLst>
        </a:prstGeom>
        <a:solidFill>
          <a:schemeClr val="lt1">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9AD26-9E93-4CA5-A488-923F7D750F16}">
      <dsp:nvSpPr>
        <dsp:cNvPr id="0" name=""/>
        <dsp:cNvSpPr/>
      </dsp:nvSpPr>
      <dsp:spPr>
        <a:xfrm>
          <a:off x="-6017065" y="-920700"/>
          <a:ext cx="7162916" cy="7162916"/>
        </a:xfrm>
        <a:prstGeom prst="blockArc">
          <a:avLst>
            <a:gd name="adj1" fmla="val 18900000"/>
            <a:gd name="adj2" fmla="val 2700000"/>
            <a:gd name="adj3" fmla="val 302"/>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64B6EE-DC4C-4A79-ACCD-A61753EB7708}">
      <dsp:nvSpPr>
        <dsp:cNvPr id="0" name=""/>
        <dsp:cNvSpPr/>
      </dsp:nvSpPr>
      <dsp:spPr>
        <a:xfrm>
          <a:off x="599720" y="251820"/>
          <a:ext cx="10174436" cy="113325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813" tIns="50800" rIns="50800" bIns="50800" numCol="1" spcCol="1270" anchor="t" anchorCtr="0">
          <a:noAutofit/>
        </a:bodyPr>
        <a:lstStyle/>
        <a:p>
          <a:pPr marL="0" lvl="0" indent="0" algn="l" defTabSz="889000">
            <a:lnSpc>
              <a:spcPct val="90000"/>
            </a:lnSpc>
            <a:spcBef>
              <a:spcPct val="0"/>
            </a:spcBef>
            <a:spcAft>
              <a:spcPct val="35000"/>
            </a:spcAft>
            <a:buNone/>
          </a:pPr>
          <a:r>
            <a:rPr lang="zh-TW" altLang="en-US" sz="2000" kern="1200" dirty="0">
              <a:solidFill>
                <a:schemeClr val="bg1"/>
              </a:solidFill>
              <a:latin typeface="標楷體" panose="03000509000000000000" pitchFamily="65" charset="-120"/>
              <a:ea typeface="標楷體" panose="03000509000000000000" pitchFamily="65" charset="-120"/>
            </a:rPr>
            <a:t>試驗性使用；第一次使用</a:t>
          </a:r>
        </a:p>
        <a:p>
          <a:pPr marL="171450" lvl="1" indent="-171450" algn="l" defTabSz="711200">
            <a:lnSpc>
              <a:spcPct val="90000"/>
            </a:lnSpc>
            <a:spcBef>
              <a:spcPct val="0"/>
            </a:spcBef>
            <a:spcAft>
              <a:spcPct val="15000"/>
            </a:spcAft>
            <a:buChar char="•"/>
          </a:pPr>
          <a:r>
            <a:rPr lang="zh-TW" altLang="en-US" sz="1600" kern="1200" dirty="0">
              <a:solidFill>
                <a:schemeClr val="bg1"/>
              </a:solidFill>
              <a:latin typeface="標楷體" panose="03000509000000000000" pitchFamily="65" charset="-120"/>
              <a:ea typeface="標楷體" panose="03000509000000000000" pitchFamily="65" charset="-120"/>
            </a:rPr>
            <a:t>藉由使用藥物來改變當下心情及情緒</a:t>
          </a:r>
          <a:r>
            <a:rPr lang="en-US" altLang="en-US" sz="1600" kern="1200" dirty="0">
              <a:solidFill>
                <a:schemeClr val="bg1"/>
              </a:solidFill>
              <a:latin typeface="標楷體" panose="03000509000000000000" pitchFamily="65" charset="-120"/>
              <a:ea typeface="標楷體" panose="03000509000000000000" pitchFamily="65" charset="-120"/>
            </a:rPr>
            <a:t>/</a:t>
          </a:r>
          <a:r>
            <a:rPr lang="zh-TW" altLang="en-US" sz="1600" kern="1200" dirty="0">
              <a:solidFill>
                <a:schemeClr val="bg1"/>
              </a:solidFill>
              <a:latin typeface="標楷體" panose="03000509000000000000" pitchFamily="65" charset="-120"/>
              <a:ea typeface="標楷體" panose="03000509000000000000" pitchFamily="65" charset="-120"/>
            </a:rPr>
            <a:t>好奇、心情不好、朋友慫恿</a:t>
          </a:r>
        </a:p>
      </dsp:txBody>
      <dsp:txXfrm>
        <a:off x="599720" y="251820"/>
        <a:ext cx="10174436" cy="1133257"/>
      </dsp:txXfrm>
    </dsp:sp>
    <dsp:sp modelId="{30B35B9C-B9E6-4695-82F6-DCE8BED27BCE}">
      <dsp:nvSpPr>
        <dsp:cNvPr id="0" name=""/>
        <dsp:cNvSpPr/>
      </dsp:nvSpPr>
      <dsp:spPr>
        <a:xfrm>
          <a:off x="88056" y="306785"/>
          <a:ext cx="1023327" cy="102332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9F1164-BF3E-414A-A306-B250B879DA6D}">
      <dsp:nvSpPr>
        <dsp:cNvPr id="0" name=""/>
        <dsp:cNvSpPr/>
      </dsp:nvSpPr>
      <dsp:spPr>
        <a:xfrm>
          <a:off x="1069078" y="1480026"/>
          <a:ext cx="9705079" cy="113325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813" tIns="50800" rIns="50800" bIns="50800" numCol="1" spcCol="1270" anchor="t" anchorCtr="0">
          <a:noAutofit/>
        </a:bodyPr>
        <a:lstStyle/>
        <a:p>
          <a:pPr marL="0" lvl="0" indent="0" algn="l" defTabSz="889000">
            <a:lnSpc>
              <a:spcPct val="90000"/>
            </a:lnSpc>
            <a:spcBef>
              <a:spcPct val="0"/>
            </a:spcBef>
            <a:spcAft>
              <a:spcPct val="35000"/>
            </a:spcAft>
            <a:buNone/>
          </a:pPr>
          <a:r>
            <a:rPr lang="zh-TW" altLang="en-US" sz="2000" kern="1200" dirty="0">
              <a:solidFill>
                <a:schemeClr val="bg1"/>
              </a:solidFill>
              <a:latin typeface="標楷體" panose="03000509000000000000" pitchFamily="65" charset="-120"/>
              <a:ea typeface="標楷體" panose="03000509000000000000" pitchFamily="65" charset="-120"/>
            </a:rPr>
            <a:t>社交性使用；間歇性使用</a:t>
          </a:r>
        </a:p>
        <a:p>
          <a:pPr marL="171450" lvl="1" indent="-171450" algn="l" defTabSz="711200">
            <a:lnSpc>
              <a:spcPct val="90000"/>
            </a:lnSpc>
            <a:spcBef>
              <a:spcPct val="0"/>
            </a:spcBef>
            <a:spcAft>
              <a:spcPct val="15000"/>
            </a:spcAft>
            <a:buChar char="•"/>
          </a:pPr>
          <a:r>
            <a:rPr lang="zh-TW" altLang="en-US" sz="1600" kern="1200" dirty="0">
              <a:solidFill>
                <a:schemeClr val="bg1"/>
              </a:solidFill>
              <a:latin typeface="標楷體" panose="03000509000000000000" pitchFamily="65" charset="-120"/>
              <a:ea typeface="標楷體" panose="03000509000000000000" pitchFamily="65" charset="-120"/>
            </a:rPr>
            <a:t>找尋共同濫用藥物的朋友，營造出合理化及享樂氣氛</a:t>
          </a:r>
          <a:r>
            <a:rPr lang="en-US" altLang="en-US" sz="1600" kern="1200" dirty="0">
              <a:solidFill>
                <a:schemeClr val="bg1"/>
              </a:solidFill>
              <a:latin typeface="標楷體" panose="03000509000000000000" pitchFamily="65" charset="-120"/>
              <a:ea typeface="標楷體" panose="03000509000000000000" pitchFamily="65" charset="-120"/>
            </a:rPr>
            <a:t>/</a:t>
          </a:r>
          <a:r>
            <a:rPr lang="zh-TW" altLang="en-US" sz="1600" kern="1200" dirty="0">
              <a:solidFill>
                <a:schemeClr val="bg1"/>
              </a:solidFill>
              <a:latin typeface="標楷體" panose="03000509000000000000" pitchFamily="65" charset="-120"/>
              <a:ea typeface="標楷體" panose="03000509000000000000" pitchFamily="65" charset="-120"/>
            </a:rPr>
            <a:t>享樂</a:t>
          </a:r>
          <a:r>
            <a:rPr lang="en-US" altLang="en-US" sz="1600" kern="1200" dirty="0">
              <a:solidFill>
                <a:schemeClr val="bg1"/>
              </a:solidFill>
              <a:latin typeface="標楷體" panose="03000509000000000000" pitchFamily="65" charset="-120"/>
              <a:ea typeface="標楷體" panose="03000509000000000000" pitchFamily="65" charset="-120"/>
            </a:rPr>
            <a:t>(</a:t>
          </a:r>
          <a:r>
            <a:rPr lang="zh-TW" altLang="en-US" sz="1600" kern="1200" dirty="0">
              <a:solidFill>
                <a:schemeClr val="bg1"/>
              </a:solidFill>
              <a:latin typeface="標楷體" panose="03000509000000000000" pitchFamily="65" charset="-120"/>
              <a:ea typeface="標楷體" panose="03000509000000000000" pitchFamily="65" charset="-120"/>
            </a:rPr>
            <a:t>找</a:t>
          </a:r>
          <a:r>
            <a:rPr lang="en-US" altLang="en-US" sz="1600" kern="1200" dirty="0">
              <a:solidFill>
                <a:schemeClr val="bg1"/>
              </a:solidFill>
              <a:latin typeface="標楷體" panose="03000509000000000000" pitchFamily="65" charset="-120"/>
              <a:ea typeface="標楷體" panose="03000509000000000000" pitchFamily="65" charset="-120"/>
            </a:rPr>
            <a:t>HIGH)</a:t>
          </a:r>
          <a:endParaRPr lang="zh-TW" altLang="en-US" sz="1600" kern="1200" dirty="0">
            <a:solidFill>
              <a:schemeClr val="bg1"/>
            </a:solidFill>
            <a:latin typeface="標楷體" panose="03000509000000000000" pitchFamily="65" charset="-120"/>
            <a:ea typeface="標楷體" panose="03000509000000000000" pitchFamily="65" charset="-120"/>
          </a:endParaRPr>
        </a:p>
      </dsp:txBody>
      <dsp:txXfrm>
        <a:off x="1069078" y="1480026"/>
        <a:ext cx="9705079" cy="1133257"/>
      </dsp:txXfrm>
    </dsp:sp>
    <dsp:sp modelId="{F4C349DD-4403-449F-B1EE-CE57BF55B2C1}">
      <dsp:nvSpPr>
        <dsp:cNvPr id="0" name=""/>
        <dsp:cNvSpPr/>
      </dsp:nvSpPr>
      <dsp:spPr>
        <a:xfrm>
          <a:off x="557414" y="1534991"/>
          <a:ext cx="1023327" cy="102332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197B93-7327-4BD0-A5A3-B4AED38A293F}">
      <dsp:nvSpPr>
        <dsp:cNvPr id="0" name=""/>
        <dsp:cNvSpPr/>
      </dsp:nvSpPr>
      <dsp:spPr>
        <a:xfrm>
          <a:off x="1069078" y="2708231"/>
          <a:ext cx="9705079" cy="113325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813" tIns="50800" rIns="50800" bIns="50800" numCol="1" spcCol="1270" anchor="t" anchorCtr="0">
          <a:noAutofit/>
        </a:bodyPr>
        <a:lstStyle/>
        <a:p>
          <a:pPr marL="0" lvl="0" indent="0" algn="l" defTabSz="889000">
            <a:lnSpc>
              <a:spcPct val="90000"/>
            </a:lnSpc>
            <a:spcBef>
              <a:spcPct val="0"/>
            </a:spcBef>
            <a:spcAft>
              <a:spcPct val="35000"/>
            </a:spcAft>
            <a:buNone/>
          </a:pPr>
          <a:r>
            <a:rPr lang="zh-TW" altLang="en-US" sz="2000" kern="1200" dirty="0">
              <a:solidFill>
                <a:schemeClr val="bg1"/>
              </a:solidFill>
              <a:latin typeface="標楷體" panose="03000509000000000000" pitchFamily="65" charset="-120"/>
              <a:ea typeface="標楷體" panose="03000509000000000000" pitchFamily="65" charset="-120"/>
            </a:rPr>
            <a:t>操作性使用；持續使用</a:t>
          </a:r>
        </a:p>
        <a:p>
          <a:pPr marL="171450" lvl="1" indent="-171450" algn="l" defTabSz="711200">
            <a:lnSpc>
              <a:spcPct val="90000"/>
            </a:lnSpc>
            <a:spcBef>
              <a:spcPct val="0"/>
            </a:spcBef>
            <a:spcAft>
              <a:spcPct val="15000"/>
            </a:spcAft>
            <a:buChar char="•"/>
          </a:pPr>
          <a:r>
            <a:rPr lang="zh-TW" altLang="en-US" sz="1600" kern="1200" dirty="0">
              <a:solidFill>
                <a:schemeClr val="bg1"/>
              </a:solidFill>
              <a:latin typeface="標楷體" panose="03000509000000000000" pitchFamily="65" charset="-120"/>
              <a:ea typeface="標楷體" panose="03000509000000000000" pitchFamily="65" charset="-120"/>
            </a:rPr>
            <a:t>因期待藥物帶來的效果而不斷使用</a:t>
          </a:r>
          <a:r>
            <a:rPr lang="en-US" altLang="en-US" sz="1600" kern="1200" dirty="0">
              <a:solidFill>
                <a:schemeClr val="bg1"/>
              </a:solidFill>
              <a:latin typeface="標楷體" panose="03000509000000000000" pitchFamily="65" charset="-120"/>
              <a:ea typeface="標楷體" panose="03000509000000000000" pitchFamily="65" charset="-120"/>
            </a:rPr>
            <a:t>/</a:t>
          </a:r>
          <a:r>
            <a:rPr lang="zh-TW" altLang="en-US" sz="1600" kern="1200" dirty="0">
              <a:solidFill>
                <a:schemeClr val="bg1"/>
              </a:solidFill>
              <a:latin typeface="標楷體" panose="03000509000000000000" pitchFamily="65" charset="-120"/>
              <a:ea typeface="標楷體" panose="03000509000000000000" pitchFamily="65" charset="-120"/>
            </a:rPr>
            <a:t>逃避壓力源、解悶、依賴</a:t>
          </a:r>
        </a:p>
      </dsp:txBody>
      <dsp:txXfrm>
        <a:off x="1069078" y="2708231"/>
        <a:ext cx="9705079" cy="1133257"/>
      </dsp:txXfrm>
    </dsp:sp>
    <dsp:sp modelId="{4D944878-D6C6-4B18-8DBF-13F10F8660F1}">
      <dsp:nvSpPr>
        <dsp:cNvPr id="0" name=""/>
        <dsp:cNvSpPr/>
      </dsp:nvSpPr>
      <dsp:spPr>
        <a:xfrm>
          <a:off x="557414" y="2763196"/>
          <a:ext cx="1023327" cy="1023327"/>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5D8490-917A-4DC7-9880-9165C0A522E6}">
      <dsp:nvSpPr>
        <dsp:cNvPr id="0" name=""/>
        <dsp:cNvSpPr/>
      </dsp:nvSpPr>
      <dsp:spPr>
        <a:xfrm>
          <a:off x="599720" y="3936437"/>
          <a:ext cx="10174436" cy="113325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9813" tIns="50800" rIns="50800" bIns="50800" numCol="1" spcCol="1270" anchor="t" anchorCtr="0">
          <a:noAutofit/>
        </a:bodyPr>
        <a:lstStyle/>
        <a:p>
          <a:pPr marL="0" lvl="0" indent="0" algn="l" defTabSz="889000">
            <a:lnSpc>
              <a:spcPct val="90000"/>
            </a:lnSpc>
            <a:spcBef>
              <a:spcPct val="0"/>
            </a:spcBef>
            <a:spcAft>
              <a:spcPct val="35000"/>
            </a:spcAft>
            <a:buNone/>
          </a:pPr>
          <a:r>
            <a:rPr lang="zh-TW" altLang="en-US" sz="2000" kern="1200" dirty="0">
              <a:solidFill>
                <a:schemeClr val="bg1"/>
              </a:solidFill>
              <a:latin typeface="標楷體" panose="03000509000000000000" pitchFamily="65" charset="-120"/>
              <a:ea typeface="標楷體" panose="03000509000000000000" pitchFamily="65" charset="-120"/>
            </a:rPr>
            <a:t>成癮性使用</a:t>
          </a:r>
        </a:p>
        <a:p>
          <a:pPr marL="171450" lvl="1" indent="-171450" algn="l" defTabSz="711200">
            <a:lnSpc>
              <a:spcPct val="90000"/>
            </a:lnSpc>
            <a:spcBef>
              <a:spcPct val="0"/>
            </a:spcBef>
            <a:spcAft>
              <a:spcPct val="15000"/>
            </a:spcAft>
            <a:buChar char="•"/>
          </a:pPr>
          <a:r>
            <a:rPr lang="zh-TW" altLang="en-US" sz="1600" kern="1200" dirty="0">
              <a:solidFill>
                <a:schemeClr val="bg1"/>
              </a:solidFill>
              <a:latin typeface="標楷體" panose="03000509000000000000" pitchFamily="65" charset="-120"/>
              <a:ea typeface="標楷體" panose="03000509000000000000" pitchFamily="65" charset="-120"/>
            </a:rPr>
            <a:t>使用藥物成為日常生活的重心</a:t>
          </a:r>
          <a:r>
            <a:rPr lang="en-US" altLang="en-US" sz="1600" kern="1200" dirty="0">
              <a:solidFill>
                <a:schemeClr val="bg1"/>
              </a:solidFill>
              <a:latin typeface="標楷體" panose="03000509000000000000" pitchFamily="65" charset="-120"/>
              <a:ea typeface="標楷體" panose="03000509000000000000" pitchFamily="65" charset="-120"/>
            </a:rPr>
            <a:t>/</a:t>
          </a:r>
          <a:r>
            <a:rPr lang="zh-TW" altLang="en-US" sz="1600" kern="1200" dirty="0">
              <a:solidFill>
                <a:schemeClr val="bg1"/>
              </a:solidFill>
              <a:latin typeface="標楷體" panose="03000509000000000000" pitchFamily="65" charset="-120"/>
              <a:ea typeface="標楷體" panose="03000509000000000000" pitchFamily="65" charset="-120"/>
            </a:rPr>
            <a:t>身體產生問題、生活出現問題、無法克制</a:t>
          </a:r>
        </a:p>
      </dsp:txBody>
      <dsp:txXfrm>
        <a:off x="599720" y="3936437"/>
        <a:ext cx="10174436" cy="1133257"/>
      </dsp:txXfrm>
    </dsp:sp>
    <dsp:sp modelId="{DA11E7E6-7394-4E57-A3FC-C165474BD78D}">
      <dsp:nvSpPr>
        <dsp:cNvPr id="0" name=""/>
        <dsp:cNvSpPr/>
      </dsp:nvSpPr>
      <dsp:spPr>
        <a:xfrm>
          <a:off x="88056" y="3991402"/>
          <a:ext cx="1023327" cy="102332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1FEF4-64FF-4671-8002-9CAAD81DC687}">
      <dsp:nvSpPr>
        <dsp:cNvPr id="0" name=""/>
        <dsp:cNvSpPr/>
      </dsp:nvSpPr>
      <dsp:spPr>
        <a:xfrm>
          <a:off x="1653841" y="813856"/>
          <a:ext cx="1786336" cy="1538328"/>
        </a:xfrm>
        <a:prstGeom prst="hexagon">
          <a:avLst>
            <a:gd name="adj" fmla="val 25000"/>
            <a:gd name="vf" fmla="val 115470"/>
          </a:avLst>
        </a:prstGeom>
        <a:solidFill>
          <a:schemeClr val="accent6">
            <a:lumMod val="75000"/>
          </a:schemeClr>
        </a:solidFill>
        <a:ln w="25400" cap="flat" cmpd="sng" algn="ctr">
          <a:solidFill>
            <a:schemeClr val="accent6">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專業</a:t>
          </a:r>
          <a:br>
            <a:rPr lang="en-US" altLang="zh-TW" sz="3200" kern="1200" dirty="0">
              <a:latin typeface="標楷體" panose="03000509000000000000" pitchFamily="65" charset="-120"/>
              <a:ea typeface="標楷體" panose="03000509000000000000" pitchFamily="65" charset="-120"/>
            </a:rPr>
          </a:br>
          <a:r>
            <a:rPr lang="zh-TW" altLang="en-US" sz="3200" kern="1200" dirty="0">
              <a:latin typeface="標楷體" panose="03000509000000000000" pitchFamily="65" charset="-120"/>
              <a:ea typeface="標楷體" panose="03000509000000000000" pitchFamily="65" charset="-120"/>
            </a:rPr>
            <a:t>發展</a:t>
          </a:r>
        </a:p>
      </dsp:txBody>
      <dsp:txXfrm>
        <a:off x="1930896" y="1052446"/>
        <a:ext cx="1232226" cy="1061148"/>
      </dsp:txXfrm>
    </dsp:sp>
    <dsp:sp modelId="{27B38703-4A2F-4E9C-8B88-A88F38926814}">
      <dsp:nvSpPr>
        <dsp:cNvPr id="0" name=""/>
        <dsp:cNvSpPr/>
      </dsp:nvSpPr>
      <dsp:spPr>
        <a:xfrm>
          <a:off x="1695277" y="1493167"/>
          <a:ext cx="208487" cy="179942"/>
        </a:xfrm>
        <a:prstGeom prst="hexagon">
          <a:avLst>
            <a:gd name="adj" fmla="val 25000"/>
            <a:gd name="vf" fmla="val 115470"/>
          </a:avLst>
        </a:prstGeom>
        <a:solidFill>
          <a:schemeClr val="lt1">
            <a:hueOff val="0"/>
            <a:satOff val="0"/>
            <a:lumOff val="0"/>
            <a:alphaOff val="0"/>
          </a:schemeClr>
        </a:solidFill>
        <a:ln w="25400" cap="flat" cmpd="sng" algn="ctr">
          <a:solidFill>
            <a:schemeClr val="accent6">
              <a:lumMod val="40000"/>
              <a:lumOff val="60000"/>
            </a:schemeClr>
          </a:solidFill>
          <a:prstDash val="solid"/>
        </a:ln>
        <a:effectLst/>
      </dsp:spPr>
      <dsp:style>
        <a:lnRef idx="2">
          <a:scrgbClr r="0" g="0" b="0"/>
        </a:lnRef>
        <a:fillRef idx="1">
          <a:scrgbClr r="0" g="0" b="0"/>
        </a:fillRef>
        <a:effectRef idx="0">
          <a:scrgbClr r="0" g="0" b="0"/>
        </a:effectRef>
        <a:fontRef idx="minor"/>
      </dsp:style>
    </dsp:sp>
    <dsp:sp modelId="{1A7C58A2-A88F-4A0E-8882-EEE1E88AA386}">
      <dsp:nvSpPr>
        <dsp:cNvPr id="0" name=""/>
        <dsp:cNvSpPr/>
      </dsp:nvSpPr>
      <dsp:spPr>
        <a:xfrm>
          <a:off x="177462" y="0"/>
          <a:ext cx="1784053" cy="1537858"/>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sp>
    <dsp:sp modelId="{ABBAA693-F10C-4D83-A782-DDD29C6AD60C}">
      <dsp:nvSpPr>
        <dsp:cNvPr id="0" name=""/>
        <dsp:cNvSpPr/>
      </dsp:nvSpPr>
      <dsp:spPr>
        <a:xfrm>
          <a:off x="1385319" y="1324985"/>
          <a:ext cx="208487" cy="179942"/>
        </a:xfrm>
        <a:prstGeom prst="hexagon">
          <a:avLst>
            <a:gd name="adj" fmla="val 25000"/>
            <a:gd name="vf" fmla="val 115470"/>
          </a:avLst>
        </a:prstGeom>
        <a:solidFill>
          <a:schemeClr val="lt1">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A8344-F803-452E-8E6D-D0BF567EC8E9}">
      <dsp:nvSpPr>
        <dsp:cNvPr id="0" name=""/>
        <dsp:cNvSpPr/>
      </dsp:nvSpPr>
      <dsp:spPr>
        <a:xfrm>
          <a:off x="1644670" y="809342"/>
          <a:ext cx="1776430" cy="1529798"/>
        </a:xfrm>
        <a:prstGeom prst="hexagon">
          <a:avLst>
            <a:gd name="adj" fmla="val 25000"/>
            <a:gd name="vf" fmla="val 11547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社區</a:t>
          </a:r>
          <a:br>
            <a:rPr lang="en-US" altLang="zh-TW" sz="3200" kern="1200" dirty="0">
              <a:latin typeface="標楷體" panose="03000509000000000000" pitchFamily="65" charset="-120"/>
              <a:ea typeface="標楷體" panose="03000509000000000000" pitchFamily="65" charset="-120"/>
            </a:rPr>
          </a:br>
          <a:r>
            <a:rPr lang="zh-TW" altLang="en-US" sz="3200" kern="1200" dirty="0">
              <a:latin typeface="標楷體" panose="03000509000000000000" pitchFamily="65" charset="-120"/>
              <a:ea typeface="標楷體" panose="03000509000000000000" pitchFamily="65" charset="-120"/>
            </a:rPr>
            <a:t>培力</a:t>
          </a:r>
        </a:p>
      </dsp:txBody>
      <dsp:txXfrm>
        <a:off x="1920189" y="1046609"/>
        <a:ext cx="1225392" cy="1055264"/>
      </dsp:txXfrm>
    </dsp:sp>
    <dsp:sp modelId="{9082B469-614D-46C1-B47C-7F63B4B87EA0}">
      <dsp:nvSpPr>
        <dsp:cNvPr id="0" name=""/>
        <dsp:cNvSpPr/>
      </dsp:nvSpPr>
      <dsp:spPr>
        <a:xfrm>
          <a:off x="1685877" y="1484886"/>
          <a:ext cx="207331" cy="178944"/>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389D03-8FAB-4070-ADAB-7EA6CD916838}">
      <dsp:nvSpPr>
        <dsp:cNvPr id="0" name=""/>
        <dsp:cNvSpPr/>
      </dsp:nvSpPr>
      <dsp:spPr>
        <a:xfrm>
          <a:off x="176478" y="0"/>
          <a:ext cx="1774159" cy="152933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58AFC166-C6B7-49A6-8093-CC964969FDFA}">
      <dsp:nvSpPr>
        <dsp:cNvPr id="0" name=""/>
        <dsp:cNvSpPr/>
      </dsp:nvSpPr>
      <dsp:spPr>
        <a:xfrm>
          <a:off x="1377638" y="1317638"/>
          <a:ext cx="207331" cy="178944"/>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A8344-F803-452E-8E6D-D0BF567EC8E9}">
      <dsp:nvSpPr>
        <dsp:cNvPr id="0" name=""/>
        <dsp:cNvSpPr/>
      </dsp:nvSpPr>
      <dsp:spPr>
        <a:xfrm>
          <a:off x="1644670" y="809342"/>
          <a:ext cx="1776430" cy="1529798"/>
        </a:xfrm>
        <a:prstGeom prst="hexagon">
          <a:avLst>
            <a:gd name="adj" fmla="val 25000"/>
            <a:gd name="vf" fmla="val 11547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社區</a:t>
          </a:r>
          <a:br>
            <a:rPr lang="en-US" altLang="zh-TW" sz="3200" kern="1200" dirty="0">
              <a:latin typeface="標楷體" panose="03000509000000000000" pitchFamily="65" charset="-120"/>
              <a:ea typeface="標楷體" panose="03000509000000000000" pitchFamily="65" charset="-120"/>
            </a:rPr>
          </a:br>
          <a:r>
            <a:rPr lang="zh-TW" altLang="en-US" sz="3200" kern="1200" dirty="0">
              <a:latin typeface="標楷體" panose="03000509000000000000" pitchFamily="65" charset="-120"/>
              <a:ea typeface="標楷體" panose="03000509000000000000" pitchFamily="65" charset="-120"/>
            </a:rPr>
            <a:t>培力</a:t>
          </a:r>
        </a:p>
      </dsp:txBody>
      <dsp:txXfrm>
        <a:off x="1920189" y="1046609"/>
        <a:ext cx="1225392" cy="1055264"/>
      </dsp:txXfrm>
    </dsp:sp>
    <dsp:sp modelId="{9082B469-614D-46C1-B47C-7F63B4B87EA0}">
      <dsp:nvSpPr>
        <dsp:cNvPr id="0" name=""/>
        <dsp:cNvSpPr/>
      </dsp:nvSpPr>
      <dsp:spPr>
        <a:xfrm>
          <a:off x="1685877" y="1484886"/>
          <a:ext cx="207331" cy="178944"/>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389D03-8FAB-4070-ADAB-7EA6CD916838}">
      <dsp:nvSpPr>
        <dsp:cNvPr id="0" name=""/>
        <dsp:cNvSpPr/>
      </dsp:nvSpPr>
      <dsp:spPr>
        <a:xfrm>
          <a:off x="176478" y="0"/>
          <a:ext cx="1774159" cy="152933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58AFC166-C6B7-49A6-8093-CC964969FDFA}">
      <dsp:nvSpPr>
        <dsp:cNvPr id="0" name=""/>
        <dsp:cNvSpPr/>
      </dsp:nvSpPr>
      <dsp:spPr>
        <a:xfrm>
          <a:off x="1377638" y="1317638"/>
          <a:ext cx="207331" cy="178944"/>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AC7A7-9FB8-487B-8CA7-204AD16A132F}">
      <dsp:nvSpPr>
        <dsp:cNvPr id="0" name=""/>
        <dsp:cNvSpPr/>
      </dsp:nvSpPr>
      <dsp:spPr>
        <a:xfrm>
          <a:off x="900611" y="251714"/>
          <a:ext cx="3613402" cy="3613402"/>
        </a:xfrm>
        <a:prstGeom prst="pie">
          <a:avLst>
            <a:gd name="adj1" fmla="val 16200000"/>
            <a:gd name="adj2" fmla="val 19800000"/>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懵懂期</a:t>
          </a:r>
        </a:p>
      </dsp:txBody>
      <dsp:txXfrm>
        <a:off x="2793346" y="713283"/>
        <a:ext cx="946367" cy="731283"/>
      </dsp:txXfrm>
    </dsp:sp>
    <dsp:sp modelId="{381383E1-C2C1-4D92-9164-5758B44CAA4B}">
      <dsp:nvSpPr>
        <dsp:cNvPr id="0" name=""/>
        <dsp:cNvSpPr/>
      </dsp:nvSpPr>
      <dsp:spPr>
        <a:xfrm>
          <a:off x="943627" y="326133"/>
          <a:ext cx="3613402" cy="3613402"/>
        </a:xfrm>
        <a:prstGeom prst="pie">
          <a:avLst>
            <a:gd name="adj1" fmla="val 19800000"/>
            <a:gd name="adj2" fmla="val 1800000"/>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沉思期</a:t>
          </a:r>
        </a:p>
      </dsp:txBody>
      <dsp:txXfrm>
        <a:off x="3395579" y="1788701"/>
        <a:ext cx="989384" cy="709775"/>
      </dsp:txXfrm>
    </dsp:sp>
    <dsp:sp modelId="{BC716A44-9F08-43CB-BEAA-70E5694758C9}">
      <dsp:nvSpPr>
        <dsp:cNvPr id="0" name=""/>
        <dsp:cNvSpPr/>
      </dsp:nvSpPr>
      <dsp:spPr>
        <a:xfrm>
          <a:off x="900611" y="400552"/>
          <a:ext cx="3613402" cy="3613402"/>
        </a:xfrm>
        <a:prstGeom prst="pie">
          <a:avLst>
            <a:gd name="adj1" fmla="val 1800000"/>
            <a:gd name="adj2" fmla="val 5400000"/>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決定期</a:t>
          </a:r>
        </a:p>
      </dsp:txBody>
      <dsp:txXfrm>
        <a:off x="2793346" y="2842610"/>
        <a:ext cx="946367" cy="731283"/>
      </dsp:txXfrm>
    </dsp:sp>
    <dsp:sp modelId="{B0E3AEFD-E896-426F-B5CA-CDE50D1B1909}">
      <dsp:nvSpPr>
        <dsp:cNvPr id="0" name=""/>
        <dsp:cNvSpPr/>
      </dsp:nvSpPr>
      <dsp:spPr>
        <a:xfrm>
          <a:off x="814577" y="400552"/>
          <a:ext cx="3613402" cy="3613402"/>
        </a:xfrm>
        <a:prstGeom prst="pie">
          <a:avLst>
            <a:gd name="adj1" fmla="val 5400000"/>
            <a:gd name="adj2" fmla="val 9000000"/>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行動期</a:t>
          </a:r>
        </a:p>
      </dsp:txBody>
      <dsp:txXfrm>
        <a:off x="1588878" y="2842610"/>
        <a:ext cx="946367" cy="731283"/>
      </dsp:txXfrm>
    </dsp:sp>
    <dsp:sp modelId="{121CC12F-4748-402C-B155-BA2C98F8793D}">
      <dsp:nvSpPr>
        <dsp:cNvPr id="0" name=""/>
        <dsp:cNvSpPr/>
      </dsp:nvSpPr>
      <dsp:spPr>
        <a:xfrm>
          <a:off x="771561" y="326133"/>
          <a:ext cx="3613402" cy="3613402"/>
        </a:xfrm>
        <a:prstGeom prst="pie">
          <a:avLst>
            <a:gd name="adj1" fmla="val 9000000"/>
            <a:gd name="adj2" fmla="val 12600000"/>
          </a:avLst>
        </a:prstGeom>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維繫期</a:t>
          </a:r>
        </a:p>
      </dsp:txBody>
      <dsp:txXfrm>
        <a:off x="943627" y="1788701"/>
        <a:ext cx="989384" cy="709775"/>
      </dsp:txXfrm>
    </dsp:sp>
    <dsp:sp modelId="{C4249F5E-1032-45CF-A8F3-FBF47B0C0F7E}">
      <dsp:nvSpPr>
        <dsp:cNvPr id="0" name=""/>
        <dsp:cNvSpPr/>
      </dsp:nvSpPr>
      <dsp:spPr>
        <a:xfrm>
          <a:off x="814577" y="251714"/>
          <a:ext cx="3613402" cy="3613402"/>
        </a:xfrm>
        <a:prstGeom prst="pie">
          <a:avLst>
            <a:gd name="adj1" fmla="val 12600000"/>
            <a:gd name="adj2" fmla="val 16200000"/>
          </a:avLst>
        </a:prstGeom>
        <a:solidFill>
          <a:schemeClr val="accent5">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微軟正黑體" panose="020B0604030504040204" pitchFamily="34" charset="-120"/>
              <a:ea typeface="微軟正黑體" panose="020B0604030504040204" pitchFamily="34" charset="-120"/>
            </a:rPr>
            <a:t>復發期</a:t>
          </a:r>
          <a:endParaRPr lang="zh-TW" altLang="en-US" sz="2200" b="1" kern="1200" dirty="0">
            <a:solidFill>
              <a:schemeClr val="tx1"/>
            </a:solidFill>
            <a:latin typeface="微軟正黑體" panose="020B0604030504040204" pitchFamily="34" charset="-120"/>
            <a:ea typeface="微軟正黑體" panose="020B0604030504040204" pitchFamily="34" charset="-120"/>
          </a:endParaRPr>
        </a:p>
      </dsp:txBody>
      <dsp:txXfrm>
        <a:off x="1588878" y="713283"/>
        <a:ext cx="946367" cy="731283"/>
      </dsp:txXfrm>
    </dsp:sp>
    <dsp:sp modelId="{FAD81595-C7BB-46A7-A854-0493FEA1C3BC}">
      <dsp:nvSpPr>
        <dsp:cNvPr id="0" name=""/>
        <dsp:cNvSpPr/>
      </dsp:nvSpPr>
      <dsp:spPr>
        <a:xfrm>
          <a:off x="676792" y="28027"/>
          <a:ext cx="4060776" cy="4060776"/>
        </a:xfrm>
        <a:prstGeom prst="circularArrow">
          <a:avLst>
            <a:gd name="adj1" fmla="val 5085"/>
            <a:gd name="adj2" fmla="val 327528"/>
            <a:gd name="adj3" fmla="val 19472472"/>
            <a:gd name="adj4" fmla="val 16200251"/>
            <a:gd name="adj5" fmla="val 5932"/>
          </a:avLst>
        </a:prstGeom>
        <a:solidFill>
          <a:schemeClr val="tx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814368A-DA40-49C3-A100-50567C4ACF7E}">
      <dsp:nvSpPr>
        <dsp:cNvPr id="0" name=""/>
        <dsp:cNvSpPr/>
      </dsp:nvSpPr>
      <dsp:spPr>
        <a:xfrm>
          <a:off x="719809" y="102446"/>
          <a:ext cx="4060776" cy="4060776"/>
        </a:xfrm>
        <a:prstGeom prst="circularArrow">
          <a:avLst>
            <a:gd name="adj1" fmla="val 5085"/>
            <a:gd name="adj2" fmla="val 327528"/>
            <a:gd name="adj3" fmla="val 1472472"/>
            <a:gd name="adj4" fmla="val 19800000"/>
            <a:gd name="adj5" fmla="val 5932"/>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9C588D3-4B2B-4D1F-9AC2-A398BD5BDC41}">
      <dsp:nvSpPr>
        <dsp:cNvPr id="0" name=""/>
        <dsp:cNvSpPr/>
      </dsp:nvSpPr>
      <dsp:spPr>
        <a:xfrm>
          <a:off x="676792" y="176865"/>
          <a:ext cx="4060776" cy="4060776"/>
        </a:xfrm>
        <a:prstGeom prst="circularArrow">
          <a:avLst>
            <a:gd name="adj1" fmla="val 5085"/>
            <a:gd name="adj2" fmla="val 327528"/>
            <a:gd name="adj3" fmla="val 5072221"/>
            <a:gd name="adj4" fmla="val 1800000"/>
            <a:gd name="adj5" fmla="val 5932"/>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5003AA6-FD16-473F-B6B8-2ADF8AE989C3}">
      <dsp:nvSpPr>
        <dsp:cNvPr id="0" name=""/>
        <dsp:cNvSpPr/>
      </dsp:nvSpPr>
      <dsp:spPr>
        <a:xfrm>
          <a:off x="591022" y="176865"/>
          <a:ext cx="4060776" cy="4060776"/>
        </a:xfrm>
        <a:prstGeom prst="circularArrow">
          <a:avLst>
            <a:gd name="adj1" fmla="val 5085"/>
            <a:gd name="adj2" fmla="val 327528"/>
            <a:gd name="adj3" fmla="val 8672472"/>
            <a:gd name="adj4" fmla="val 5400251"/>
            <a:gd name="adj5" fmla="val 5932"/>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01808E1-0314-48A5-837B-DA45545F6640}">
      <dsp:nvSpPr>
        <dsp:cNvPr id="0" name=""/>
        <dsp:cNvSpPr/>
      </dsp:nvSpPr>
      <dsp:spPr>
        <a:xfrm>
          <a:off x="548006" y="102446"/>
          <a:ext cx="4060776" cy="4060776"/>
        </a:xfrm>
        <a:prstGeom prst="circularArrow">
          <a:avLst>
            <a:gd name="adj1" fmla="val 5085"/>
            <a:gd name="adj2" fmla="val 327528"/>
            <a:gd name="adj3" fmla="val 12272472"/>
            <a:gd name="adj4" fmla="val 9000000"/>
            <a:gd name="adj5" fmla="val 5932"/>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A9B6EFB-06CC-4EDF-8290-611F800857E3}">
      <dsp:nvSpPr>
        <dsp:cNvPr id="0" name=""/>
        <dsp:cNvSpPr/>
      </dsp:nvSpPr>
      <dsp:spPr>
        <a:xfrm>
          <a:off x="591022" y="28027"/>
          <a:ext cx="4060776" cy="4060776"/>
        </a:xfrm>
        <a:prstGeom prst="circularArrow">
          <a:avLst>
            <a:gd name="adj1" fmla="val 5085"/>
            <a:gd name="adj2" fmla="val 327528"/>
            <a:gd name="adj3" fmla="val 15872221"/>
            <a:gd name="adj4" fmla="val 12600000"/>
            <a:gd name="adj5" fmla="val 5932"/>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77FDA-1B1E-46B1-83F2-634DBAE18388}">
      <dsp:nvSpPr>
        <dsp:cNvPr id="0" name=""/>
        <dsp:cNvSpPr/>
      </dsp:nvSpPr>
      <dsp:spPr>
        <a:xfrm>
          <a:off x="0" y="387493"/>
          <a:ext cx="9025003" cy="887512"/>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0441" tIns="479044" rIns="700441" bIns="128016" numCol="1" spcCol="1270" anchor="t" anchorCtr="0">
          <a:noAutofit/>
        </a:bodyPr>
        <a:lstStyle/>
        <a:p>
          <a:pPr marL="171450" lvl="1" indent="-171450" algn="l" defTabSz="800100">
            <a:lnSpc>
              <a:spcPct val="90000"/>
            </a:lnSpc>
            <a:spcBef>
              <a:spcPct val="0"/>
            </a:spcBef>
            <a:spcAft>
              <a:spcPct val="15000"/>
            </a:spcAft>
            <a:buChar char="•"/>
          </a:pPr>
          <a:r>
            <a:rPr lang="zh-TW" altLang="en-US" sz="1800" kern="1200" dirty="0"/>
            <a:t>疾病的控制、身心健康</a:t>
          </a:r>
        </a:p>
      </dsp:txBody>
      <dsp:txXfrm>
        <a:off x="0" y="387493"/>
        <a:ext cx="9025003" cy="887512"/>
      </dsp:txXfrm>
    </dsp:sp>
    <dsp:sp modelId="{EE820766-DC1C-4901-B021-C63E4803AB36}">
      <dsp:nvSpPr>
        <dsp:cNvPr id="0" name=""/>
        <dsp:cNvSpPr/>
      </dsp:nvSpPr>
      <dsp:spPr>
        <a:xfrm>
          <a:off x="451250" y="48013"/>
          <a:ext cx="6317502"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787" tIns="0" rIns="238787" bIns="0" numCol="1" spcCol="1270" anchor="ctr" anchorCtr="0">
          <a:noAutofit/>
        </a:bodyPr>
        <a:lstStyle/>
        <a:p>
          <a:pPr marL="0" lvl="0" indent="0" algn="l" defTabSz="1244600">
            <a:lnSpc>
              <a:spcPct val="90000"/>
            </a:lnSpc>
            <a:spcBef>
              <a:spcPct val="0"/>
            </a:spcBef>
            <a:spcAft>
              <a:spcPct val="35000"/>
            </a:spcAft>
            <a:buNone/>
          </a:pPr>
          <a:r>
            <a:rPr lang="en-US" altLang="en-US" sz="2800" kern="1200" dirty="0"/>
            <a:t>Health</a:t>
          </a:r>
          <a:endParaRPr lang="zh-TW" altLang="en-US" sz="2800" kern="1200" dirty="0"/>
        </a:p>
      </dsp:txBody>
      <dsp:txXfrm>
        <a:off x="484394" y="81157"/>
        <a:ext cx="6251214" cy="612672"/>
      </dsp:txXfrm>
    </dsp:sp>
    <dsp:sp modelId="{68BA5546-DAE7-4D52-A472-C03C553B15EE}">
      <dsp:nvSpPr>
        <dsp:cNvPr id="0" name=""/>
        <dsp:cNvSpPr/>
      </dsp:nvSpPr>
      <dsp:spPr>
        <a:xfrm>
          <a:off x="0" y="1738686"/>
          <a:ext cx="9025003" cy="887512"/>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0441" tIns="479044" rIns="700441" bIns="128016" numCol="1" spcCol="1270" anchor="t" anchorCtr="0">
          <a:noAutofit/>
        </a:bodyPr>
        <a:lstStyle/>
        <a:p>
          <a:pPr marL="228600" lvl="1" indent="-228600" algn="l" defTabSz="889000">
            <a:lnSpc>
              <a:spcPct val="90000"/>
            </a:lnSpc>
            <a:spcBef>
              <a:spcPct val="0"/>
            </a:spcBef>
            <a:spcAft>
              <a:spcPct val="15000"/>
            </a:spcAft>
            <a:buChar char="•"/>
          </a:pPr>
          <a:r>
            <a:rPr lang="zh-TW" altLang="en-US" sz="1800" kern="1200">
              <a:latin typeface="Calibri" panose="020F0502020204030204"/>
              <a:ea typeface="新細明體" panose="02020500000000000000" pitchFamily="18" charset="-120"/>
              <a:cs typeface="+mn-cs"/>
            </a:rPr>
            <a:t>穩定安全的住所</a:t>
          </a:r>
          <a:endParaRPr lang="zh-TW" altLang="en-US" sz="1800" kern="1200" dirty="0">
            <a:latin typeface="Calibri" panose="020F0502020204030204"/>
            <a:ea typeface="新細明體" panose="02020500000000000000" pitchFamily="18" charset="-120"/>
            <a:cs typeface="+mn-cs"/>
          </a:endParaRPr>
        </a:p>
      </dsp:txBody>
      <dsp:txXfrm>
        <a:off x="0" y="1738686"/>
        <a:ext cx="9025003" cy="887512"/>
      </dsp:txXfrm>
    </dsp:sp>
    <dsp:sp modelId="{4D93B00D-1BF4-4951-8326-F6C052EB043D}">
      <dsp:nvSpPr>
        <dsp:cNvPr id="0" name=""/>
        <dsp:cNvSpPr/>
      </dsp:nvSpPr>
      <dsp:spPr>
        <a:xfrm>
          <a:off x="451250" y="1399206"/>
          <a:ext cx="6317502"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787" tIns="0" rIns="238787" bIns="0" numCol="1" spcCol="1270" anchor="ctr" anchorCtr="0">
          <a:noAutofit/>
        </a:bodyPr>
        <a:lstStyle/>
        <a:p>
          <a:pPr marL="0" lvl="0" indent="0" algn="l" defTabSz="1244600">
            <a:lnSpc>
              <a:spcPct val="90000"/>
            </a:lnSpc>
            <a:spcBef>
              <a:spcPct val="0"/>
            </a:spcBef>
            <a:spcAft>
              <a:spcPct val="35000"/>
            </a:spcAft>
            <a:buNone/>
          </a:pPr>
          <a:r>
            <a:rPr lang="en-US" altLang="en-US" sz="2800" kern="1200">
              <a:latin typeface="Calibri" panose="020F0502020204030204"/>
              <a:ea typeface="+mn-ea"/>
              <a:cs typeface="+mn-cs"/>
            </a:rPr>
            <a:t>Home</a:t>
          </a:r>
          <a:endParaRPr lang="zh-TW" altLang="en-US" sz="2800" kern="1200" dirty="0">
            <a:latin typeface="Calibri" panose="020F0502020204030204"/>
            <a:ea typeface="+mn-ea"/>
            <a:cs typeface="+mn-cs"/>
          </a:endParaRPr>
        </a:p>
      </dsp:txBody>
      <dsp:txXfrm>
        <a:off x="484394" y="1432350"/>
        <a:ext cx="6251214" cy="612672"/>
      </dsp:txXfrm>
    </dsp:sp>
    <dsp:sp modelId="{8A801B36-027F-4C3C-9CFF-61FCDD3293A7}">
      <dsp:nvSpPr>
        <dsp:cNvPr id="0" name=""/>
        <dsp:cNvSpPr/>
      </dsp:nvSpPr>
      <dsp:spPr>
        <a:xfrm>
          <a:off x="0" y="3089878"/>
          <a:ext cx="9025003" cy="887512"/>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0441" tIns="479044" rIns="576000" bIns="128016" numCol="1" spcCol="1270" anchor="t" anchorCtr="0">
          <a:noAutofit/>
        </a:bodyPr>
        <a:lstStyle/>
        <a:p>
          <a:pPr marL="228600" lvl="1" indent="-228600" algn="l" defTabSz="889000">
            <a:lnSpc>
              <a:spcPct val="90000"/>
            </a:lnSpc>
            <a:spcBef>
              <a:spcPct val="0"/>
            </a:spcBef>
            <a:spcAft>
              <a:spcPct val="15000"/>
            </a:spcAft>
            <a:buChar char="•"/>
          </a:pPr>
          <a:r>
            <a:rPr lang="zh-TW" altLang="en-US" sz="1800" kern="1200">
              <a:latin typeface="Calibri" panose="020F0502020204030204"/>
              <a:ea typeface="新細明體" panose="02020500000000000000" pitchFamily="18" charset="-120"/>
              <a:cs typeface="+mn-cs"/>
            </a:rPr>
            <a:t>有意義的日常活動、社會參與，或能獨立、有收入及資源參與社會</a:t>
          </a:r>
          <a:endParaRPr lang="zh-TW" altLang="en-US" sz="1800" kern="1200" dirty="0">
            <a:latin typeface="Calibri" panose="020F0502020204030204"/>
            <a:ea typeface="新細明體" panose="02020500000000000000" pitchFamily="18" charset="-120"/>
            <a:cs typeface="+mn-cs"/>
          </a:endParaRPr>
        </a:p>
      </dsp:txBody>
      <dsp:txXfrm>
        <a:off x="0" y="3089878"/>
        <a:ext cx="9025003" cy="887512"/>
      </dsp:txXfrm>
    </dsp:sp>
    <dsp:sp modelId="{E2C3D9F4-F143-4585-9E31-09BD886C30C7}">
      <dsp:nvSpPr>
        <dsp:cNvPr id="0" name=""/>
        <dsp:cNvSpPr/>
      </dsp:nvSpPr>
      <dsp:spPr>
        <a:xfrm>
          <a:off x="451250" y="2750398"/>
          <a:ext cx="6317502"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787" tIns="0" rIns="238787" bIns="0" numCol="1" spcCol="1270" anchor="ctr" anchorCtr="0">
          <a:noAutofit/>
        </a:bodyPr>
        <a:lstStyle/>
        <a:p>
          <a:pPr marL="0" lvl="0" indent="0" algn="l" defTabSz="1244600">
            <a:lnSpc>
              <a:spcPct val="90000"/>
            </a:lnSpc>
            <a:spcBef>
              <a:spcPct val="0"/>
            </a:spcBef>
            <a:spcAft>
              <a:spcPct val="35000"/>
            </a:spcAft>
            <a:buNone/>
          </a:pPr>
          <a:r>
            <a:rPr lang="en-US" altLang="en-US" sz="2800" kern="1200">
              <a:latin typeface="Calibri" panose="020F0502020204030204"/>
              <a:ea typeface="+mn-ea"/>
              <a:cs typeface="+mn-cs"/>
            </a:rPr>
            <a:t>Purpose</a:t>
          </a:r>
          <a:endParaRPr lang="zh-TW" altLang="en-US" sz="2800" kern="1200" dirty="0">
            <a:latin typeface="Calibri" panose="020F0502020204030204"/>
            <a:ea typeface="+mn-ea"/>
            <a:cs typeface="+mn-cs"/>
          </a:endParaRPr>
        </a:p>
      </dsp:txBody>
      <dsp:txXfrm>
        <a:off x="484394" y="2783542"/>
        <a:ext cx="6251214" cy="612672"/>
      </dsp:txXfrm>
    </dsp:sp>
    <dsp:sp modelId="{9D991143-FD02-493E-AE16-D643589B5B3A}">
      <dsp:nvSpPr>
        <dsp:cNvPr id="0" name=""/>
        <dsp:cNvSpPr/>
      </dsp:nvSpPr>
      <dsp:spPr>
        <a:xfrm>
          <a:off x="0" y="4441071"/>
          <a:ext cx="9025003" cy="887512"/>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0441" tIns="479044" rIns="700441" bIns="128016" numCol="1" spcCol="1270" anchor="t" anchorCtr="0">
          <a:noAutofit/>
        </a:bodyPr>
        <a:lstStyle/>
        <a:p>
          <a:pPr marL="228600" lvl="1" indent="-228600" algn="l" defTabSz="889000">
            <a:lnSpc>
              <a:spcPct val="90000"/>
            </a:lnSpc>
            <a:spcBef>
              <a:spcPct val="0"/>
            </a:spcBef>
            <a:spcAft>
              <a:spcPct val="15000"/>
            </a:spcAft>
            <a:buChar char="•"/>
          </a:pPr>
          <a:r>
            <a:rPr lang="zh-TW" altLang="en-US" sz="1800" kern="1200">
              <a:latin typeface="Calibri" panose="020F0502020204030204"/>
              <a:ea typeface="新細明體" panose="02020500000000000000" pitchFamily="18" charset="-120"/>
              <a:cs typeface="+mn-cs"/>
            </a:rPr>
            <a:t>能提供支持、關懷、愛與希望的社會網絡</a:t>
          </a:r>
          <a:endParaRPr lang="zh-TW" altLang="en-US" sz="1800" kern="1200" dirty="0">
            <a:latin typeface="Calibri" panose="020F0502020204030204"/>
            <a:ea typeface="新細明體" panose="02020500000000000000" pitchFamily="18" charset="-120"/>
            <a:cs typeface="+mn-cs"/>
          </a:endParaRPr>
        </a:p>
      </dsp:txBody>
      <dsp:txXfrm>
        <a:off x="0" y="4441071"/>
        <a:ext cx="9025003" cy="887512"/>
      </dsp:txXfrm>
    </dsp:sp>
    <dsp:sp modelId="{0A037D86-B86B-4DA6-9EAB-5FF1102367A5}">
      <dsp:nvSpPr>
        <dsp:cNvPr id="0" name=""/>
        <dsp:cNvSpPr/>
      </dsp:nvSpPr>
      <dsp:spPr>
        <a:xfrm>
          <a:off x="451250" y="4101591"/>
          <a:ext cx="6317502"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787" tIns="0" rIns="238787" bIns="0" numCol="1" spcCol="1270" anchor="ctr" anchorCtr="0">
          <a:noAutofit/>
        </a:bodyPr>
        <a:lstStyle/>
        <a:p>
          <a:pPr marL="0" lvl="0" indent="0" algn="l" defTabSz="1244600">
            <a:lnSpc>
              <a:spcPct val="90000"/>
            </a:lnSpc>
            <a:spcBef>
              <a:spcPct val="0"/>
            </a:spcBef>
            <a:spcAft>
              <a:spcPct val="35000"/>
            </a:spcAft>
            <a:buNone/>
          </a:pPr>
          <a:r>
            <a:rPr lang="en-US" altLang="en-US" sz="2800" kern="1200">
              <a:latin typeface="Calibri" panose="020F0502020204030204"/>
              <a:ea typeface="+mn-ea"/>
              <a:cs typeface="+mn-cs"/>
            </a:rPr>
            <a:t>Community</a:t>
          </a:r>
          <a:endParaRPr lang="zh-TW" altLang="en-US" sz="2800" kern="1200" dirty="0">
            <a:latin typeface="Calibri" panose="020F0502020204030204"/>
            <a:ea typeface="+mn-ea"/>
            <a:cs typeface="+mn-cs"/>
          </a:endParaRPr>
        </a:p>
      </dsp:txBody>
      <dsp:txXfrm>
        <a:off x="484394" y="4134735"/>
        <a:ext cx="6251214"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DFDBA-166F-427F-9C2D-02BEFFBAECF4}">
      <dsp:nvSpPr>
        <dsp:cNvPr id="0" name=""/>
        <dsp:cNvSpPr/>
      </dsp:nvSpPr>
      <dsp:spPr>
        <a:xfrm>
          <a:off x="4532134" y="2728678"/>
          <a:ext cx="3335052" cy="3335052"/>
        </a:xfrm>
        <a:prstGeom prst="gear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減少供給</a:t>
          </a:r>
        </a:p>
      </dsp:txBody>
      <dsp:txXfrm>
        <a:off x="5202628" y="3509898"/>
        <a:ext cx="1994064" cy="1714286"/>
      </dsp:txXfrm>
    </dsp:sp>
    <dsp:sp modelId="{954816E0-97AC-48C3-A189-48736D26C553}">
      <dsp:nvSpPr>
        <dsp:cNvPr id="0" name=""/>
        <dsp:cNvSpPr/>
      </dsp:nvSpPr>
      <dsp:spPr>
        <a:xfrm>
          <a:off x="2591740" y="1940393"/>
          <a:ext cx="2425492" cy="2425492"/>
        </a:xfrm>
        <a:prstGeom prst="gear6">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減少需求</a:t>
          </a:r>
        </a:p>
      </dsp:txBody>
      <dsp:txXfrm>
        <a:off x="3202365" y="2554708"/>
        <a:ext cx="1204242" cy="1196862"/>
      </dsp:txXfrm>
    </dsp:sp>
    <dsp:sp modelId="{4D07C4DF-2E30-4B71-98DF-DBE1D2EFF2A4}">
      <dsp:nvSpPr>
        <dsp:cNvPr id="0" name=""/>
        <dsp:cNvSpPr/>
      </dsp:nvSpPr>
      <dsp:spPr>
        <a:xfrm rot="20700000">
          <a:off x="3950263" y="267051"/>
          <a:ext cx="2376487" cy="2376487"/>
        </a:xfrm>
        <a:prstGeom prst="gear6">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減少傷害</a:t>
          </a:r>
        </a:p>
      </dsp:txBody>
      <dsp:txXfrm rot="-20700000">
        <a:off x="4471497" y="788285"/>
        <a:ext cx="1334020" cy="1334020"/>
      </dsp:txXfrm>
    </dsp:sp>
    <dsp:sp modelId="{9D7D874C-E2AC-4D1B-9214-E5C0DB6FC324}">
      <dsp:nvSpPr>
        <dsp:cNvPr id="0" name=""/>
        <dsp:cNvSpPr/>
      </dsp:nvSpPr>
      <dsp:spPr>
        <a:xfrm>
          <a:off x="4296725" y="2213371"/>
          <a:ext cx="4268866" cy="4268866"/>
        </a:xfrm>
        <a:prstGeom prst="circularArrow">
          <a:avLst>
            <a:gd name="adj1" fmla="val 4687"/>
            <a:gd name="adj2" fmla="val 299029"/>
            <a:gd name="adj3" fmla="val 2548043"/>
            <a:gd name="adj4" fmla="val 15794240"/>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68BBB5-6AC9-422A-AF03-1FA96A9F422B}">
      <dsp:nvSpPr>
        <dsp:cNvPr id="0" name=""/>
        <dsp:cNvSpPr/>
      </dsp:nvSpPr>
      <dsp:spPr>
        <a:xfrm>
          <a:off x="2162190" y="1395701"/>
          <a:ext cx="3101598" cy="3101598"/>
        </a:xfrm>
        <a:prstGeom prst="leftCircularArrow">
          <a:avLst>
            <a:gd name="adj1" fmla="val 6452"/>
            <a:gd name="adj2" fmla="val 429999"/>
            <a:gd name="adj3" fmla="val 10489124"/>
            <a:gd name="adj4" fmla="val 14837806"/>
            <a:gd name="adj5" fmla="val 7527"/>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DCE28C-642D-4611-BB99-00F5F5C77322}">
      <dsp:nvSpPr>
        <dsp:cNvPr id="0" name=""/>
        <dsp:cNvSpPr/>
      </dsp:nvSpPr>
      <dsp:spPr>
        <a:xfrm>
          <a:off x="3400557" y="-261511"/>
          <a:ext cx="3344147" cy="3344147"/>
        </a:xfrm>
        <a:prstGeom prst="circularArrow">
          <a:avLst>
            <a:gd name="adj1" fmla="val 5984"/>
            <a:gd name="adj2" fmla="val 394124"/>
            <a:gd name="adj3" fmla="val 13313824"/>
            <a:gd name="adj4" fmla="val 10508221"/>
            <a:gd name="adj5" fmla="val 6981"/>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95797-7EFA-40C2-992C-054E49A436A9}">
      <dsp:nvSpPr>
        <dsp:cNvPr id="0" name=""/>
        <dsp:cNvSpPr/>
      </dsp:nvSpPr>
      <dsp:spPr>
        <a:xfrm rot="16200000">
          <a:off x="632" y="455424"/>
          <a:ext cx="4370363" cy="4370363"/>
        </a:xfrm>
        <a:prstGeom prst="downArrow">
          <a:avLst>
            <a:gd name="adj1" fmla="val 50000"/>
            <a:gd name="adj2" fmla="val 35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latin typeface="微軟正黑體" panose="020B0604030504040204" pitchFamily="34" charset="-120"/>
              <a:ea typeface="微軟正黑體" panose="020B0604030504040204" pitchFamily="34" charset="-120"/>
            </a:rPr>
            <a:t>司法轉向</a:t>
          </a:r>
        </a:p>
      </dsp:txBody>
      <dsp:txXfrm rot="5400000">
        <a:off x="632" y="1548015"/>
        <a:ext cx="3605549" cy="2185181"/>
      </dsp:txXfrm>
    </dsp:sp>
    <dsp:sp modelId="{39189158-7346-4AAF-837D-F830FFD48E38}">
      <dsp:nvSpPr>
        <dsp:cNvPr id="0" name=""/>
        <dsp:cNvSpPr/>
      </dsp:nvSpPr>
      <dsp:spPr>
        <a:xfrm rot="5400000">
          <a:off x="4633535" y="455424"/>
          <a:ext cx="4370363" cy="4370363"/>
        </a:xfrm>
        <a:prstGeom prst="downArrow">
          <a:avLst>
            <a:gd name="adj1" fmla="val 50000"/>
            <a:gd name="adj2" fmla="val 35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latin typeface="微軟正黑體" panose="020B0604030504040204" pitchFamily="34" charset="-120"/>
              <a:ea typeface="微軟正黑體" panose="020B0604030504040204" pitchFamily="34" charset="-120"/>
            </a:rPr>
            <a:t>除罪化</a:t>
          </a:r>
        </a:p>
      </dsp:txBody>
      <dsp:txXfrm rot="-5400000">
        <a:off x="5398349" y="1548015"/>
        <a:ext cx="3605549" cy="21851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BFB84-506F-4F72-BDDE-C61E2E5E6928}">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48449-1EB1-4189-8958-29DB309405D0}">
      <dsp:nvSpPr>
        <dsp:cNvPr id="0" name=""/>
        <dsp:cNvSpPr/>
      </dsp:nvSpPr>
      <dsp:spPr>
        <a:xfrm>
          <a:off x="509717" y="338558"/>
          <a:ext cx="10262905" cy="6775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相對性：</a:t>
          </a:r>
          <a:r>
            <a:rPr lang="zh-TW" altLang="en-US" sz="2000" kern="1200" dirty="0">
              <a:latin typeface="微軟正黑體" panose="020B0604030504040204" pitchFamily="34" charset="-120"/>
              <a:ea typeface="微軟正黑體" panose="020B0604030504040204" pitchFamily="34" charset="-120"/>
            </a:rPr>
            <a:t>依不同的時空、社會環境、文化而有不同的界定</a:t>
          </a:r>
        </a:p>
      </dsp:txBody>
      <dsp:txXfrm>
        <a:off x="509717" y="338558"/>
        <a:ext cx="10262905" cy="677550"/>
      </dsp:txXfrm>
    </dsp:sp>
    <dsp:sp modelId="{ED8E780A-06A9-4B24-AE32-1237E9090AB2}">
      <dsp:nvSpPr>
        <dsp:cNvPr id="0" name=""/>
        <dsp:cNvSpPr/>
      </dsp:nvSpPr>
      <dsp:spPr>
        <a:xfrm>
          <a:off x="86248" y="253864"/>
          <a:ext cx="846937" cy="8469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85352F-C01E-44EF-B0B2-E39BE0B85CF0}">
      <dsp:nvSpPr>
        <dsp:cNvPr id="0" name=""/>
        <dsp:cNvSpPr/>
      </dsp:nvSpPr>
      <dsp:spPr>
        <a:xfrm>
          <a:off x="995230" y="1354558"/>
          <a:ext cx="9777392" cy="6775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過渡性：</a:t>
          </a:r>
          <a:r>
            <a:rPr lang="zh-TW" altLang="en-US" sz="2000" kern="1200" dirty="0">
              <a:latin typeface="微軟正黑體" panose="020B0604030504040204" pitchFamily="34" charset="-120"/>
              <a:ea typeface="微軟正黑體" panose="020B0604030504040204" pitchFamily="34" charset="-120"/>
            </a:rPr>
            <a:t>通常是階段性的，絕大多數在成年後都會不見</a:t>
          </a:r>
          <a:endParaRPr lang="zh-TW" altLang="en-US" sz="2800" kern="1200" dirty="0">
            <a:latin typeface="微軟正黑體" panose="020B0604030504040204" pitchFamily="34" charset="-120"/>
            <a:ea typeface="微軟正黑體" panose="020B0604030504040204" pitchFamily="34" charset="-120"/>
          </a:endParaRPr>
        </a:p>
      </dsp:txBody>
      <dsp:txXfrm>
        <a:off x="995230" y="1354558"/>
        <a:ext cx="9777392" cy="677550"/>
      </dsp:txXfrm>
    </dsp:sp>
    <dsp:sp modelId="{F6534FB8-C98D-4342-9115-B8F87CDC0494}">
      <dsp:nvSpPr>
        <dsp:cNvPr id="0" name=""/>
        <dsp:cNvSpPr/>
      </dsp:nvSpPr>
      <dsp:spPr>
        <a:xfrm>
          <a:off x="571761" y="1269864"/>
          <a:ext cx="846937" cy="8469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57EA8-F4A5-432B-98F7-123E60327C90}">
      <dsp:nvSpPr>
        <dsp:cNvPr id="0" name=""/>
        <dsp:cNvSpPr/>
      </dsp:nvSpPr>
      <dsp:spPr>
        <a:xfrm>
          <a:off x="1144243" y="2370558"/>
          <a:ext cx="9628379" cy="6775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連鎖性：</a:t>
          </a:r>
          <a:r>
            <a:rPr lang="zh-TW" altLang="en-US" sz="2000" kern="1200" dirty="0">
              <a:latin typeface="微軟正黑體" panose="020B0604030504040204" pitchFamily="34" charset="-120"/>
              <a:ea typeface="微軟正黑體" panose="020B0604030504040204" pitchFamily="34" charset="-120"/>
            </a:rPr>
            <a:t>偏差行為會連鎖發生，不會只有單一種行為</a:t>
          </a:r>
          <a:endParaRPr lang="zh-TW" altLang="en-US" sz="2800" kern="1200" dirty="0">
            <a:latin typeface="微軟正黑體" panose="020B0604030504040204" pitchFamily="34" charset="-120"/>
            <a:ea typeface="微軟正黑體" panose="020B0604030504040204" pitchFamily="34" charset="-120"/>
          </a:endParaRPr>
        </a:p>
      </dsp:txBody>
      <dsp:txXfrm>
        <a:off x="1144243" y="2370558"/>
        <a:ext cx="9628379" cy="677550"/>
      </dsp:txXfrm>
    </dsp:sp>
    <dsp:sp modelId="{F0380499-15BE-416B-B55A-B944EBFBA7B7}">
      <dsp:nvSpPr>
        <dsp:cNvPr id="0" name=""/>
        <dsp:cNvSpPr/>
      </dsp:nvSpPr>
      <dsp:spPr>
        <a:xfrm>
          <a:off x="720774" y="2285864"/>
          <a:ext cx="846937" cy="8469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BD39D6-9858-48EE-8B88-B8346EE275D0}">
      <dsp:nvSpPr>
        <dsp:cNvPr id="0" name=""/>
        <dsp:cNvSpPr/>
      </dsp:nvSpPr>
      <dsp:spPr>
        <a:xfrm>
          <a:off x="995230" y="3386558"/>
          <a:ext cx="9777392" cy="6775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早發性：</a:t>
          </a:r>
          <a:r>
            <a:rPr lang="zh-TW" altLang="en-US" sz="2000" kern="1200" dirty="0">
              <a:latin typeface="微軟正黑體" panose="020B0604030504040204" pitchFamily="34" charset="-120"/>
              <a:ea typeface="微軟正黑體" panose="020B0604030504040204" pitchFamily="34" charset="-120"/>
            </a:rPr>
            <a:t>通常在很早的時候就可以預測孩子的偏差行為</a:t>
          </a:r>
          <a:endParaRPr lang="zh-TW" altLang="en-US" sz="2800" kern="1200" dirty="0">
            <a:latin typeface="微軟正黑體" panose="020B0604030504040204" pitchFamily="34" charset="-120"/>
            <a:ea typeface="微軟正黑體" panose="020B0604030504040204" pitchFamily="34" charset="-120"/>
          </a:endParaRPr>
        </a:p>
      </dsp:txBody>
      <dsp:txXfrm>
        <a:off x="995230" y="3386558"/>
        <a:ext cx="9777392" cy="677550"/>
      </dsp:txXfrm>
    </dsp:sp>
    <dsp:sp modelId="{DF890D40-CBD5-482A-824C-F6114D29F2C0}">
      <dsp:nvSpPr>
        <dsp:cNvPr id="0" name=""/>
        <dsp:cNvSpPr/>
      </dsp:nvSpPr>
      <dsp:spPr>
        <a:xfrm>
          <a:off x="571761" y="3301864"/>
          <a:ext cx="846937" cy="8469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C8B717-2146-4829-91E1-76FE263B9BC4}">
      <dsp:nvSpPr>
        <dsp:cNvPr id="0" name=""/>
        <dsp:cNvSpPr/>
      </dsp:nvSpPr>
      <dsp:spPr>
        <a:xfrm>
          <a:off x="509717" y="4402558"/>
          <a:ext cx="10262905" cy="6775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多重性：</a:t>
          </a:r>
          <a:r>
            <a:rPr lang="zh-TW" altLang="en-US" sz="2000" kern="1200" dirty="0">
              <a:latin typeface="微軟正黑體" panose="020B0604030504040204" pitchFamily="34" charset="-120"/>
              <a:ea typeface="微軟正黑體" panose="020B0604030504040204" pitchFamily="34" charset="-120"/>
            </a:rPr>
            <a:t>一種行為會有多種原因，一種原因會產生多種行為</a:t>
          </a:r>
        </a:p>
      </dsp:txBody>
      <dsp:txXfrm>
        <a:off x="509717" y="4402558"/>
        <a:ext cx="10262905" cy="677550"/>
      </dsp:txXfrm>
    </dsp:sp>
    <dsp:sp modelId="{8B4F9ED8-844F-4790-9DD7-5C3EA7D36D7D}">
      <dsp:nvSpPr>
        <dsp:cNvPr id="0" name=""/>
        <dsp:cNvSpPr/>
      </dsp:nvSpPr>
      <dsp:spPr>
        <a:xfrm>
          <a:off x="86248" y="4317864"/>
          <a:ext cx="846937" cy="8469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7BF39-1D25-4B99-9887-0913A3A9D281}">
      <dsp:nvSpPr>
        <dsp:cNvPr id="0" name=""/>
        <dsp:cNvSpPr/>
      </dsp:nvSpPr>
      <dsp:spPr>
        <a:xfrm>
          <a:off x="-6125176" y="-937410"/>
          <a:ext cx="7293488" cy="7293488"/>
        </a:xfrm>
        <a:prstGeom prst="blockArc">
          <a:avLst>
            <a:gd name="adj1" fmla="val 18900000"/>
            <a:gd name="adj2" fmla="val 2700000"/>
            <a:gd name="adj3" fmla="val 29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2EFD4D-FAEB-4945-9C7B-A9A4999C292B}">
      <dsp:nvSpPr>
        <dsp:cNvPr id="0" name=""/>
        <dsp:cNvSpPr/>
      </dsp:nvSpPr>
      <dsp:spPr>
        <a:xfrm>
          <a:off x="752110" y="541866"/>
          <a:ext cx="7301111" cy="108373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國家親權</a:t>
          </a:r>
        </a:p>
      </dsp:txBody>
      <dsp:txXfrm>
        <a:off x="752110" y="541866"/>
        <a:ext cx="7301111" cy="1083733"/>
      </dsp:txXfrm>
    </dsp:sp>
    <dsp:sp modelId="{4F001587-8DCC-401B-A3AE-8F9A801979DF}">
      <dsp:nvSpPr>
        <dsp:cNvPr id="0" name=""/>
        <dsp:cNvSpPr/>
      </dsp:nvSpPr>
      <dsp:spPr>
        <a:xfrm>
          <a:off x="74777" y="406400"/>
          <a:ext cx="1354666" cy="135466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82B065-96DD-421C-96BC-6BAE71B7633B}">
      <dsp:nvSpPr>
        <dsp:cNvPr id="0" name=""/>
        <dsp:cNvSpPr/>
      </dsp:nvSpPr>
      <dsp:spPr>
        <a:xfrm>
          <a:off x="1146048" y="2167466"/>
          <a:ext cx="6907174" cy="108373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少事法、憲法、兒權法</a:t>
          </a:r>
        </a:p>
      </dsp:txBody>
      <dsp:txXfrm>
        <a:off x="1146048" y="2167466"/>
        <a:ext cx="6907174" cy="1083733"/>
      </dsp:txXfrm>
    </dsp:sp>
    <dsp:sp modelId="{6CFCA710-8C74-4C76-97A8-3E9417A41F9B}">
      <dsp:nvSpPr>
        <dsp:cNvPr id="0" name=""/>
        <dsp:cNvSpPr/>
      </dsp:nvSpPr>
      <dsp:spPr>
        <a:xfrm>
          <a:off x="468714" y="2032000"/>
          <a:ext cx="1354666" cy="1354666"/>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66156D-824F-40A7-A1EC-7D1F1B2A9367}">
      <dsp:nvSpPr>
        <dsp:cNvPr id="0" name=""/>
        <dsp:cNvSpPr/>
      </dsp:nvSpPr>
      <dsp:spPr>
        <a:xfrm>
          <a:off x="752110" y="3793066"/>
          <a:ext cx="7301111" cy="108373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保障健全之自我成長</a:t>
          </a:r>
        </a:p>
      </dsp:txBody>
      <dsp:txXfrm>
        <a:off x="752110" y="3793066"/>
        <a:ext cx="7301111" cy="1083733"/>
      </dsp:txXfrm>
    </dsp:sp>
    <dsp:sp modelId="{B706742B-D0E2-440A-9C3B-73D19825339F}">
      <dsp:nvSpPr>
        <dsp:cNvPr id="0" name=""/>
        <dsp:cNvSpPr/>
      </dsp:nvSpPr>
      <dsp:spPr>
        <a:xfrm>
          <a:off x="74777" y="3657600"/>
          <a:ext cx="1354666" cy="1354666"/>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79C67-1FD4-445A-89BF-472AA97BFCCB}">
      <dsp:nvSpPr>
        <dsp:cNvPr id="0" name=""/>
        <dsp:cNvSpPr/>
      </dsp:nvSpPr>
      <dsp:spPr>
        <a:xfrm>
          <a:off x="1366" y="244"/>
          <a:ext cx="4138249" cy="59735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初級預防</a:t>
          </a:r>
        </a:p>
      </dsp:txBody>
      <dsp:txXfrm>
        <a:off x="18862" y="17740"/>
        <a:ext cx="4103257" cy="562366"/>
      </dsp:txXfrm>
    </dsp:sp>
    <dsp:sp modelId="{34876EFB-8A6C-4874-BBBE-C693F0DE24A8}">
      <dsp:nvSpPr>
        <dsp:cNvPr id="0" name=""/>
        <dsp:cNvSpPr/>
      </dsp:nvSpPr>
      <dsp:spPr>
        <a:xfrm>
          <a:off x="1366" y="850195"/>
          <a:ext cx="1985724" cy="59735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3820" rIns="0" bIns="83820" numCol="1" spcCol="1270" anchor="ctr" anchorCtr="0">
          <a:noAutofit/>
        </a:bodyPr>
        <a:lstStyle/>
        <a:p>
          <a:pPr marL="0" lvl="0" indent="0" algn="ctr" defTabSz="977900">
            <a:lnSpc>
              <a:spcPct val="90000"/>
            </a:lnSpc>
            <a:spcBef>
              <a:spcPct val="0"/>
            </a:spcBef>
            <a:spcAft>
              <a:spcPct val="35000"/>
            </a:spcAft>
            <a:buNone/>
          </a:pPr>
          <a:r>
            <a:rPr lang="en-US" altLang="en-US" sz="2200" b="1" kern="1200" dirty="0">
              <a:latin typeface="微軟正黑體" panose="020B0604030504040204" pitchFamily="34" charset="-120"/>
              <a:ea typeface="微軟正黑體" panose="020B0604030504040204" pitchFamily="34" charset="-120"/>
            </a:rPr>
            <a:t>Promotion</a:t>
          </a:r>
          <a:endParaRPr lang="zh-TW" altLang="en-US" sz="2200" b="1" kern="1200" dirty="0">
            <a:latin typeface="微軟正黑體" panose="020B0604030504040204" pitchFamily="34" charset="-120"/>
            <a:ea typeface="微軟正黑體" panose="020B0604030504040204" pitchFamily="34" charset="-120"/>
          </a:endParaRPr>
        </a:p>
      </dsp:txBody>
      <dsp:txXfrm>
        <a:off x="18862" y="867691"/>
        <a:ext cx="1950732" cy="562366"/>
      </dsp:txXfrm>
    </dsp:sp>
    <dsp:sp modelId="{1A70F3CF-346E-4815-B877-2742F38EC993}">
      <dsp:nvSpPr>
        <dsp:cNvPr id="0" name=""/>
        <dsp:cNvSpPr/>
      </dsp:nvSpPr>
      <dsp:spPr>
        <a:xfrm>
          <a:off x="2153891" y="850195"/>
          <a:ext cx="1985724" cy="59735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3820" rIns="0" bIns="83820" numCol="1" spcCol="1270" anchor="ctr" anchorCtr="0">
          <a:noAutofit/>
        </a:bodyPr>
        <a:lstStyle/>
        <a:p>
          <a:pPr marL="0" lvl="0" indent="0" algn="ctr" defTabSz="977900">
            <a:lnSpc>
              <a:spcPct val="90000"/>
            </a:lnSpc>
            <a:spcBef>
              <a:spcPct val="0"/>
            </a:spcBef>
            <a:spcAft>
              <a:spcPct val="35000"/>
            </a:spcAft>
            <a:buNone/>
          </a:pPr>
          <a:r>
            <a:rPr lang="en-US" altLang="en-US" sz="2200" b="1" kern="1200" dirty="0">
              <a:latin typeface="微軟正黑體" panose="020B0604030504040204" pitchFamily="34" charset="-120"/>
              <a:ea typeface="微軟正黑體" panose="020B0604030504040204" pitchFamily="34" charset="-120"/>
            </a:rPr>
            <a:t>Protection</a:t>
          </a:r>
          <a:endParaRPr lang="zh-TW" altLang="en-US" sz="2200" b="1" kern="1200" dirty="0">
            <a:latin typeface="微軟正黑體" panose="020B0604030504040204" pitchFamily="34" charset="-120"/>
            <a:ea typeface="微軟正黑體" panose="020B0604030504040204" pitchFamily="34" charset="-120"/>
          </a:endParaRPr>
        </a:p>
      </dsp:txBody>
      <dsp:txXfrm>
        <a:off x="2171387" y="867691"/>
        <a:ext cx="1950732" cy="562366"/>
      </dsp:txXfrm>
    </dsp:sp>
    <dsp:sp modelId="{7E8D30EA-EF07-40C1-AB16-F0B6F04D0E0C}">
      <dsp:nvSpPr>
        <dsp:cNvPr id="0" name=""/>
        <dsp:cNvSpPr/>
      </dsp:nvSpPr>
      <dsp:spPr>
        <a:xfrm>
          <a:off x="4473217" y="244"/>
          <a:ext cx="4138249" cy="59735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次級預防</a:t>
          </a:r>
        </a:p>
      </dsp:txBody>
      <dsp:txXfrm>
        <a:off x="4490713" y="17740"/>
        <a:ext cx="4103257" cy="562366"/>
      </dsp:txXfrm>
    </dsp:sp>
    <dsp:sp modelId="{DEA9CD0C-07A1-4748-B9B4-5E580821148E}">
      <dsp:nvSpPr>
        <dsp:cNvPr id="0" name=""/>
        <dsp:cNvSpPr/>
      </dsp:nvSpPr>
      <dsp:spPr>
        <a:xfrm>
          <a:off x="4473217" y="850195"/>
          <a:ext cx="1985724" cy="59735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3820" rIns="0" bIns="83820" numCol="1" spcCol="1270" anchor="ctr" anchorCtr="0">
          <a:noAutofit/>
        </a:bodyPr>
        <a:lstStyle/>
        <a:p>
          <a:pPr marL="0" lvl="0" indent="0" algn="ctr" defTabSz="977900">
            <a:lnSpc>
              <a:spcPct val="90000"/>
            </a:lnSpc>
            <a:spcBef>
              <a:spcPct val="0"/>
            </a:spcBef>
            <a:spcAft>
              <a:spcPct val="35000"/>
            </a:spcAft>
            <a:buNone/>
          </a:pPr>
          <a:r>
            <a:rPr lang="en-US" altLang="en-US" sz="2200" b="1" kern="1200" dirty="0" err="1">
              <a:latin typeface="微軟正黑體" panose="020B0604030504040204" pitchFamily="34" charset="-120"/>
              <a:ea typeface="微軟正黑體" panose="020B0604030504040204" pitchFamily="34" charset="-120"/>
            </a:rPr>
            <a:t>Intervation</a:t>
          </a:r>
          <a:endParaRPr lang="zh-TW" altLang="en-US" sz="2200" b="1" kern="1200" dirty="0">
            <a:latin typeface="微軟正黑體" panose="020B0604030504040204" pitchFamily="34" charset="-120"/>
            <a:ea typeface="微軟正黑體" panose="020B0604030504040204" pitchFamily="34" charset="-120"/>
          </a:endParaRPr>
        </a:p>
      </dsp:txBody>
      <dsp:txXfrm>
        <a:off x="4490713" y="867691"/>
        <a:ext cx="1950732" cy="562366"/>
      </dsp:txXfrm>
    </dsp:sp>
    <dsp:sp modelId="{03238769-5FD3-4866-A073-919592A12E14}">
      <dsp:nvSpPr>
        <dsp:cNvPr id="0" name=""/>
        <dsp:cNvSpPr/>
      </dsp:nvSpPr>
      <dsp:spPr>
        <a:xfrm>
          <a:off x="6625743" y="850195"/>
          <a:ext cx="1985724" cy="59735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3820" rIns="0" bIns="83820" numCol="1" spcCol="1270" anchor="ctr" anchorCtr="0">
          <a:noAutofit/>
        </a:bodyPr>
        <a:lstStyle/>
        <a:p>
          <a:pPr marL="0" lvl="0" indent="0" algn="ctr" defTabSz="977900">
            <a:lnSpc>
              <a:spcPct val="90000"/>
            </a:lnSpc>
            <a:spcBef>
              <a:spcPct val="0"/>
            </a:spcBef>
            <a:spcAft>
              <a:spcPct val="35000"/>
            </a:spcAft>
            <a:buNone/>
          </a:pPr>
          <a:r>
            <a:rPr lang="en-US" altLang="en-US" sz="2200" b="1" kern="1200" dirty="0">
              <a:latin typeface="微軟正黑體" panose="020B0604030504040204" pitchFamily="34" charset="-120"/>
              <a:ea typeface="微軟正黑體" panose="020B0604030504040204" pitchFamily="34" charset="-120"/>
            </a:rPr>
            <a:t>Limitation</a:t>
          </a:r>
          <a:endParaRPr lang="zh-TW" altLang="en-US" sz="2200" b="1" kern="1200" dirty="0">
            <a:latin typeface="微軟正黑體" panose="020B0604030504040204" pitchFamily="34" charset="-120"/>
            <a:ea typeface="微軟正黑體" panose="020B0604030504040204" pitchFamily="34" charset="-120"/>
          </a:endParaRPr>
        </a:p>
      </dsp:txBody>
      <dsp:txXfrm>
        <a:off x="6643239" y="867691"/>
        <a:ext cx="1950732" cy="562366"/>
      </dsp:txXfrm>
    </dsp:sp>
    <dsp:sp modelId="{EBA8D64C-B3CE-4226-88C5-36289BFC1CB1}">
      <dsp:nvSpPr>
        <dsp:cNvPr id="0" name=""/>
        <dsp:cNvSpPr/>
      </dsp:nvSpPr>
      <dsp:spPr>
        <a:xfrm>
          <a:off x="8945069" y="244"/>
          <a:ext cx="1985724" cy="59735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三級預防</a:t>
          </a:r>
        </a:p>
      </dsp:txBody>
      <dsp:txXfrm>
        <a:off x="8962565" y="17740"/>
        <a:ext cx="1950732" cy="562366"/>
      </dsp:txXfrm>
    </dsp:sp>
    <dsp:sp modelId="{8ABCD1E7-2234-4653-A4AD-8BD92455E5AC}">
      <dsp:nvSpPr>
        <dsp:cNvPr id="0" name=""/>
        <dsp:cNvSpPr/>
      </dsp:nvSpPr>
      <dsp:spPr>
        <a:xfrm>
          <a:off x="8945069" y="850195"/>
          <a:ext cx="1985724" cy="59735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3820" rIns="0" bIns="83820" numCol="1" spcCol="1270" anchor="ctr" anchorCtr="0">
          <a:noAutofit/>
        </a:bodyPr>
        <a:lstStyle/>
        <a:p>
          <a:pPr marL="0" lvl="0" indent="0" algn="ctr" defTabSz="977900">
            <a:lnSpc>
              <a:spcPct val="90000"/>
            </a:lnSpc>
            <a:spcBef>
              <a:spcPct val="0"/>
            </a:spcBef>
            <a:spcAft>
              <a:spcPct val="35000"/>
            </a:spcAft>
            <a:buNone/>
          </a:pPr>
          <a:r>
            <a:rPr lang="en-US" altLang="en-US" sz="2200" b="1" kern="1200" dirty="0">
              <a:latin typeface="微軟正黑體" panose="020B0604030504040204" pitchFamily="34" charset="-120"/>
              <a:ea typeface="微軟正黑體" panose="020B0604030504040204" pitchFamily="34" charset="-120"/>
            </a:rPr>
            <a:t>Rehabilitation</a:t>
          </a:r>
          <a:endParaRPr lang="zh-TW" altLang="en-US" sz="2200" b="1" kern="1200" dirty="0">
            <a:latin typeface="微軟正黑體" panose="020B0604030504040204" pitchFamily="34" charset="-120"/>
            <a:ea typeface="微軟正黑體" panose="020B0604030504040204" pitchFamily="34" charset="-120"/>
          </a:endParaRPr>
        </a:p>
      </dsp:txBody>
      <dsp:txXfrm>
        <a:off x="8962565" y="867691"/>
        <a:ext cx="1950732" cy="56236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13EE6-77E6-45E1-84B5-151E0E05F4D9}" type="datetimeFigureOut">
              <a:rPr lang="zh-TW" altLang="en-US" smtClean="0"/>
              <a:t>2023/11/24</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FD139-BD9C-47CE-A87A-009719B3C4A1}" type="slidenum">
              <a:rPr lang="zh-TW" altLang="en-US" smtClean="0"/>
              <a:t>‹#›</a:t>
            </a:fld>
            <a:endParaRPr lang="zh-TW" altLang="en-US"/>
          </a:p>
        </p:txBody>
      </p:sp>
    </p:spTree>
    <p:extLst>
      <p:ext uri="{BB962C8B-B14F-4D97-AF65-F5344CB8AC3E}">
        <p14:creationId xmlns:p14="http://schemas.microsoft.com/office/powerpoint/2010/main" val="755625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C2888F3-4F3F-4261-A15F-12680096A60F}" type="slidenum">
              <a:rPr lang="zh-TW" altLang="en-US" smtClean="0"/>
              <a:t>27</a:t>
            </a:fld>
            <a:endParaRPr lang="zh-TW" altLang="en-US"/>
          </a:p>
        </p:txBody>
      </p:sp>
    </p:spTree>
    <p:extLst>
      <p:ext uri="{BB962C8B-B14F-4D97-AF65-F5344CB8AC3E}">
        <p14:creationId xmlns:p14="http://schemas.microsoft.com/office/powerpoint/2010/main" val="3820884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0C2888F3-4F3F-4261-A15F-12680096A60F}" type="slidenum">
              <a:rPr kumimoji="0" lang="zh-TW" altLang="en-US" sz="13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296" rtl="0" eaLnBrk="1" fontAlgn="auto" latinLnBrk="0" hangingPunct="1">
                <a:lnSpc>
                  <a:spcPct val="100000"/>
                </a:lnSpc>
                <a:spcBef>
                  <a:spcPts val="0"/>
                </a:spcBef>
                <a:spcAft>
                  <a:spcPts val="0"/>
                </a:spcAft>
                <a:buClrTx/>
                <a:buSzTx/>
                <a:buFontTx/>
                <a:buNone/>
                <a:tabLst/>
                <a:defRPr/>
              </a:pPr>
              <a:t>77</a:t>
            </a:fld>
            <a:endParaRPr kumimoji="0" lang="zh-TW" altLang="en-US" sz="13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18820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0C2888F3-4F3F-4261-A15F-12680096A60F}" type="slidenum">
              <a:rPr kumimoji="0" lang="zh-TW" altLang="en-US" sz="13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296" rtl="0" eaLnBrk="1" fontAlgn="auto" latinLnBrk="0" hangingPunct="1">
                <a:lnSpc>
                  <a:spcPct val="100000"/>
                </a:lnSpc>
                <a:spcBef>
                  <a:spcPts val="0"/>
                </a:spcBef>
                <a:spcAft>
                  <a:spcPts val="0"/>
                </a:spcAft>
                <a:buClrTx/>
                <a:buSzTx/>
                <a:buFontTx/>
                <a:buNone/>
                <a:tabLst/>
                <a:defRPr/>
              </a:pPr>
              <a:t>78</a:t>
            </a:fld>
            <a:endParaRPr kumimoji="0" lang="zh-TW" altLang="en-US" sz="13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088637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0C2888F3-4F3F-4261-A15F-12680096A60F}" type="slidenum">
              <a:rPr kumimoji="0" lang="zh-TW" altLang="en-US" sz="13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296" rtl="0" eaLnBrk="1" fontAlgn="auto" latinLnBrk="0" hangingPunct="1">
                <a:lnSpc>
                  <a:spcPct val="100000"/>
                </a:lnSpc>
                <a:spcBef>
                  <a:spcPts val="0"/>
                </a:spcBef>
                <a:spcAft>
                  <a:spcPts val="0"/>
                </a:spcAft>
                <a:buClrTx/>
                <a:buSzTx/>
                <a:buFontTx/>
                <a:buNone/>
                <a:tabLst/>
                <a:defRPr/>
              </a:pPr>
              <a:t>79</a:t>
            </a:fld>
            <a:endParaRPr kumimoji="0" lang="zh-TW" altLang="en-US" sz="13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336402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0C2888F3-4F3F-4261-A15F-12680096A60F}" type="slidenum">
              <a:rPr kumimoji="0" lang="zh-TW" altLang="en-US" sz="13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296" rtl="0" eaLnBrk="1" fontAlgn="auto" latinLnBrk="0" hangingPunct="1">
                <a:lnSpc>
                  <a:spcPct val="100000"/>
                </a:lnSpc>
                <a:spcBef>
                  <a:spcPts val="0"/>
                </a:spcBef>
                <a:spcAft>
                  <a:spcPts val="0"/>
                </a:spcAft>
                <a:buClrTx/>
                <a:buSzTx/>
                <a:buFontTx/>
                <a:buNone/>
                <a:tabLst/>
                <a:defRPr/>
              </a:pPr>
              <a:t>80</a:t>
            </a:fld>
            <a:endParaRPr kumimoji="0" lang="zh-TW" altLang="en-US" sz="13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591124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0C2888F3-4F3F-4261-A15F-12680096A60F}" type="slidenum">
              <a:rPr kumimoji="0" lang="zh-TW" altLang="en-US" sz="13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296" rtl="0" eaLnBrk="1" fontAlgn="auto" latinLnBrk="0" hangingPunct="1">
                <a:lnSpc>
                  <a:spcPct val="100000"/>
                </a:lnSpc>
                <a:spcBef>
                  <a:spcPts val="0"/>
                </a:spcBef>
                <a:spcAft>
                  <a:spcPts val="0"/>
                </a:spcAft>
                <a:buClrTx/>
                <a:buSzTx/>
                <a:buFontTx/>
                <a:buNone/>
                <a:tabLst/>
                <a:defRPr/>
              </a:pPr>
              <a:t>81</a:t>
            </a:fld>
            <a:endParaRPr kumimoji="0" lang="zh-TW" altLang="en-US" sz="13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356332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備忘稿版面配置區 2">
            <a:extLst>
              <a:ext uri="{FF2B5EF4-FFF2-40B4-BE49-F238E27FC236}">
                <a16:creationId xmlns:a16="http://schemas.microsoft.com/office/drawing/2014/main" id="{5C99F352-D835-4ADD-8526-09A7A4727D18}"/>
              </a:ext>
            </a:extLst>
          </p:cNvPr>
          <p:cNvSpPr txBox="1">
            <a:spLocks/>
          </p:cNvSpPr>
          <p:nvPr/>
        </p:nvSpPr>
        <p:spPr>
          <a:xfrm>
            <a:off x="680721" y="4783306"/>
            <a:ext cx="5445760" cy="4657341"/>
          </a:xfrm>
          <a:prstGeom prst="rect">
            <a:avLst/>
          </a:prstGeom>
        </p:spPr>
        <p:txBody>
          <a:bodyPr vert="horz" lIns="91399" tIns="45700" rIns="91399" bIns="457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15978" marR="0" lvl="0" indent="-215978" algn="just" defTabSz="914400" rtl="0" eaLnBrk="1" fontAlgn="auto" latinLnBrk="0" hangingPunct="1">
              <a:lnSpc>
                <a:spcPts val="1800"/>
              </a:lnSpc>
              <a:spcBef>
                <a:spcPts val="0"/>
              </a:spcBef>
              <a:spcAft>
                <a:spcPts val="0"/>
              </a:spcAft>
              <a:buClrTx/>
              <a:buSzTx/>
              <a:buFontTx/>
              <a:buNone/>
              <a:tabLst/>
              <a:defRPr/>
            </a:pPr>
            <a:r>
              <a:rPr kumimoji="0" lang="zh-TW" altLang="en-US" sz="13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輔導轉介</a:t>
            </a:r>
            <a:endParaRPr kumimoji="0" lang="en-US" altLang="zh-TW" sz="13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143986" marR="0" lvl="0" indent="-143986" algn="just" defTabSz="914400" rtl="0" eaLnBrk="1" fontAlgn="auto" latinLnBrk="0" hangingPunct="1">
              <a:lnSpc>
                <a:spcPts val="1800"/>
              </a:lnSpc>
              <a:spcBef>
                <a:spcPts val="0"/>
              </a:spcBef>
              <a:spcAft>
                <a:spcPts val="0"/>
              </a:spcAft>
              <a:buClrTx/>
              <a:buSzTx/>
              <a:buFontTx/>
              <a:buNone/>
              <a:tabLst/>
              <a:defRPr/>
            </a:pP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落實</a:t>
            </a: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108</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6</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月修正之少事法各規定事項，並配合司法院建置</a:t>
            </a: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425</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防毒少聯網。</a:t>
            </a:r>
            <a:endParaRPr kumimoji="0" lang="zh-TW"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143986" marR="0" lvl="0" indent="-143986" algn="just" defTabSz="914400" rtl="0" eaLnBrk="1" fontAlgn="auto" latinLnBrk="0" hangingPunct="1">
              <a:lnSpc>
                <a:spcPts val="1800"/>
              </a:lnSpc>
              <a:spcBef>
                <a:spcPts val="0"/>
              </a:spcBef>
              <a:spcAft>
                <a:spcPts val="0"/>
              </a:spcAft>
              <a:buClrTx/>
              <a:buSzTx/>
              <a:buFontTx/>
              <a:buNone/>
              <a:tabLst/>
              <a:defRPr/>
            </a:pP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強化在學與未在學少年輔導資源連結、追蹤與轉介，補助學校辦理多元適性教育活動、受安置戒癮少年適性就學及考照費用。</a:t>
            </a:r>
            <a:endParaRPr kumimoji="0" lang="zh-TW"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143986" marR="0" lvl="0" indent="-143986" algn="just" defTabSz="914400" rtl="0" eaLnBrk="1" fontAlgn="auto" latinLnBrk="0" hangingPunct="1">
              <a:lnSpc>
                <a:spcPts val="1800"/>
              </a:lnSpc>
              <a:spcBef>
                <a:spcPts val="600"/>
              </a:spcBef>
              <a:spcAft>
                <a:spcPts val="0"/>
              </a:spcAft>
              <a:buClrTx/>
              <a:buSzTx/>
              <a:buFontTx/>
              <a:buNone/>
              <a:tabLst/>
              <a:defRPr/>
            </a:pPr>
            <a:r>
              <a:rPr kumimoji="0" lang="zh-TW" altLang="en-US" sz="1300" b="1"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清查通報</a:t>
            </a:r>
            <a:endParaRPr kumimoji="0" lang="en-US" altLang="zh-TW" sz="13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143986" marR="0" lvl="0" indent="-143986" algn="just" defTabSz="914400" rtl="0" eaLnBrk="1" fontAlgn="auto" latinLnBrk="0" hangingPunct="1">
              <a:lnSpc>
                <a:spcPts val="1800"/>
              </a:lnSpc>
              <a:spcBef>
                <a:spcPts val="0"/>
              </a:spcBef>
              <a:spcAft>
                <a:spcPts val="0"/>
              </a:spcAft>
              <a:buClrTx/>
              <a:buSzTx/>
              <a:buFontTx/>
              <a:buNone/>
              <a:tabLst/>
              <a:defRPr/>
            </a:pP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依據</a:t>
            </a: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31</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日新興毒品防制會議決議，學校特定人員全面加驗新興毒品。</a:t>
            </a:r>
            <a:endPar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143986" marR="0" lvl="0" indent="-143986" algn="just" defTabSz="914400" rtl="0" eaLnBrk="1" fontAlgn="auto" latinLnBrk="0" hangingPunct="1">
              <a:lnSpc>
                <a:spcPts val="1800"/>
              </a:lnSpc>
              <a:spcBef>
                <a:spcPts val="0"/>
              </a:spcBef>
              <a:spcAft>
                <a:spcPts val="0"/>
              </a:spcAft>
              <a:buClrTx/>
              <a:buSzTx/>
              <a:buFontTx/>
              <a:buNone/>
              <a:tabLst/>
              <a:defRPr/>
            </a:pP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各級學校關心人員名冊已從</a:t>
            </a: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月底開始，分別以密件函送警政署。</a:t>
            </a:r>
            <a:endPar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143986" marR="0" lvl="0" indent="-143986" algn="just" defTabSz="914400" rtl="0" eaLnBrk="1" fontAlgn="auto" latinLnBrk="0" hangingPunct="1">
              <a:lnSpc>
                <a:spcPts val="1800"/>
              </a:lnSpc>
              <a:spcBef>
                <a:spcPts val="0"/>
              </a:spcBef>
              <a:spcAft>
                <a:spcPts val="0"/>
              </a:spcAft>
              <a:buClrTx/>
              <a:buSzTx/>
              <a:buFontTx/>
              <a:buNone/>
              <a:tabLst/>
              <a:defRPr/>
            </a:pP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警政署於</a:t>
            </a: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23</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日請本部針對藥頭藥腳進行學籍勾稽，勾稽結果已於</a:t>
            </a: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日回復該署，後續作為擬於下次聯繫會議中討論。</a:t>
            </a:r>
            <a:endPar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143986" marR="0" lvl="0" indent="-143986" algn="just" defTabSz="914400" rtl="0" eaLnBrk="1" fontAlgn="auto" latinLnBrk="0" hangingPunct="1">
              <a:lnSpc>
                <a:spcPts val="1800"/>
              </a:lnSpc>
              <a:spcBef>
                <a:spcPts val="0"/>
              </a:spcBef>
              <a:spcAft>
                <a:spcPts val="0"/>
              </a:spcAft>
              <a:buClrTx/>
              <a:buSzTx/>
              <a:buFontTx/>
              <a:buNone/>
              <a:tabLst/>
              <a:defRPr/>
            </a:pP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4.6</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月份已分別另頒修正</a:t>
            </a:r>
            <a:r>
              <a:rPr kumimoji="0" lang="zh-TW"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特定人員尿液篩檢及輔導作業要點緝毒溯源通報作業要點</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zh-TW" sz="1300" b="0"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鼓勵學校邀請專責警力參與「春暉小組」，透過輔導過程，獲得藥頭情資</a:t>
            </a:r>
            <a:r>
              <a:rPr kumimoji="0" lang="zh-TW" altLang="en-US" sz="1300" b="0"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，並</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保護情資提供者。</a:t>
            </a:r>
            <a:endPar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143986" marR="0" lvl="0" indent="-143986" algn="just" defTabSz="914400" rtl="0" eaLnBrk="1" fontAlgn="auto" latinLnBrk="0" hangingPunct="1">
              <a:lnSpc>
                <a:spcPts val="1800"/>
              </a:lnSpc>
              <a:spcBef>
                <a:spcPts val="600"/>
              </a:spcBef>
              <a:spcAft>
                <a:spcPts val="0"/>
              </a:spcAft>
              <a:buClrTx/>
              <a:buSzTx/>
              <a:buFontTx/>
              <a:buNone/>
              <a:tabLst/>
              <a:defRPr/>
            </a:pPr>
            <a:r>
              <a:rPr kumimoji="0" lang="zh-TW" altLang="en-US" sz="13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教育宣導</a:t>
            </a:r>
            <a:endParaRPr kumimoji="0" lang="en-US" altLang="zh-TW" sz="13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143986" marR="0" lvl="0" indent="-143986" algn="just" defTabSz="914400" rtl="0" eaLnBrk="1" fontAlgn="auto" latinLnBrk="0" hangingPunct="1">
              <a:lnSpc>
                <a:spcPts val="1800"/>
              </a:lnSpc>
              <a:spcBef>
                <a:spcPts val="0"/>
              </a:spcBef>
              <a:spcAft>
                <a:spcPts val="0"/>
              </a:spcAft>
              <a:buClrTx/>
              <a:buSzTx/>
              <a:buFontTx/>
              <a:buNone/>
              <a:tabLst/>
              <a:defRPr/>
            </a:pP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強化分級分眾、多元形式反毒宣導，並隨時掌握毒品流行趨勢，及時製作文宣、動畫、懶人包等，發送相關機關。</a:t>
            </a:r>
            <a:endPar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143986" marR="0" lvl="0" indent="-143986" algn="just" defTabSz="914400" rtl="0" eaLnBrk="1" fontAlgn="auto" latinLnBrk="0" hangingPunct="1">
              <a:lnSpc>
                <a:spcPts val="1800"/>
              </a:lnSpc>
              <a:spcBef>
                <a:spcPts val="0"/>
              </a:spcBef>
              <a:spcAft>
                <a:spcPts val="0"/>
              </a:spcAft>
              <a:buClrTx/>
              <a:buSzTx/>
              <a:buFontTx/>
              <a:buNone/>
              <a:tabLst/>
              <a:defRPr/>
            </a:pPr>
            <a:r>
              <a:rPr kumimoji="0" lang="en-US" altLang="zh-TW"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配合少事法之暴險少年行政先行，</a:t>
            </a:r>
            <a:r>
              <a:rPr kumimoji="0" lang="zh-TW" altLang="zh-TW" sz="1300" b="0"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提升教育場域</a:t>
            </a:r>
            <a:r>
              <a:rPr kumimoji="0" lang="zh-TW" altLang="en-US" sz="1300" b="0"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、少輔會、</a:t>
            </a:r>
            <a:r>
              <a:rPr kumimoji="0" lang="zh-TW" altLang="zh-TW" sz="1300" b="0"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兒少拒毒預防及家長親職教育處遇人員藥物濫用防制專業知能</a:t>
            </a:r>
            <a:r>
              <a:rPr kumimoji="0" lang="zh-TW" altLang="en-US" sz="1300" b="0"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0598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1592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0C2888F3-4F3F-4261-A15F-12680096A60F}"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296" rtl="0" eaLnBrk="1" fontAlgn="auto" latinLnBrk="0" hangingPunct="1">
                <a:lnSpc>
                  <a:spcPct val="100000"/>
                </a:lnSpc>
                <a:spcBef>
                  <a:spcPts val="0"/>
                </a:spcBef>
                <a:spcAft>
                  <a:spcPts val="0"/>
                </a:spcAft>
                <a:buClrTx/>
                <a:buSzTx/>
                <a:buFontTx/>
                <a:buNone/>
                <a:tabLst/>
                <a:defRPr/>
              </a:pPr>
              <a:t>70</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04607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0C2888F3-4F3F-4261-A15F-12680096A60F}" type="slidenum">
              <a:rPr kumimoji="0" lang="zh-TW" altLang="en-US" sz="13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296" rtl="0" eaLnBrk="1" fontAlgn="auto" latinLnBrk="0" hangingPunct="1">
                <a:lnSpc>
                  <a:spcPct val="100000"/>
                </a:lnSpc>
                <a:spcBef>
                  <a:spcPts val="0"/>
                </a:spcBef>
                <a:spcAft>
                  <a:spcPts val="0"/>
                </a:spcAft>
                <a:buClrTx/>
                <a:buSzTx/>
                <a:buFontTx/>
                <a:buNone/>
                <a:tabLst/>
                <a:defRPr/>
              </a:pPr>
              <a:t>72</a:t>
            </a:fld>
            <a:endParaRPr kumimoji="0" lang="zh-TW" altLang="en-US" sz="13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19711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0C2888F3-4F3F-4261-A15F-12680096A60F}" type="slidenum">
              <a:rPr kumimoji="0" lang="zh-TW" altLang="en-US" sz="13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296" rtl="0" eaLnBrk="1" fontAlgn="auto" latinLnBrk="0" hangingPunct="1">
                <a:lnSpc>
                  <a:spcPct val="100000"/>
                </a:lnSpc>
                <a:spcBef>
                  <a:spcPts val="0"/>
                </a:spcBef>
                <a:spcAft>
                  <a:spcPts val="0"/>
                </a:spcAft>
                <a:buClrTx/>
                <a:buSzTx/>
                <a:buFontTx/>
                <a:buNone/>
                <a:tabLst/>
                <a:defRPr/>
              </a:pPr>
              <a:t>73</a:t>
            </a:fld>
            <a:endParaRPr kumimoji="0" lang="zh-TW" altLang="en-US" sz="13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10321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0C2888F3-4F3F-4261-A15F-12680096A60F}" type="slidenum">
              <a:rPr kumimoji="0" lang="zh-TW" altLang="en-US" sz="13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296" rtl="0" eaLnBrk="1" fontAlgn="auto" latinLnBrk="0" hangingPunct="1">
                <a:lnSpc>
                  <a:spcPct val="100000"/>
                </a:lnSpc>
                <a:spcBef>
                  <a:spcPts val="0"/>
                </a:spcBef>
                <a:spcAft>
                  <a:spcPts val="0"/>
                </a:spcAft>
                <a:buClrTx/>
                <a:buSzTx/>
                <a:buFontTx/>
                <a:buNone/>
                <a:tabLst/>
                <a:defRPr/>
              </a:pPr>
              <a:t>74</a:t>
            </a:fld>
            <a:endParaRPr kumimoji="0" lang="zh-TW" altLang="en-US" sz="13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24236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0C2888F3-4F3F-4261-A15F-12680096A60F}" type="slidenum">
              <a:rPr kumimoji="0" lang="zh-TW" altLang="en-US" sz="13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296" rtl="0" eaLnBrk="1" fontAlgn="auto" latinLnBrk="0" hangingPunct="1">
                <a:lnSpc>
                  <a:spcPct val="100000"/>
                </a:lnSpc>
                <a:spcBef>
                  <a:spcPts val="0"/>
                </a:spcBef>
                <a:spcAft>
                  <a:spcPts val="0"/>
                </a:spcAft>
                <a:buClrTx/>
                <a:buSzTx/>
                <a:buFontTx/>
                <a:buNone/>
                <a:tabLst/>
                <a:defRPr/>
              </a:pPr>
              <a:t>75</a:t>
            </a:fld>
            <a:endParaRPr kumimoji="0" lang="zh-TW" altLang="en-US" sz="13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140786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0C2888F3-4F3F-4261-A15F-12680096A60F}" type="slidenum">
              <a:rPr kumimoji="0" lang="zh-TW" altLang="en-US" sz="13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296" rtl="0" eaLnBrk="1" fontAlgn="auto" latinLnBrk="0" hangingPunct="1">
                <a:lnSpc>
                  <a:spcPct val="100000"/>
                </a:lnSpc>
                <a:spcBef>
                  <a:spcPts val="0"/>
                </a:spcBef>
                <a:spcAft>
                  <a:spcPts val="0"/>
                </a:spcAft>
                <a:buClrTx/>
                <a:buSzTx/>
                <a:buFontTx/>
                <a:buNone/>
                <a:tabLst/>
                <a:defRPr/>
              </a:pPr>
              <a:t>76</a:t>
            </a:fld>
            <a:endParaRPr kumimoji="0" lang="zh-TW" altLang="en-US" sz="13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706722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43259C-E0B6-4126-B872-6A8A11E03621}"/>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D1FEF8C0-B41C-4CE5-9578-BC7836C11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5DF1EE3E-7DA9-4247-9D03-DC1781E057ED}"/>
              </a:ext>
            </a:extLst>
          </p:cNvPr>
          <p:cNvSpPr>
            <a:spLocks noGrp="1"/>
          </p:cNvSpPr>
          <p:nvPr>
            <p:ph type="dt" sz="half" idx="10"/>
          </p:nvPr>
        </p:nvSpPr>
        <p:spPr/>
        <p:txBody>
          <a:bodyPr/>
          <a:lstStyle/>
          <a:p>
            <a:fld id="{3CC76CE9-D300-4A6E-9524-6CD6817AABE5}" type="datetimeFigureOut">
              <a:rPr lang="zh-TW" altLang="en-US" smtClean="0"/>
              <a:t>2023/11/24</a:t>
            </a:fld>
            <a:endParaRPr lang="zh-TW" altLang="en-US"/>
          </a:p>
        </p:txBody>
      </p:sp>
      <p:sp>
        <p:nvSpPr>
          <p:cNvPr id="5" name="頁尾版面配置區 4">
            <a:extLst>
              <a:ext uri="{FF2B5EF4-FFF2-40B4-BE49-F238E27FC236}">
                <a16:creationId xmlns:a16="http://schemas.microsoft.com/office/drawing/2014/main" id="{A72C0A2B-3528-490E-BC87-C3605E4B61C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5DE7562-9500-400A-B135-BF49318F8841}"/>
              </a:ext>
            </a:extLst>
          </p:cNvPr>
          <p:cNvSpPr>
            <a:spLocks noGrp="1"/>
          </p:cNvSpPr>
          <p:nvPr>
            <p:ph type="sldNum" sz="quarter" idx="12"/>
          </p:nvPr>
        </p:nvSpPr>
        <p:spPr/>
        <p:txBody>
          <a:bodyPr/>
          <a:lstStyle/>
          <a:p>
            <a:fld id="{B2B2BA75-6A09-491D-A456-A8D6DC6457D5}" type="slidenum">
              <a:rPr lang="zh-TW" altLang="en-US" smtClean="0"/>
              <a:t>‹#›</a:t>
            </a:fld>
            <a:endParaRPr lang="zh-TW" altLang="en-US"/>
          </a:p>
        </p:txBody>
      </p:sp>
    </p:spTree>
    <p:extLst>
      <p:ext uri="{BB962C8B-B14F-4D97-AF65-F5344CB8AC3E}">
        <p14:creationId xmlns:p14="http://schemas.microsoft.com/office/powerpoint/2010/main" val="3305974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91E4A4-BDC2-4DD4-8399-7DAE35112C5E}"/>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8E7F4DF8-E251-462B-B63B-CB3E3AB62385}"/>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A88CF2D-00E5-4E5C-B8FB-78EB5E3D186B}"/>
              </a:ext>
            </a:extLst>
          </p:cNvPr>
          <p:cNvSpPr>
            <a:spLocks noGrp="1"/>
          </p:cNvSpPr>
          <p:nvPr>
            <p:ph type="dt" sz="half" idx="10"/>
          </p:nvPr>
        </p:nvSpPr>
        <p:spPr/>
        <p:txBody>
          <a:bodyPr/>
          <a:lstStyle/>
          <a:p>
            <a:fld id="{3CC76CE9-D300-4A6E-9524-6CD6817AABE5}" type="datetimeFigureOut">
              <a:rPr lang="zh-TW" altLang="en-US" smtClean="0"/>
              <a:t>2023/11/24</a:t>
            </a:fld>
            <a:endParaRPr lang="zh-TW" altLang="en-US"/>
          </a:p>
        </p:txBody>
      </p:sp>
      <p:sp>
        <p:nvSpPr>
          <p:cNvPr id="5" name="頁尾版面配置區 4">
            <a:extLst>
              <a:ext uri="{FF2B5EF4-FFF2-40B4-BE49-F238E27FC236}">
                <a16:creationId xmlns:a16="http://schemas.microsoft.com/office/drawing/2014/main" id="{BF963A1D-039A-4828-8CEA-CBB9BAD736C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5997DFA-55E6-4E57-B10C-46C173F3F4C9}"/>
              </a:ext>
            </a:extLst>
          </p:cNvPr>
          <p:cNvSpPr>
            <a:spLocks noGrp="1"/>
          </p:cNvSpPr>
          <p:nvPr>
            <p:ph type="sldNum" sz="quarter" idx="12"/>
          </p:nvPr>
        </p:nvSpPr>
        <p:spPr/>
        <p:txBody>
          <a:bodyPr/>
          <a:lstStyle/>
          <a:p>
            <a:fld id="{B2B2BA75-6A09-491D-A456-A8D6DC6457D5}" type="slidenum">
              <a:rPr lang="zh-TW" altLang="en-US" smtClean="0"/>
              <a:t>‹#›</a:t>
            </a:fld>
            <a:endParaRPr lang="zh-TW" altLang="en-US"/>
          </a:p>
        </p:txBody>
      </p:sp>
    </p:spTree>
    <p:extLst>
      <p:ext uri="{BB962C8B-B14F-4D97-AF65-F5344CB8AC3E}">
        <p14:creationId xmlns:p14="http://schemas.microsoft.com/office/powerpoint/2010/main" val="284593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547DBAC-6F2E-40DB-AEE5-67DC9D0703C2}"/>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FD50CF82-DDC4-46BF-BB33-D3F116838C53}"/>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C2F3E80-DEE8-4268-A13A-00AF46B92AAB}"/>
              </a:ext>
            </a:extLst>
          </p:cNvPr>
          <p:cNvSpPr>
            <a:spLocks noGrp="1"/>
          </p:cNvSpPr>
          <p:nvPr>
            <p:ph type="dt" sz="half" idx="10"/>
          </p:nvPr>
        </p:nvSpPr>
        <p:spPr/>
        <p:txBody>
          <a:bodyPr/>
          <a:lstStyle/>
          <a:p>
            <a:fld id="{3CC76CE9-D300-4A6E-9524-6CD6817AABE5}" type="datetimeFigureOut">
              <a:rPr lang="zh-TW" altLang="en-US" smtClean="0"/>
              <a:t>2023/11/24</a:t>
            </a:fld>
            <a:endParaRPr lang="zh-TW" altLang="en-US"/>
          </a:p>
        </p:txBody>
      </p:sp>
      <p:sp>
        <p:nvSpPr>
          <p:cNvPr id="5" name="頁尾版面配置區 4">
            <a:extLst>
              <a:ext uri="{FF2B5EF4-FFF2-40B4-BE49-F238E27FC236}">
                <a16:creationId xmlns:a16="http://schemas.microsoft.com/office/drawing/2014/main" id="{79103021-03AD-40E1-B591-E7174E9030B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F857F97-1CF7-4F22-BBFD-8862DD7C48A0}"/>
              </a:ext>
            </a:extLst>
          </p:cNvPr>
          <p:cNvSpPr>
            <a:spLocks noGrp="1"/>
          </p:cNvSpPr>
          <p:nvPr>
            <p:ph type="sldNum" sz="quarter" idx="12"/>
          </p:nvPr>
        </p:nvSpPr>
        <p:spPr/>
        <p:txBody>
          <a:bodyPr/>
          <a:lstStyle/>
          <a:p>
            <a:fld id="{B2B2BA75-6A09-491D-A456-A8D6DC6457D5}" type="slidenum">
              <a:rPr lang="zh-TW" altLang="en-US" smtClean="0"/>
              <a:t>‹#›</a:t>
            </a:fld>
            <a:endParaRPr lang="zh-TW" altLang="en-US"/>
          </a:p>
        </p:txBody>
      </p:sp>
    </p:spTree>
    <p:extLst>
      <p:ext uri="{BB962C8B-B14F-4D97-AF65-F5344CB8AC3E}">
        <p14:creationId xmlns:p14="http://schemas.microsoft.com/office/powerpoint/2010/main" val="551548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30"/>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15" indent="0" algn="ctr">
              <a:buNone/>
              <a:defRPr>
                <a:solidFill>
                  <a:schemeClr val="tx1">
                    <a:tint val="75000"/>
                  </a:schemeClr>
                </a:solidFill>
              </a:defRPr>
            </a:lvl2pPr>
            <a:lvl3pPr marL="1219031" indent="0" algn="ctr">
              <a:buNone/>
              <a:defRPr>
                <a:solidFill>
                  <a:schemeClr val="tx1">
                    <a:tint val="75000"/>
                  </a:schemeClr>
                </a:solidFill>
              </a:defRPr>
            </a:lvl3pPr>
            <a:lvl4pPr marL="1828546" indent="0" algn="ctr">
              <a:buNone/>
              <a:defRPr>
                <a:solidFill>
                  <a:schemeClr val="tx1">
                    <a:tint val="75000"/>
                  </a:schemeClr>
                </a:solidFill>
              </a:defRPr>
            </a:lvl4pPr>
            <a:lvl5pPr marL="2438062" indent="0" algn="ctr">
              <a:buNone/>
              <a:defRPr>
                <a:solidFill>
                  <a:schemeClr val="tx1">
                    <a:tint val="75000"/>
                  </a:schemeClr>
                </a:solidFill>
              </a:defRPr>
            </a:lvl5pPr>
            <a:lvl6pPr marL="3047577" indent="0" algn="ctr">
              <a:buNone/>
              <a:defRPr>
                <a:solidFill>
                  <a:schemeClr val="tx1">
                    <a:tint val="75000"/>
                  </a:schemeClr>
                </a:solidFill>
              </a:defRPr>
            </a:lvl6pPr>
            <a:lvl7pPr marL="3657093" indent="0" algn="ctr">
              <a:buNone/>
              <a:defRPr>
                <a:solidFill>
                  <a:schemeClr val="tx1">
                    <a:tint val="75000"/>
                  </a:schemeClr>
                </a:solidFill>
              </a:defRPr>
            </a:lvl7pPr>
            <a:lvl8pPr marL="4266608" indent="0" algn="ctr">
              <a:buNone/>
              <a:defRPr>
                <a:solidFill>
                  <a:schemeClr val="tx1">
                    <a:tint val="75000"/>
                  </a:schemeClr>
                </a:solidFill>
              </a:defRPr>
            </a:lvl8pPr>
            <a:lvl9pPr marL="4876123"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1904877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2239237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5333"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15" indent="0">
              <a:buNone/>
              <a:defRPr sz="2400">
                <a:solidFill>
                  <a:schemeClr val="tx1">
                    <a:tint val="75000"/>
                  </a:schemeClr>
                </a:solidFill>
              </a:defRPr>
            </a:lvl2pPr>
            <a:lvl3pPr marL="1219031" indent="0">
              <a:buNone/>
              <a:defRPr sz="2133">
                <a:solidFill>
                  <a:schemeClr val="tx1">
                    <a:tint val="75000"/>
                  </a:schemeClr>
                </a:solidFill>
              </a:defRPr>
            </a:lvl3pPr>
            <a:lvl4pPr marL="1828546" indent="0">
              <a:buNone/>
              <a:defRPr sz="1867">
                <a:solidFill>
                  <a:schemeClr val="tx1">
                    <a:tint val="75000"/>
                  </a:schemeClr>
                </a:solidFill>
              </a:defRPr>
            </a:lvl4pPr>
            <a:lvl5pPr marL="2438062" indent="0">
              <a:buNone/>
              <a:defRPr sz="1867">
                <a:solidFill>
                  <a:schemeClr val="tx1">
                    <a:tint val="75000"/>
                  </a:schemeClr>
                </a:solidFill>
              </a:defRPr>
            </a:lvl5pPr>
            <a:lvl6pPr marL="3047577" indent="0">
              <a:buNone/>
              <a:defRPr sz="1867">
                <a:solidFill>
                  <a:schemeClr val="tx1">
                    <a:tint val="75000"/>
                  </a:schemeClr>
                </a:solidFill>
              </a:defRPr>
            </a:lvl6pPr>
            <a:lvl7pPr marL="3657093" indent="0">
              <a:buNone/>
              <a:defRPr sz="1867">
                <a:solidFill>
                  <a:schemeClr val="tx1">
                    <a:tint val="75000"/>
                  </a:schemeClr>
                </a:solidFill>
              </a:defRPr>
            </a:lvl7pPr>
            <a:lvl8pPr marL="4266608" indent="0">
              <a:buNone/>
              <a:defRPr sz="1867">
                <a:solidFill>
                  <a:schemeClr val="tx1">
                    <a:tint val="75000"/>
                  </a:schemeClr>
                </a:solidFill>
              </a:defRPr>
            </a:lvl8pPr>
            <a:lvl9pPr marL="4876123" indent="0">
              <a:buNone/>
              <a:defRPr sz="1867">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2174200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1499189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3"/>
          </a:xfrm>
        </p:spPr>
        <p:txBody>
          <a:bodyPr anchor="b"/>
          <a:lstStyle>
            <a:lvl1pPr marL="0" indent="0">
              <a:buNone/>
              <a:defRPr sz="3200" b="1"/>
            </a:lvl1pPr>
            <a:lvl2pPr marL="609515" indent="0">
              <a:buNone/>
              <a:defRPr sz="2667" b="1"/>
            </a:lvl2pPr>
            <a:lvl3pPr marL="1219031" indent="0">
              <a:buNone/>
              <a:defRPr sz="2400" b="1"/>
            </a:lvl3pPr>
            <a:lvl4pPr marL="1828546" indent="0">
              <a:buNone/>
              <a:defRPr sz="2133" b="1"/>
            </a:lvl4pPr>
            <a:lvl5pPr marL="2438062" indent="0">
              <a:buNone/>
              <a:defRPr sz="2133" b="1"/>
            </a:lvl5pPr>
            <a:lvl6pPr marL="3047577" indent="0">
              <a:buNone/>
              <a:defRPr sz="2133" b="1"/>
            </a:lvl6pPr>
            <a:lvl7pPr marL="3657093" indent="0">
              <a:buNone/>
              <a:defRPr sz="2133" b="1"/>
            </a:lvl7pPr>
            <a:lvl8pPr marL="4266608" indent="0">
              <a:buNone/>
              <a:defRPr sz="2133" b="1"/>
            </a:lvl8pPr>
            <a:lvl9pPr marL="4876123" indent="0">
              <a:buNone/>
              <a:defRPr sz="2133"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6" y="1535113"/>
            <a:ext cx="5389033" cy="639763"/>
          </a:xfrm>
        </p:spPr>
        <p:txBody>
          <a:bodyPr anchor="b"/>
          <a:lstStyle>
            <a:lvl1pPr marL="0" indent="0">
              <a:buNone/>
              <a:defRPr sz="3200" b="1"/>
            </a:lvl1pPr>
            <a:lvl2pPr marL="609515" indent="0">
              <a:buNone/>
              <a:defRPr sz="2667" b="1"/>
            </a:lvl2pPr>
            <a:lvl3pPr marL="1219031" indent="0">
              <a:buNone/>
              <a:defRPr sz="2400" b="1"/>
            </a:lvl3pPr>
            <a:lvl4pPr marL="1828546" indent="0">
              <a:buNone/>
              <a:defRPr sz="2133" b="1"/>
            </a:lvl4pPr>
            <a:lvl5pPr marL="2438062" indent="0">
              <a:buNone/>
              <a:defRPr sz="2133" b="1"/>
            </a:lvl5pPr>
            <a:lvl6pPr marL="3047577" indent="0">
              <a:buNone/>
              <a:defRPr sz="2133" b="1"/>
            </a:lvl6pPr>
            <a:lvl7pPr marL="3657093" indent="0">
              <a:buNone/>
              <a:defRPr sz="2133" b="1"/>
            </a:lvl7pPr>
            <a:lvl8pPr marL="4266608" indent="0">
              <a:buNone/>
              <a:defRPr sz="2133" b="1"/>
            </a:lvl8pPr>
            <a:lvl9pPr marL="4876123" indent="0">
              <a:buNone/>
              <a:defRPr sz="2133" b="1"/>
            </a:lvl9pPr>
          </a:lstStyle>
          <a:p>
            <a:pPr lvl="0"/>
            <a:r>
              <a:rPr lang="zh-TW" altLang="en-US"/>
              <a:t>按一下以編輯母片文字樣式</a:t>
            </a:r>
          </a:p>
        </p:txBody>
      </p:sp>
      <p:sp>
        <p:nvSpPr>
          <p:cNvPr id="6" name="內容版面配置區 5"/>
          <p:cNvSpPr>
            <a:spLocks noGrp="1"/>
          </p:cNvSpPr>
          <p:nvPr>
            <p:ph sz="quarter" idx="4"/>
          </p:nvPr>
        </p:nvSpPr>
        <p:spPr>
          <a:xfrm>
            <a:off x="6193376"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3050674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1030679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173802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7" y="273049"/>
            <a:ext cx="4011084" cy="1162051"/>
          </a:xfrm>
        </p:spPr>
        <p:txBody>
          <a:bodyPr anchor="b"/>
          <a:lstStyle>
            <a:lvl1pPr algn="l">
              <a:defRPr sz="2667" b="1"/>
            </a:lvl1pPr>
          </a:lstStyle>
          <a:p>
            <a:r>
              <a:rPr lang="zh-TW" altLang="en-US"/>
              <a:t>按一下以編輯母片標題樣式</a:t>
            </a:r>
          </a:p>
        </p:txBody>
      </p:sp>
      <p:sp>
        <p:nvSpPr>
          <p:cNvPr id="3" name="內容版面配置區 2"/>
          <p:cNvSpPr>
            <a:spLocks noGrp="1"/>
          </p:cNvSpPr>
          <p:nvPr>
            <p:ph idx="1"/>
          </p:nvPr>
        </p:nvSpPr>
        <p:spPr>
          <a:xfrm>
            <a:off x="4766735"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7" y="1435104"/>
            <a:ext cx="4011084" cy="4691063"/>
          </a:xfrm>
        </p:spPr>
        <p:txBody>
          <a:bodyPr/>
          <a:lstStyle>
            <a:lvl1pPr marL="0" indent="0">
              <a:buNone/>
              <a:defRPr sz="1867"/>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151932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DFEDE3-B743-49F3-9E58-7D488FD362A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AB7836B-EACF-4CF8-9CFF-AF60B1BFF8A8}"/>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EB64371-ED00-4013-AF4D-70C7C5FBC2DD}"/>
              </a:ext>
            </a:extLst>
          </p:cNvPr>
          <p:cNvSpPr>
            <a:spLocks noGrp="1"/>
          </p:cNvSpPr>
          <p:nvPr>
            <p:ph type="dt" sz="half" idx="10"/>
          </p:nvPr>
        </p:nvSpPr>
        <p:spPr/>
        <p:txBody>
          <a:bodyPr/>
          <a:lstStyle/>
          <a:p>
            <a:fld id="{3CC76CE9-D300-4A6E-9524-6CD6817AABE5}" type="datetimeFigureOut">
              <a:rPr lang="zh-TW" altLang="en-US" smtClean="0"/>
              <a:t>2023/11/24</a:t>
            </a:fld>
            <a:endParaRPr lang="zh-TW" altLang="en-US"/>
          </a:p>
        </p:txBody>
      </p:sp>
      <p:sp>
        <p:nvSpPr>
          <p:cNvPr id="5" name="頁尾版面配置區 4">
            <a:extLst>
              <a:ext uri="{FF2B5EF4-FFF2-40B4-BE49-F238E27FC236}">
                <a16:creationId xmlns:a16="http://schemas.microsoft.com/office/drawing/2014/main" id="{6CE26879-9DDD-4CDF-B333-BF3B5595C35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40B644A-FDFB-4F7C-AAA6-09AE0D507F97}"/>
              </a:ext>
            </a:extLst>
          </p:cNvPr>
          <p:cNvSpPr>
            <a:spLocks noGrp="1"/>
          </p:cNvSpPr>
          <p:nvPr>
            <p:ph type="sldNum" sz="quarter" idx="12"/>
          </p:nvPr>
        </p:nvSpPr>
        <p:spPr/>
        <p:txBody>
          <a:bodyPr/>
          <a:lstStyle/>
          <a:p>
            <a:fld id="{B2B2BA75-6A09-491D-A456-A8D6DC6457D5}" type="slidenum">
              <a:rPr lang="zh-TW" altLang="en-US" smtClean="0"/>
              <a:t>‹#›</a:t>
            </a:fld>
            <a:endParaRPr lang="zh-TW" altLang="en-US"/>
          </a:p>
        </p:txBody>
      </p:sp>
    </p:spTree>
    <p:extLst>
      <p:ext uri="{BB962C8B-B14F-4D97-AF65-F5344CB8AC3E}">
        <p14:creationId xmlns:p14="http://schemas.microsoft.com/office/powerpoint/2010/main" val="816726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1"/>
            <a:ext cx="7315200" cy="566739"/>
          </a:xfrm>
        </p:spPr>
        <p:txBody>
          <a:bodyPr anchor="b"/>
          <a:lstStyle>
            <a:lvl1pPr algn="l">
              <a:defRPr sz="2667"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4267"/>
            </a:lvl1pPr>
            <a:lvl2pPr marL="609515" indent="0">
              <a:buNone/>
              <a:defRPr sz="3733"/>
            </a:lvl2pPr>
            <a:lvl3pPr marL="1219031" indent="0">
              <a:buNone/>
              <a:defRPr sz="3200"/>
            </a:lvl3pPr>
            <a:lvl4pPr marL="1828546" indent="0">
              <a:buNone/>
              <a:defRPr sz="2667"/>
            </a:lvl4pPr>
            <a:lvl5pPr marL="2438062" indent="0">
              <a:buNone/>
              <a:defRPr sz="2667"/>
            </a:lvl5pPr>
            <a:lvl6pPr marL="3047577" indent="0">
              <a:buNone/>
              <a:defRPr sz="2667"/>
            </a:lvl6pPr>
            <a:lvl7pPr marL="3657093" indent="0">
              <a:buNone/>
              <a:defRPr sz="2667"/>
            </a:lvl7pPr>
            <a:lvl8pPr marL="4266608" indent="0">
              <a:buNone/>
              <a:defRPr sz="2667"/>
            </a:lvl8pPr>
            <a:lvl9pPr marL="4876123" indent="0">
              <a:buNone/>
              <a:defRPr sz="2667"/>
            </a:lvl9pPr>
          </a:lstStyle>
          <a:p>
            <a:endParaRPr lang="zh-TW" altLang="en-US"/>
          </a:p>
        </p:txBody>
      </p:sp>
      <p:sp>
        <p:nvSpPr>
          <p:cNvPr id="4" name="文字版面配置區 3"/>
          <p:cNvSpPr>
            <a:spLocks noGrp="1"/>
          </p:cNvSpPr>
          <p:nvPr>
            <p:ph type="body" sz="half" idx="2"/>
          </p:nvPr>
        </p:nvSpPr>
        <p:spPr>
          <a:xfrm>
            <a:off x="2389717" y="5367342"/>
            <a:ext cx="7315200" cy="804863"/>
          </a:xfrm>
        </p:spPr>
        <p:txBody>
          <a:bodyPr/>
          <a:lstStyle>
            <a:lvl1pPr marL="0" indent="0">
              <a:buNone/>
              <a:defRPr sz="1867"/>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1449578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1366677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40"/>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0"/>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2372133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913773" y="2367093"/>
            <a:ext cx="10363827" cy="342410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822958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5924C9F2-6427-4B92-A119-013226287370}" type="slidenum">
              <a:rPr lang="zh-TW" altLang="en-US" smtClean="0"/>
              <a:pPr/>
              <a:t>‹#›</a:t>
            </a:fld>
            <a:endParaRPr lang="zh-TW" altLang="en-US" dirty="0"/>
          </a:p>
        </p:txBody>
      </p:sp>
      <p:sp>
        <p:nvSpPr>
          <p:cNvPr id="4" name="標題 3"/>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spTree>
    <p:extLst>
      <p:ext uri="{BB962C8B-B14F-4D97-AF65-F5344CB8AC3E}">
        <p14:creationId xmlns:p14="http://schemas.microsoft.com/office/powerpoint/2010/main" val="16419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5924C9F2-6427-4B92-A119-013226287370}" type="slidenum">
              <a:rPr lang="zh-TW" altLang="en-US" smtClean="0"/>
              <a:pPr/>
              <a:t>‹#›</a:t>
            </a:fld>
            <a:endParaRPr lang="zh-TW" altLang="en-US" dirty="0"/>
          </a:p>
        </p:txBody>
      </p:sp>
    </p:spTree>
    <p:extLst>
      <p:ext uri="{BB962C8B-B14F-4D97-AF65-F5344CB8AC3E}">
        <p14:creationId xmlns:p14="http://schemas.microsoft.com/office/powerpoint/2010/main" val="464398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投影片編號版面配置區 2"/>
          <p:cNvSpPr>
            <a:spLocks noGrp="1"/>
          </p:cNvSpPr>
          <p:nvPr>
            <p:ph type="sldNum" sz="quarter" idx="11"/>
          </p:nvPr>
        </p:nvSpPr>
        <p:spPr/>
        <p:txBody>
          <a:bodyPr/>
          <a:lstStyle/>
          <a:p>
            <a:fld id="{5924C9F2-6427-4B92-A119-013226287370}" type="slidenum">
              <a:rPr lang="zh-TW" altLang="en-US" smtClean="0"/>
              <a:pPr/>
              <a:t>‹#›</a:t>
            </a:fld>
            <a:endParaRPr lang="zh-TW" altLang="en-US" dirty="0"/>
          </a:p>
        </p:txBody>
      </p:sp>
    </p:spTree>
    <p:extLst>
      <p:ext uri="{BB962C8B-B14F-4D97-AF65-F5344CB8AC3E}">
        <p14:creationId xmlns:p14="http://schemas.microsoft.com/office/powerpoint/2010/main" val="1283440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30"/>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15" indent="0" algn="ctr">
              <a:buNone/>
              <a:defRPr>
                <a:solidFill>
                  <a:schemeClr val="tx1">
                    <a:tint val="75000"/>
                  </a:schemeClr>
                </a:solidFill>
              </a:defRPr>
            </a:lvl2pPr>
            <a:lvl3pPr marL="1219031" indent="0" algn="ctr">
              <a:buNone/>
              <a:defRPr>
                <a:solidFill>
                  <a:schemeClr val="tx1">
                    <a:tint val="75000"/>
                  </a:schemeClr>
                </a:solidFill>
              </a:defRPr>
            </a:lvl3pPr>
            <a:lvl4pPr marL="1828546" indent="0" algn="ctr">
              <a:buNone/>
              <a:defRPr>
                <a:solidFill>
                  <a:schemeClr val="tx1">
                    <a:tint val="75000"/>
                  </a:schemeClr>
                </a:solidFill>
              </a:defRPr>
            </a:lvl4pPr>
            <a:lvl5pPr marL="2438062" indent="0" algn="ctr">
              <a:buNone/>
              <a:defRPr>
                <a:solidFill>
                  <a:schemeClr val="tx1">
                    <a:tint val="75000"/>
                  </a:schemeClr>
                </a:solidFill>
              </a:defRPr>
            </a:lvl5pPr>
            <a:lvl6pPr marL="3047577" indent="0" algn="ctr">
              <a:buNone/>
              <a:defRPr>
                <a:solidFill>
                  <a:schemeClr val="tx1">
                    <a:tint val="75000"/>
                  </a:schemeClr>
                </a:solidFill>
              </a:defRPr>
            </a:lvl6pPr>
            <a:lvl7pPr marL="3657093" indent="0" algn="ctr">
              <a:buNone/>
              <a:defRPr>
                <a:solidFill>
                  <a:schemeClr val="tx1">
                    <a:tint val="75000"/>
                  </a:schemeClr>
                </a:solidFill>
              </a:defRPr>
            </a:lvl7pPr>
            <a:lvl8pPr marL="4266608" indent="0" algn="ctr">
              <a:buNone/>
              <a:defRPr>
                <a:solidFill>
                  <a:schemeClr val="tx1">
                    <a:tint val="75000"/>
                  </a:schemeClr>
                </a:solidFill>
              </a:defRPr>
            </a:lvl8pPr>
            <a:lvl9pPr marL="4876123"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3369091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1667961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5333"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15" indent="0">
              <a:buNone/>
              <a:defRPr sz="2400">
                <a:solidFill>
                  <a:schemeClr val="tx1">
                    <a:tint val="75000"/>
                  </a:schemeClr>
                </a:solidFill>
              </a:defRPr>
            </a:lvl2pPr>
            <a:lvl3pPr marL="1219031" indent="0">
              <a:buNone/>
              <a:defRPr sz="2133">
                <a:solidFill>
                  <a:schemeClr val="tx1">
                    <a:tint val="75000"/>
                  </a:schemeClr>
                </a:solidFill>
              </a:defRPr>
            </a:lvl3pPr>
            <a:lvl4pPr marL="1828546" indent="0">
              <a:buNone/>
              <a:defRPr sz="1867">
                <a:solidFill>
                  <a:schemeClr val="tx1">
                    <a:tint val="75000"/>
                  </a:schemeClr>
                </a:solidFill>
              </a:defRPr>
            </a:lvl4pPr>
            <a:lvl5pPr marL="2438062" indent="0">
              <a:buNone/>
              <a:defRPr sz="1867">
                <a:solidFill>
                  <a:schemeClr val="tx1">
                    <a:tint val="75000"/>
                  </a:schemeClr>
                </a:solidFill>
              </a:defRPr>
            </a:lvl5pPr>
            <a:lvl6pPr marL="3047577" indent="0">
              <a:buNone/>
              <a:defRPr sz="1867">
                <a:solidFill>
                  <a:schemeClr val="tx1">
                    <a:tint val="75000"/>
                  </a:schemeClr>
                </a:solidFill>
              </a:defRPr>
            </a:lvl6pPr>
            <a:lvl7pPr marL="3657093" indent="0">
              <a:buNone/>
              <a:defRPr sz="1867">
                <a:solidFill>
                  <a:schemeClr val="tx1">
                    <a:tint val="75000"/>
                  </a:schemeClr>
                </a:solidFill>
              </a:defRPr>
            </a:lvl7pPr>
            <a:lvl8pPr marL="4266608" indent="0">
              <a:buNone/>
              <a:defRPr sz="1867">
                <a:solidFill>
                  <a:schemeClr val="tx1">
                    <a:tint val="75000"/>
                  </a:schemeClr>
                </a:solidFill>
              </a:defRPr>
            </a:lvl8pPr>
            <a:lvl9pPr marL="4876123" indent="0">
              <a:buNone/>
              <a:defRPr sz="1867">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381783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07FB79-D684-481F-827D-DA07529B83D7}"/>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C2A16B3A-C449-40A9-AC87-FED247F51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EAE6096C-F1DD-4592-AF71-BCC0DB05951D}"/>
              </a:ext>
            </a:extLst>
          </p:cNvPr>
          <p:cNvSpPr>
            <a:spLocks noGrp="1"/>
          </p:cNvSpPr>
          <p:nvPr>
            <p:ph type="dt" sz="half" idx="10"/>
          </p:nvPr>
        </p:nvSpPr>
        <p:spPr/>
        <p:txBody>
          <a:bodyPr/>
          <a:lstStyle/>
          <a:p>
            <a:fld id="{3CC76CE9-D300-4A6E-9524-6CD6817AABE5}" type="datetimeFigureOut">
              <a:rPr lang="zh-TW" altLang="en-US" smtClean="0"/>
              <a:t>2023/11/24</a:t>
            </a:fld>
            <a:endParaRPr lang="zh-TW" altLang="en-US"/>
          </a:p>
        </p:txBody>
      </p:sp>
      <p:sp>
        <p:nvSpPr>
          <p:cNvPr id="5" name="頁尾版面配置區 4">
            <a:extLst>
              <a:ext uri="{FF2B5EF4-FFF2-40B4-BE49-F238E27FC236}">
                <a16:creationId xmlns:a16="http://schemas.microsoft.com/office/drawing/2014/main" id="{0CDE65B0-1DC0-4618-953A-0300B627EB4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D60FE50-96E7-4C16-BE36-C22668A15863}"/>
              </a:ext>
            </a:extLst>
          </p:cNvPr>
          <p:cNvSpPr>
            <a:spLocks noGrp="1"/>
          </p:cNvSpPr>
          <p:nvPr>
            <p:ph type="sldNum" sz="quarter" idx="12"/>
          </p:nvPr>
        </p:nvSpPr>
        <p:spPr/>
        <p:txBody>
          <a:bodyPr/>
          <a:lstStyle/>
          <a:p>
            <a:fld id="{B2B2BA75-6A09-491D-A456-A8D6DC6457D5}" type="slidenum">
              <a:rPr lang="zh-TW" altLang="en-US" smtClean="0"/>
              <a:t>‹#›</a:t>
            </a:fld>
            <a:endParaRPr lang="zh-TW" altLang="en-US"/>
          </a:p>
        </p:txBody>
      </p:sp>
    </p:spTree>
    <p:extLst>
      <p:ext uri="{BB962C8B-B14F-4D97-AF65-F5344CB8AC3E}">
        <p14:creationId xmlns:p14="http://schemas.microsoft.com/office/powerpoint/2010/main" val="3205876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3774546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3"/>
          </a:xfrm>
        </p:spPr>
        <p:txBody>
          <a:bodyPr anchor="b"/>
          <a:lstStyle>
            <a:lvl1pPr marL="0" indent="0">
              <a:buNone/>
              <a:defRPr sz="3200" b="1"/>
            </a:lvl1pPr>
            <a:lvl2pPr marL="609515" indent="0">
              <a:buNone/>
              <a:defRPr sz="2667" b="1"/>
            </a:lvl2pPr>
            <a:lvl3pPr marL="1219031" indent="0">
              <a:buNone/>
              <a:defRPr sz="2400" b="1"/>
            </a:lvl3pPr>
            <a:lvl4pPr marL="1828546" indent="0">
              <a:buNone/>
              <a:defRPr sz="2133" b="1"/>
            </a:lvl4pPr>
            <a:lvl5pPr marL="2438062" indent="0">
              <a:buNone/>
              <a:defRPr sz="2133" b="1"/>
            </a:lvl5pPr>
            <a:lvl6pPr marL="3047577" indent="0">
              <a:buNone/>
              <a:defRPr sz="2133" b="1"/>
            </a:lvl6pPr>
            <a:lvl7pPr marL="3657093" indent="0">
              <a:buNone/>
              <a:defRPr sz="2133" b="1"/>
            </a:lvl7pPr>
            <a:lvl8pPr marL="4266608" indent="0">
              <a:buNone/>
              <a:defRPr sz="2133" b="1"/>
            </a:lvl8pPr>
            <a:lvl9pPr marL="4876123" indent="0">
              <a:buNone/>
              <a:defRPr sz="2133"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6" y="1535113"/>
            <a:ext cx="5389033" cy="639763"/>
          </a:xfrm>
        </p:spPr>
        <p:txBody>
          <a:bodyPr anchor="b"/>
          <a:lstStyle>
            <a:lvl1pPr marL="0" indent="0">
              <a:buNone/>
              <a:defRPr sz="3200" b="1"/>
            </a:lvl1pPr>
            <a:lvl2pPr marL="609515" indent="0">
              <a:buNone/>
              <a:defRPr sz="2667" b="1"/>
            </a:lvl2pPr>
            <a:lvl3pPr marL="1219031" indent="0">
              <a:buNone/>
              <a:defRPr sz="2400" b="1"/>
            </a:lvl3pPr>
            <a:lvl4pPr marL="1828546" indent="0">
              <a:buNone/>
              <a:defRPr sz="2133" b="1"/>
            </a:lvl4pPr>
            <a:lvl5pPr marL="2438062" indent="0">
              <a:buNone/>
              <a:defRPr sz="2133" b="1"/>
            </a:lvl5pPr>
            <a:lvl6pPr marL="3047577" indent="0">
              <a:buNone/>
              <a:defRPr sz="2133" b="1"/>
            </a:lvl6pPr>
            <a:lvl7pPr marL="3657093" indent="0">
              <a:buNone/>
              <a:defRPr sz="2133" b="1"/>
            </a:lvl7pPr>
            <a:lvl8pPr marL="4266608" indent="0">
              <a:buNone/>
              <a:defRPr sz="2133" b="1"/>
            </a:lvl8pPr>
            <a:lvl9pPr marL="4876123" indent="0">
              <a:buNone/>
              <a:defRPr sz="2133" b="1"/>
            </a:lvl9pPr>
          </a:lstStyle>
          <a:p>
            <a:pPr lvl="0"/>
            <a:r>
              <a:rPr lang="zh-TW" altLang="en-US"/>
              <a:t>按一下以編輯母片文字樣式</a:t>
            </a:r>
          </a:p>
        </p:txBody>
      </p:sp>
      <p:sp>
        <p:nvSpPr>
          <p:cNvPr id="6" name="內容版面配置區 5"/>
          <p:cNvSpPr>
            <a:spLocks noGrp="1"/>
          </p:cNvSpPr>
          <p:nvPr>
            <p:ph sz="quarter" idx="4"/>
          </p:nvPr>
        </p:nvSpPr>
        <p:spPr>
          <a:xfrm>
            <a:off x="6193376"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1395069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2342351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1410422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7" y="273049"/>
            <a:ext cx="4011084" cy="1162051"/>
          </a:xfrm>
        </p:spPr>
        <p:txBody>
          <a:bodyPr anchor="b"/>
          <a:lstStyle>
            <a:lvl1pPr algn="l">
              <a:defRPr sz="2667" b="1"/>
            </a:lvl1pPr>
          </a:lstStyle>
          <a:p>
            <a:r>
              <a:rPr lang="zh-TW" altLang="en-US"/>
              <a:t>按一下以編輯母片標題樣式</a:t>
            </a:r>
          </a:p>
        </p:txBody>
      </p:sp>
      <p:sp>
        <p:nvSpPr>
          <p:cNvPr id="3" name="內容版面配置區 2"/>
          <p:cNvSpPr>
            <a:spLocks noGrp="1"/>
          </p:cNvSpPr>
          <p:nvPr>
            <p:ph idx="1"/>
          </p:nvPr>
        </p:nvSpPr>
        <p:spPr>
          <a:xfrm>
            <a:off x="4766735"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7" y="1435104"/>
            <a:ext cx="4011084" cy="4691063"/>
          </a:xfrm>
        </p:spPr>
        <p:txBody>
          <a:bodyPr/>
          <a:lstStyle>
            <a:lvl1pPr marL="0" indent="0">
              <a:buNone/>
              <a:defRPr sz="1867"/>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731970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1"/>
            <a:ext cx="7315200" cy="566739"/>
          </a:xfrm>
        </p:spPr>
        <p:txBody>
          <a:bodyPr anchor="b"/>
          <a:lstStyle>
            <a:lvl1pPr algn="l">
              <a:defRPr sz="2667"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4267"/>
            </a:lvl1pPr>
            <a:lvl2pPr marL="609515" indent="0">
              <a:buNone/>
              <a:defRPr sz="3733"/>
            </a:lvl2pPr>
            <a:lvl3pPr marL="1219031" indent="0">
              <a:buNone/>
              <a:defRPr sz="3200"/>
            </a:lvl3pPr>
            <a:lvl4pPr marL="1828546" indent="0">
              <a:buNone/>
              <a:defRPr sz="2667"/>
            </a:lvl4pPr>
            <a:lvl5pPr marL="2438062" indent="0">
              <a:buNone/>
              <a:defRPr sz="2667"/>
            </a:lvl5pPr>
            <a:lvl6pPr marL="3047577" indent="0">
              <a:buNone/>
              <a:defRPr sz="2667"/>
            </a:lvl6pPr>
            <a:lvl7pPr marL="3657093" indent="0">
              <a:buNone/>
              <a:defRPr sz="2667"/>
            </a:lvl7pPr>
            <a:lvl8pPr marL="4266608" indent="0">
              <a:buNone/>
              <a:defRPr sz="2667"/>
            </a:lvl8pPr>
            <a:lvl9pPr marL="4876123" indent="0">
              <a:buNone/>
              <a:defRPr sz="2667"/>
            </a:lvl9pPr>
          </a:lstStyle>
          <a:p>
            <a:endParaRPr lang="zh-TW" altLang="en-US"/>
          </a:p>
        </p:txBody>
      </p:sp>
      <p:sp>
        <p:nvSpPr>
          <p:cNvPr id="4" name="文字版面配置區 3"/>
          <p:cNvSpPr>
            <a:spLocks noGrp="1"/>
          </p:cNvSpPr>
          <p:nvPr>
            <p:ph type="body" sz="half" idx="2"/>
          </p:nvPr>
        </p:nvSpPr>
        <p:spPr>
          <a:xfrm>
            <a:off x="2389717" y="5367342"/>
            <a:ext cx="7315200" cy="804863"/>
          </a:xfrm>
        </p:spPr>
        <p:txBody>
          <a:bodyPr/>
          <a:lstStyle>
            <a:lvl1pPr marL="0" indent="0">
              <a:buNone/>
              <a:defRPr sz="1867"/>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3338622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2965207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40"/>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0"/>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98A75A4-1892-4244-9BA5-48EABEAFEA1F}" type="datetimeFigureOut">
              <a:rPr lang="zh-TW" altLang="en-US" smtClean="0"/>
              <a:pPr/>
              <a:t>2023/11/24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588095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E2CC7A-4535-4B17-97E4-6F24DA50B8D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B47EC0A-AACE-45B8-A53E-909F7536922F}"/>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B855A552-0598-4987-814C-EAEEDBB99E65}"/>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E9AF0D69-9215-46C5-B6F5-2EEF1F4FA37E}"/>
              </a:ext>
            </a:extLst>
          </p:cNvPr>
          <p:cNvSpPr>
            <a:spLocks noGrp="1"/>
          </p:cNvSpPr>
          <p:nvPr>
            <p:ph type="dt" sz="half" idx="10"/>
          </p:nvPr>
        </p:nvSpPr>
        <p:spPr/>
        <p:txBody>
          <a:bodyPr/>
          <a:lstStyle/>
          <a:p>
            <a:fld id="{3CC76CE9-D300-4A6E-9524-6CD6817AABE5}" type="datetimeFigureOut">
              <a:rPr lang="zh-TW" altLang="en-US" smtClean="0"/>
              <a:t>2023/11/24</a:t>
            </a:fld>
            <a:endParaRPr lang="zh-TW" altLang="en-US"/>
          </a:p>
        </p:txBody>
      </p:sp>
      <p:sp>
        <p:nvSpPr>
          <p:cNvPr id="6" name="頁尾版面配置區 5">
            <a:extLst>
              <a:ext uri="{FF2B5EF4-FFF2-40B4-BE49-F238E27FC236}">
                <a16:creationId xmlns:a16="http://schemas.microsoft.com/office/drawing/2014/main" id="{0EAB3ACC-0FF0-40DC-907D-F7026BAC860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A569D6E-9120-4D20-8886-2A1FA29967A6}"/>
              </a:ext>
            </a:extLst>
          </p:cNvPr>
          <p:cNvSpPr>
            <a:spLocks noGrp="1"/>
          </p:cNvSpPr>
          <p:nvPr>
            <p:ph type="sldNum" sz="quarter" idx="12"/>
          </p:nvPr>
        </p:nvSpPr>
        <p:spPr/>
        <p:txBody>
          <a:bodyPr/>
          <a:lstStyle/>
          <a:p>
            <a:fld id="{B2B2BA75-6A09-491D-A456-A8D6DC6457D5}" type="slidenum">
              <a:rPr lang="zh-TW" altLang="en-US" smtClean="0"/>
              <a:t>‹#›</a:t>
            </a:fld>
            <a:endParaRPr lang="zh-TW" altLang="en-US"/>
          </a:p>
        </p:txBody>
      </p:sp>
    </p:spTree>
    <p:extLst>
      <p:ext uri="{BB962C8B-B14F-4D97-AF65-F5344CB8AC3E}">
        <p14:creationId xmlns:p14="http://schemas.microsoft.com/office/powerpoint/2010/main" val="120001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FC5746-681A-437A-A717-2AE924C11C3E}"/>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3A95F0C-EAC7-4705-829F-B75BDFBC6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A8407F7B-1FE3-4438-9188-DC92A131FD08}"/>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B80B23BB-5DF1-47FB-BEA1-4F4DC7F014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8E8FFF5A-98B6-4569-A014-021B01D82F29}"/>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171FF41A-01B4-4F6E-BE5B-806E8294EB49}"/>
              </a:ext>
            </a:extLst>
          </p:cNvPr>
          <p:cNvSpPr>
            <a:spLocks noGrp="1"/>
          </p:cNvSpPr>
          <p:nvPr>
            <p:ph type="dt" sz="half" idx="10"/>
          </p:nvPr>
        </p:nvSpPr>
        <p:spPr/>
        <p:txBody>
          <a:bodyPr/>
          <a:lstStyle/>
          <a:p>
            <a:fld id="{3CC76CE9-D300-4A6E-9524-6CD6817AABE5}" type="datetimeFigureOut">
              <a:rPr lang="zh-TW" altLang="en-US" smtClean="0"/>
              <a:t>2023/11/24</a:t>
            </a:fld>
            <a:endParaRPr lang="zh-TW" altLang="en-US"/>
          </a:p>
        </p:txBody>
      </p:sp>
      <p:sp>
        <p:nvSpPr>
          <p:cNvPr id="8" name="頁尾版面配置區 7">
            <a:extLst>
              <a:ext uri="{FF2B5EF4-FFF2-40B4-BE49-F238E27FC236}">
                <a16:creationId xmlns:a16="http://schemas.microsoft.com/office/drawing/2014/main" id="{1EDD365A-CE97-48B9-AB7F-37BBF1EBB4EF}"/>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04FC23EA-5E2E-43A2-8F31-9B1108647B4A}"/>
              </a:ext>
            </a:extLst>
          </p:cNvPr>
          <p:cNvSpPr>
            <a:spLocks noGrp="1"/>
          </p:cNvSpPr>
          <p:nvPr>
            <p:ph type="sldNum" sz="quarter" idx="12"/>
          </p:nvPr>
        </p:nvSpPr>
        <p:spPr/>
        <p:txBody>
          <a:bodyPr/>
          <a:lstStyle/>
          <a:p>
            <a:fld id="{B2B2BA75-6A09-491D-A456-A8D6DC6457D5}" type="slidenum">
              <a:rPr lang="zh-TW" altLang="en-US" smtClean="0"/>
              <a:t>‹#›</a:t>
            </a:fld>
            <a:endParaRPr lang="zh-TW" altLang="en-US"/>
          </a:p>
        </p:txBody>
      </p:sp>
    </p:spTree>
    <p:extLst>
      <p:ext uri="{BB962C8B-B14F-4D97-AF65-F5344CB8AC3E}">
        <p14:creationId xmlns:p14="http://schemas.microsoft.com/office/powerpoint/2010/main" val="94765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4B53E7A-6B33-4B9C-846F-5D3EB8D37FD3}"/>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4A281A44-CD76-4B85-AAC2-E43669F7D449}"/>
              </a:ext>
            </a:extLst>
          </p:cNvPr>
          <p:cNvSpPr>
            <a:spLocks noGrp="1"/>
          </p:cNvSpPr>
          <p:nvPr>
            <p:ph type="dt" sz="half" idx="10"/>
          </p:nvPr>
        </p:nvSpPr>
        <p:spPr/>
        <p:txBody>
          <a:bodyPr/>
          <a:lstStyle/>
          <a:p>
            <a:fld id="{3CC76CE9-D300-4A6E-9524-6CD6817AABE5}" type="datetimeFigureOut">
              <a:rPr lang="zh-TW" altLang="en-US" smtClean="0"/>
              <a:t>2023/11/24</a:t>
            </a:fld>
            <a:endParaRPr lang="zh-TW" altLang="en-US"/>
          </a:p>
        </p:txBody>
      </p:sp>
      <p:sp>
        <p:nvSpPr>
          <p:cNvPr id="4" name="頁尾版面配置區 3">
            <a:extLst>
              <a:ext uri="{FF2B5EF4-FFF2-40B4-BE49-F238E27FC236}">
                <a16:creationId xmlns:a16="http://schemas.microsoft.com/office/drawing/2014/main" id="{F7FFF214-A0D5-4405-AC98-45D6A7106E53}"/>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992ADE8A-EEEE-45E9-86CB-CCCA7C693A1B}"/>
              </a:ext>
            </a:extLst>
          </p:cNvPr>
          <p:cNvSpPr>
            <a:spLocks noGrp="1"/>
          </p:cNvSpPr>
          <p:nvPr>
            <p:ph type="sldNum" sz="quarter" idx="12"/>
          </p:nvPr>
        </p:nvSpPr>
        <p:spPr/>
        <p:txBody>
          <a:bodyPr/>
          <a:lstStyle/>
          <a:p>
            <a:fld id="{B2B2BA75-6A09-491D-A456-A8D6DC6457D5}" type="slidenum">
              <a:rPr lang="zh-TW" altLang="en-US" smtClean="0"/>
              <a:t>‹#›</a:t>
            </a:fld>
            <a:endParaRPr lang="zh-TW" altLang="en-US"/>
          </a:p>
        </p:txBody>
      </p:sp>
    </p:spTree>
    <p:extLst>
      <p:ext uri="{BB962C8B-B14F-4D97-AF65-F5344CB8AC3E}">
        <p14:creationId xmlns:p14="http://schemas.microsoft.com/office/powerpoint/2010/main" val="2481725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590551AE-3589-4DF6-BB8E-0D6339820E6B}"/>
              </a:ext>
            </a:extLst>
          </p:cNvPr>
          <p:cNvSpPr>
            <a:spLocks noGrp="1"/>
          </p:cNvSpPr>
          <p:nvPr>
            <p:ph type="dt" sz="half" idx="10"/>
          </p:nvPr>
        </p:nvSpPr>
        <p:spPr/>
        <p:txBody>
          <a:bodyPr/>
          <a:lstStyle/>
          <a:p>
            <a:fld id="{3CC76CE9-D300-4A6E-9524-6CD6817AABE5}" type="datetimeFigureOut">
              <a:rPr lang="zh-TW" altLang="en-US" smtClean="0"/>
              <a:t>2023/11/24</a:t>
            </a:fld>
            <a:endParaRPr lang="zh-TW" altLang="en-US"/>
          </a:p>
        </p:txBody>
      </p:sp>
      <p:sp>
        <p:nvSpPr>
          <p:cNvPr id="3" name="頁尾版面配置區 2">
            <a:extLst>
              <a:ext uri="{FF2B5EF4-FFF2-40B4-BE49-F238E27FC236}">
                <a16:creationId xmlns:a16="http://schemas.microsoft.com/office/drawing/2014/main" id="{D04D7ADF-7C0F-4ED0-989B-FFFA8493222D}"/>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EE88C998-7220-468E-9E66-CFE8C59C0393}"/>
              </a:ext>
            </a:extLst>
          </p:cNvPr>
          <p:cNvSpPr>
            <a:spLocks noGrp="1"/>
          </p:cNvSpPr>
          <p:nvPr>
            <p:ph type="sldNum" sz="quarter" idx="12"/>
          </p:nvPr>
        </p:nvSpPr>
        <p:spPr/>
        <p:txBody>
          <a:bodyPr/>
          <a:lstStyle/>
          <a:p>
            <a:fld id="{B2B2BA75-6A09-491D-A456-A8D6DC6457D5}" type="slidenum">
              <a:rPr lang="zh-TW" altLang="en-US" smtClean="0"/>
              <a:t>‹#›</a:t>
            </a:fld>
            <a:endParaRPr lang="zh-TW" altLang="en-US"/>
          </a:p>
        </p:txBody>
      </p:sp>
    </p:spTree>
    <p:extLst>
      <p:ext uri="{BB962C8B-B14F-4D97-AF65-F5344CB8AC3E}">
        <p14:creationId xmlns:p14="http://schemas.microsoft.com/office/powerpoint/2010/main" val="38556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910C13-9803-414B-AC45-56D99983EB81}"/>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136F7BD7-E3CB-4A21-9AD0-20F4F6B30B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A8452DC4-7AAB-4F34-BAA8-FC2D8EB59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0A00FAF6-02AD-482A-9D2C-18EFE00F9B31}"/>
              </a:ext>
            </a:extLst>
          </p:cNvPr>
          <p:cNvSpPr>
            <a:spLocks noGrp="1"/>
          </p:cNvSpPr>
          <p:nvPr>
            <p:ph type="dt" sz="half" idx="10"/>
          </p:nvPr>
        </p:nvSpPr>
        <p:spPr/>
        <p:txBody>
          <a:bodyPr/>
          <a:lstStyle/>
          <a:p>
            <a:fld id="{3CC76CE9-D300-4A6E-9524-6CD6817AABE5}" type="datetimeFigureOut">
              <a:rPr lang="zh-TW" altLang="en-US" smtClean="0"/>
              <a:t>2023/11/24</a:t>
            </a:fld>
            <a:endParaRPr lang="zh-TW" altLang="en-US"/>
          </a:p>
        </p:txBody>
      </p:sp>
      <p:sp>
        <p:nvSpPr>
          <p:cNvPr id="6" name="頁尾版面配置區 5">
            <a:extLst>
              <a:ext uri="{FF2B5EF4-FFF2-40B4-BE49-F238E27FC236}">
                <a16:creationId xmlns:a16="http://schemas.microsoft.com/office/drawing/2014/main" id="{3AD20103-A316-4F64-B2BD-67EE37EEE2E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0BDA22D-D116-4A63-BB7E-D642C8E8B52D}"/>
              </a:ext>
            </a:extLst>
          </p:cNvPr>
          <p:cNvSpPr>
            <a:spLocks noGrp="1"/>
          </p:cNvSpPr>
          <p:nvPr>
            <p:ph type="sldNum" sz="quarter" idx="12"/>
          </p:nvPr>
        </p:nvSpPr>
        <p:spPr/>
        <p:txBody>
          <a:bodyPr/>
          <a:lstStyle/>
          <a:p>
            <a:fld id="{B2B2BA75-6A09-491D-A456-A8D6DC6457D5}" type="slidenum">
              <a:rPr lang="zh-TW" altLang="en-US" smtClean="0"/>
              <a:t>‹#›</a:t>
            </a:fld>
            <a:endParaRPr lang="zh-TW" altLang="en-US"/>
          </a:p>
        </p:txBody>
      </p:sp>
    </p:spTree>
    <p:extLst>
      <p:ext uri="{BB962C8B-B14F-4D97-AF65-F5344CB8AC3E}">
        <p14:creationId xmlns:p14="http://schemas.microsoft.com/office/powerpoint/2010/main" val="516984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2CB23C-197E-4FBB-B54A-E21B18DD920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6D6B93CF-91D4-4013-8E91-23A0540CCD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5553F875-83B7-4A34-B83C-0393A4083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9EDB4744-3B72-4F63-8179-4D5988DF51E5}"/>
              </a:ext>
            </a:extLst>
          </p:cNvPr>
          <p:cNvSpPr>
            <a:spLocks noGrp="1"/>
          </p:cNvSpPr>
          <p:nvPr>
            <p:ph type="dt" sz="half" idx="10"/>
          </p:nvPr>
        </p:nvSpPr>
        <p:spPr/>
        <p:txBody>
          <a:bodyPr/>
          <a:lstStyle/>
          <a:p>
            <a:fld id="{3CC76CE9-D300-4A6E-9524-6CD6817AABE5}" type="datetimeFigureOut">
              <a:rPr lang="zh-TW" altLang="en-US" smtClean="0"/>
              <a:t>2023/11/24</a:t>
            </a:fld>
            <a:endParaRPr lang="zh-TW" altLang="en-US"/>
          </a:p>
        </p:txBody>
      </p:sp>
      <p:sp>
        <p:nvSpPr>
          <p:cNvPr id="6" name="頁尾版面配置區 5">
            <a:extLst>
              <a:ext uri="{FF2B5EF4-FFF2-40B4-BE49-F238E27FC236}">
                <a16:creationId xmlns:a16="http://schemas.microsoft.com/office/drawing/2014/main" id="{419AF3DD-66D8-443A-8EA7-A95605ED251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87EC6FB-5442-4320-8493-E6389290A6AA}"/>
              </a:ext>
            </a:extLst>
          </p:cNvPr>
          <p:cNvSpPr>
            <a:spLocks noGrp="1"/>
          </p:cNvSpPr>
          <p:nvPr>
            <p:ph type="sldNum" sz="quarter" idx="12"/>
          </p:nvPr>
        </p:nvSpPr>
        <p:spPr/>
        <p:txBody>
          <a:bodyPr/>
          <a:lstStyle/>
          <a:p>
            <a:fld id="{B2B2BA75-6A09-491D-A456-A8D6DC6457D5}" type="slidenum">
              <a:rPr lang="zh-TW" altLang="en-US" smtClean="0"/>
              <a:t>‹#›</a:t>
            </a:fld>
            <a:endParaRPr lang="zh-TW" altLang="en-US"/>
          </a:p>
        </p:txBody>
      </p:sp>
    </p:spTree>
    <p:extLst>
      <p:ext uri="{BB962C8B-B14F-4D97-AF65-F5344CB8AC3E}">
        <p14:creationId xmlns:p14="http://schemas.microsoft.com/office/powerpoint/2010/main" val="283038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9FC3BE4-FF59-4DC0-B587-309BA5303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FA784B2-8A52-4F5C-B797-6A5EDA0EC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5683C9F-E1D7-4181-8455-D86BD4FFE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76CE9-D300-4A6E-9524-6CD6817AABE5}" type="datetimeFigureOut">
              <a:rPr lang="zh-TW" altLang="en-US" smtClean="0"/>
              <a:t>2023/11/24</a:t>
            </a:fld>
            <a:endParaRPr lang="zh-TW" altLang="en-US"/>
          </a:p>
        </p:txBody>
      </p:sp>
      <p:sp>
        <p:nvSpPr>
          <p:cNvPr id="5" name="頁尾版面配置區 4">
            <a:extLst>
              <a:ext uri="{FF2B5EF4-FFF2-40B4-BE49-F238E27FC236}">
                <a16:creationId xmlns:a16="http://schemas.microsoft.com/office/drawing/2014/main" id="{D06E0C64-C696-4388-80B1-00CB792480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97267950-AE40-4143-9100-02E02DCE5E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B2BA75-6A09-491D-A456-A8D6DC6457D5}" type="slidenum">
              <a:rPr lang="zh-TW" altLang="en-US" smtClean="0"/>
              <a:t>‹#›</a:t>
            </a:fld>
            <a:endParaRPr lang="zh-TW" altLang="en-US"/>
          </a:p>
        </p:txBody>
      </p:sp>
    </p:spTree>
    <p:extLst>
      <p:ext uri="{BB962C8B-B14F-4D97-AF65-F5344CB8AC3E}">
        <p14:creationId xmlns:p14="http://schemas.microsoft.com/office/powerpoint/2010/main" val="2367225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000"/>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7"/>
            <a:ext cx="10972800" cy="1143000"/>
          </a:xfrm>
          <a:prstGeom prst="rect">
            <a:avLst/>
          </a:prstGeom>
        </p:spPr>
        <p:txBody>
          <a:bodyPr vert="horz" lIns="91430" tIns="45715" rIns="91430" bIns="45715"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30" tIns="45715" rIns="91430" bIns="45715"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2"/>
            <a:ext cx="2844800" cy="365125"/>
          </a:xfrm>
          <a:prstGeom prst="rect">
            <a:avLst/>
          </a:prstGeom>
        </p:spPr>
        <p:txBody>
          <a:bodyPr vert="horz" lIns="91430" tIns="45715" rIns="91430" bIns="45715" rtlCol="0" anchor="ctr"/>
          <a:lstStyle>
            <a:lvl1pPr algn="l">
              <a:defRPr sz="1600">
                <a:solidFill>
                  <a:schemeClr val="tx1">
                    <a:tint val="75000"/>
                  </a:schemeClr>
                </a:solidFill>
              </a:defRPr>
            </a:lvl1pPr>
          </a:lstStyle>
          <a:p>
            <a:fld id="{E98A75A4-1892-4244-9BA5-48EABEAFEA1F}" type="datetimeFigureOut">
              <a:rPr lang="zh-TW" altLang="en-US" smtClean="0"/>
              <a:pPr/>
              <a:t>2023/11/24</a:t>
            </a:fld>
            <a:endParaRPr lang="zh-TW" altLang="en-US"/>
          </a:p>
        </p:txBody>
      </p:sp>
      <p:sp>
        <p:nvSpPr>
          <p:cNvPr id="5" name="頁尾版面配置區 4"/>
          <p:cNvSpPr>
            <a:spLocks noGrp="1"/>
          </p:cNvSpPr>
          <p:nvPr>
            <p:ph type="ftr" sz="quarter" idx="3"/>
          </p:nvPr>
        </p:nvSpPr>
        <p:spPr>
          <a:xfrm>
            <a:off x="4165600" y="6356352"/>
            <a:ext cx="3860800" cy="365125"/>
          </a:xfrm>
          <a:prstGeom prst="rect">
            <a:avLst/>
          </a:prstGeom>
        </p:spPr>
        <p:txBody>
          <a:bodyPr vert="horz" lIns="91430" tIns="45715" rIns="91430" bIns="45715" rtlCol="0" anchor="ctr"/>
          <a:lstStyle>
            <a:lvl1pPr algn="ctr">
              <a:defRPr sz="16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737600" y="6356352"/>
            <a:ext cx="2844800" cy="365125"/>
          </a:xfrm>
          <a:prstGeom prst="rect">
            <a:avLst/>
          </a:prstGeom>
        </p:spPr>
        <p:txBody>
          <a:bodyPr vert="horz" lIns="91430" tIns="45715" rIns="91430" bIns="45715" rtlCol="0" anchor="ctr"/>
          <a:lstStyle>
            <a:lvl1pPr algn="r">
              <a:defRPr sz="1600">
                <a:solidFill>
                  <a:schemeClr val="tx1">
                    <a:tint val="75000"/>
                  </a:schemeClr>
                </a:solidFill>
              </a:defRPr>
            </a:lvl1p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4386256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9" r:id="rId12"/>
  </p:sldLayoutIdLst>
  <p:txStyles>
    <p:titleStyle>
      <a:lvl1pPr algn="ctr" defTabSz="1219031" rtl="0" eaLnBrk="1" latinLnBrk="0" hangingPunct="1">
        <a:spcBef>
          <a:spcPct val="0"/>
        </a:spcBef>
        <a:buNone/>
        <a:defRPr sz="5867" kern="1200">
          <a:solidFill>
            <a:schemeClr val="tx1"/>
          </a:solidFill>
          <a:latin typeface="+mj-lt"/>
          <a:ea typeface="+mj-ea"/>
          <a:cs typeface="+mj-cs"/>
        </a:defRPr>
      </a:lvl1pPr>
    </p:titleStyle>
    <p:bodyStyle>
      <a:lvl1pPr marL="457137" indent="-457137" algn="l" defTabSz="1219031"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TW"/>
      </a:defPPr>
      <a:lvl1pPr marL="0" algn="l" defTabSz="1219031" rtl="0" eaLnBrk="1" latinLnBrk="0" hangingPunct="1">
        <a:defRPr sz="2400" kern="1200">
          <a:solidFill>
            <a:schemeClr val="tx1"/>
          </a:solidFill>
          <a:latin typeface="+mn-lt"/>
          <a:ea typeface="+mn-ea"/>
          <a:cs typeface="+mn-cs"/>
        </a:defRPr>
      </a:lvl1pPr>
      <a:lvl2pPr marL="609515" algn="l" defTabSz="1219031" rtl="0" eaLnBrk="1" latinLnBrk="0" hangingPunct="1">
        <a:defRPr sz="2400" kern="1200">
          <a:solidFill>
            <a:schemeClr val="tx1"/>
          </a:solidFill>
          <a:latin typeface="+mn-lt"/>
          <a:ea typeface="+mn-ea"/>
          <a:cs typeface="+mn-cs"/>
        </a:defRPr>
      </a:lvl2pPr>
      <a:lvl3pPr marL="1219031" algn="l" defTabSz="1219031" rtl="0" eaLnBrk="1" latinLnBrk="0" hangingPunct="1">
        <a:defRPr sz="2400" kern="1200">
          <a:solidFill>
            <a:schemeClr val="tx1"/>
          </a:solidFill>
          <a:latin typeface="+mn-lt"/>
          <a:ea typeface="+mn-ea"/>
          <a:cs typeface="+mn-cs"/>
        </a:defRPr>
      </a:lvl3pPr>
      <a:lvl4pPr marL="1828546" algn="l" defTabSz="1219031" rtl="0" eaLnBrk="1" latinLnBrk="0" hangingPunct="1">
        <a:defRPr sz="2400" kern="1200">
          <a:solidFill>
            <a:schemeClr val="tx1"/>
          </a:solidFill>
          <a:latin typeface="+mn-lt"/>
          <a:ea typeface="+mn-ea"/>
          <a:cs typeface="+mn-cs"/>
        </a:defRPr>
      </a:lvl4pPr>
      <a:lvl5pPr marL="2438062" algn="l" defTabSz="1219031" rtl="0" eaLnBrk="1" latinLnBrk="0" hangingPunct="1">
        <a:defRPr sz="2400" kern="1200">
          <a:solidFill>
            <a:schemeClr val="tx1"/>
          </a:solidFill>
          <a:latin typeface="+mn-lt"/>
          <a:ea typeface="+mn-ea"/>
          <a:cs typeface="+mn-cs"/>
        </a:defRPr>
      </a:lvl5pPr>
      <a:lvl6pPr marL="3047577" algn="l" defTabSz="1219031" rtl="0" eaLnBrk="1" latinLnBrk="0" hangingPunct="1">
        <a:defRPr sz="2400" kern="1200">
          <a:solidFill>
            <a:schemeClr val="tx1"/>
          </a:solidFill>
          <a:latin typeface="+mn-lt"/>
          <a:ea typeface="+mn-ea"/>
          <a:cs typeface="+mn-cs"/>
        </a:defRPr>
      </a:lvl6pPr>
      <a:lvl7pPr marL="3657093" algn="l" defTabSz="1219031" rtl="0" eaLnBrk="1" latinLnBrk="0" hangingPunct="1">
        <a:defRPr sz="2400" kern="1200">
          <a:solidFill>
            <a:schemeClr val="tx1"/>
          </a:solidFill>
          <a:latin typeface="+mn-lt"/>
          <a:ea typeface="+mn-ea"/>
          <a:cs typeface="+mn-cs"/>
        </a:defRPr>
      </a:lvl7pPr>
      <a:lvl8pPr marL="4266608" algn="l" defTabSz="1219031" rtl="0" eaLnBrk="1" latinLnBrk="0" hangingPunct="1">
        <a:defRPr sz="2400" kern="1200">
          <a:solidFill>
            <a:schemeClr val="tx1"/>
          </a:solidFill>
          <a:latin typeface="+mn-lt"/>
          <a:ea typeface="+mn-ea"/>
          <a:cs typeface="+mn-cs"/>
        </a:defRPr>
      </a:lvl8pPr>
      <a:lvl9pPr marL="4876123" algn="l" defTabSz="121903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4" name="投影片編號版面配置區 3"/>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b="1">
                <a:solidFill>
                  <a:schemeClr val="accent3">
                    <a:lumMod val="75000"/>
                  </a:schemeClr>
                </a:solidFill>
                <a:effectLst>
                  <a:outerShdw blurRad="38100" dist="38100" dir="2700000" algn="tl">
                    <a:srgbClr val="000000">
                      <a:alpha val="43137"/>
                    </a:srgbClr>
                  </a:outerShdw>
                </a:effectLst>
              </a:defRPr>
            </a:lvl1pPr>
          </a:lstStyle>
          <a:p>
            <a:fld id="{5924C9F2-6427-4B92-A119-013226287370}" type="slidenum">
              <a:rPr lang="zh-TW" altLang="en-US" smtClean="0"/>
              <a:pPr/>
              <a:t>‹#›</a:t>
            </a:fld>
            <a:endParaRPr lang="zh-TW" altLang="en-US" dirty="0"/>
          </a:p>
        </p:txBody>
      </p:sp>
    </p:spTree>
    <p:extLst>
      <p:ext uri="{BB962C8B-B14F-4D97-AF65-F5344CB8AC3E}">
        <p14:creationId xmlns:p14="http://schemas.microsoft.com/office/powerpoint/2010/main" val="32765838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7"/>
            <a:ext cx="10972800" cy="1143000"/>
          </a:xfrm>
          <a:prstGeom prst="rect">
            <a:avLst/>
          </a:prstGeom>
        </p:spPr>
        <p:txBody>
          <a:bodyPr vert="horz" lIns="91430" tIns="45715" rIns="91430" bIns="45715"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30" tIns="45715" rIns="91430" bIns="45715"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2"/>
            <a:ext cx="2844800" cy="365125"/>
          </a:xfrm>
          <a:prstGeom prst="rect">
            <a:avLst/>
          </a:prstGeom>
        </p:spPr>
        <p:txBody>
          <a:bodyPr vert="horz" lIns="91430" tIns="45715" rIns="91430" bIns="45715" rtlCol="0" anchor="ctr"/>
          <a:lstStyle>
            <a:lvl1pPr algn="l">
              <a:defRPr sz="1600">
                <a:solidFill>
                  <a:schemeClr val="tx1">
                    <a:tint val="75000"/>
                  </a:schemeClr>
                </a:solidFill>
              </a:defRPr>
            </a:lvl1pPr>
          </a:lstStyle>
          <a:p>
            <a:fld id="{E98A75A4-1892-4244-9BA5-48EABEAFEA1F}" type="datetimeFigureOut">
              <a:rPr lang="zh-TW" altLang="en-US" smtClean="0"/>
              <a:pPr/>
              <a:t>2023/11/24</a:t>
            </a:fld>
            <a:endParaRPr lang="zh-TW" altLang="en-US"/>
          </a:p>
        </p:txBody>
      </p:sp>
      <p:sp>
        <p:nvSpPr>
          <p:cNvPr id="5" name="頁尾版面配置區 4"/>
          <p:cNvSpPr>
            <a:spLocks noGrp="1"/>
          </p:cNvSpPr>
          <p:nvPr>
            <p:ph type="ftr" sz="quarter" idx="3"/>
          </p:nvPr>
        </p:nvSpPr>
        <p:spPr>
          <a:xfrm>
            <a:off x="4165600" y="6356352"/>
            <a:ext cx="3860800" cy="365125"/>
          </a:xfrm>
          <a:prstGeom prst="rect">
            <a:avLst/>
          </a:prstGeom>
        </p:spPr>
        <p:txBody>
          <a:bodyPr vert="horz" lIns="91430" tIns="45715" rIns="91430" bIns="45715" rtlCol="0" anchor="ctr"/>
          <a:lstStyle>
            <a:lvl1pPr algn="ctr">
              <a:defRPr sz="16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737600" y="6356352"/>
            <a:ext cx="2844800" cy="365125"/>
          </a:xfrm>
          <a:prstGeom prst="rect">
            <a:avLst/>
          </a:prstGeom>
        </p:spPr>
        <p:txBody>
          <a:bodyPr vert="horz" lIns="91430" tIns="45715" rIns="91430" bIns="45715" rtlCol="0" anchor="ctr"/>
          <a:lstStyle>
            <a:lvl1pPr algn="r">
              <a:defRPr sz="1600">
                <a:solidFill>
                  <a:schemeClr val="tx1">
                    <a:tint val="75000"/>
                  </a:schemeClr>
                </a:solidFill>
              </a:defRPr>
            </a:lvl1pPr>
          </a:lstStyle>
          <a:p>
            <a:fld id="{5B1695E3-FD63-4618-9A01-E80B44A4F943}" type="slidenum">
              <a:rPr lang="zh-TW" altLang="en-US" smtClean="0"/>
              <a:pPr/>
              <a:t>‹#›</a:t>
            </a:fld>
            <a:endParaRPr lang="zh-TW" altLang="en-US"/>
          </a:p>
        </p:txBody>
      </p:sp>
    </p:spTree>
    <p:extLst>
      <p:ext uri="{BB962C8B-B14F-4D97-AF65-F5344CB8AC3E}">
        <p14:creationId xmlns:p14="http://schemas.microsoft.com/office/powerpoint/2010/main" val="380400455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1219031" rtl="0" eaLnBrk="1" latinLnBrk="0" hangingPunct="1">
        <a:spcBef>
          <a:spcPct val="0"/>
        </a:spcBef>
        <a:buNone/>
        <a:defRPr sz="5867" kern="1200">
          <a:solidFill>
            <a:schemeClr val="tx1"/>
          </a:solidFill>
          <a:latin typeface="+mj-lt"/>
          <a:ea typeface="+mj-ea"/>
          <a:cs typeface="+mj-cs"/>
        </a:defRPr>
      </a:lvl1pPr>
    </p:titleStyle>
    <p:bodyStyle>
      <a:lvl1pPr marL="457137" indent="-457137" algn="l" defTabSz="1219031"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62" indent="-380946" algn="l" defTabSz="1219031"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89" indent="-304758" algn="l" defTabSz="1219031"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304" indent="-304758" algn="l" defTabSz="1219031"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819" indent="-304758" algn="l" defTabSz="1219031"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335" indent="-304758" algn="l" defTabSz="1219031"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50" indent="-304758" algn="l" defTabSz="1219031"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66" indent="-304758" algn="l" defTabSz="1219031"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81" indent="-304758" algn="l" defTabSz="1219031"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TW"/>
      </a:defPPr>
      <a:lvl1pPr marL="0" algn="l" defTabSz="1219031" rtl="0" eaLnBrk="1" latinLnBrk="0" hangingPunct="1">
        <a:defRPr sz="2400" kern="1200">
          <a:solidFill>
            <a:schemeClr val="tx1"/>
          </a:solidFill>
          <a:latin typeface="+mn-lt"/>
          <a:ea typeface="+mn-ea"/>
          <a:cs typeface="+mn-cs"/>
        </a:defRPr>
      </a:lvl1pPr>
      <a:lvl2pPr marL="609515" algn="l" defTabSz="1219031" rtl="0" eaLnBrk="1" latinLnBrk="0" hangingPunct="1">
        <a:defRPr sz="2400" kern="1200">
          <a:solidFill>
            <a:schemeClr val="tx1"/>
          </a:solidFill>
          <a:latin typeface="+mn-lt"/>
          <a:ea typeface="+mn-ea"/>
          <a:cs typeface="+mn-cs"/>
        </a:defRPr>
      </a:lvl2pPr>
      <a:lvl3pPr marL="1219031" algn="l" defTabSz="1219031" rtl="0" eaLnBrk="1" latinLnBrk="0" hangingPunct="1">
        <a:defRPr sz="2400" kern="1200">
          <a:solidFill>
            <a:schemeClr val="tx1"/>
          </a:solidFill>
          <a:latin typeface="+mn-lt"/>
          <a:ea typeface="+mn-ea"/>
          <a:cs typeface="+mn-cs"/>
        </a:defRPr>
      </a:lvl3pPr>
      <a:lvl4pPr marL="1828546" algn="l" defTabSz="1219031" rtl="0" eaLnBrk="1" latinLnBrk="0" hangingPunct="1">
        <a:defRPr sz="2400" kern="1200">
          <a:solidFill>
            <a:schemeClr val="tx1"/>
          </a:solidFill>
          <a:latin typeface="+mn-lt"/>
          <a:ea typeface="+mn-ea"/>
          <a:cs typeface="+mn-cs"/>
        </a:defRPr>
      </a:lvl4pPr>
      <a:lvl5pPr marL="2438062" algn="l" defTabSz="1219031" rtl="0" eaLnBrk="1" latinLnBrk="0" hangingPunct="1">
        <a:defRPr sz="2400" kern="1200">
          <a:solidFill>
            <a:schemeClr val="tx1"/>
          </a:solidFill>
          <a:latin typeface="+mn-lt"/>
          <a:ea typeface="+mn-ea"/>
          <a:cs typeface="+mn-cs"/>
        </a:defRPr>
      </a:lvl5pPr>
      <a:lvl6pPr marL="3047577" algn="l" defTabSz="1219031" rtl="0" eaLnBrk="1" latinLnBrk="0" hangingPunct="1">
        <a:defRPr sz="2400" kern="1200">
          <a:solidFill>
            <a:schemeClr val="tx1"/>
          </a:solidFill>
          <a:latin typeface="+mn-lt"/>
          <a:ea typeface="+mn-ea"/>
          <a:cs typeface="+mn-cs"/>
        </a:defRPr>
      </a:lvl6pPr>
      <a:lvl7pPr marL="3657093" algn="l" defTabSz="1219031" rtl="0" eaLnBrk="1" latinLnBrk="0" hangingPunct="1">
        <a:defRPr sz="2400" kern="1200">
          <a:solidFill>
            <a:schemeClr val="tx1"/>
          </a:solidFill>
          <a:latin typeface="+mn-lt"/>
          <a:ea typeface="+mn-ea"/>
          <a:cs typeface="+mn-cs"/>
        </a:defRPr>
      </a:lvl7pPr>
      <a:lvl8pPr marL="4266608" algn="l" defTabSz="1219031" rtl="0" eaLnBrk="1" latinLnBrk="0" hangingPunct="1">
        <a:defRPr sz="2400" kern="1200">
          <a:solidFill>
            <a:schemeClr val="tx1"/>
          </a:solidFill>
          <a:latin typeface="+mn-lt"/>
          <a:ea typeface="+mn-ea"/>
          <a:cs typeface="+mn-cs"/>
        </a:defRPr>
      </a:lvl8pPr>
      <a:lvl9pPr marL="4876123" algn="l" defTabSz="1219031"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3.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3.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enews.nfa.gov.tw/photo/adam20110519health001.jpg" TargetMode="External"/><Relationship Id="rId1" Type="http://schemas.openxmlformats.org/officeDocument/2006/relationships/slideLayout" Target="../slideLayouts/slideLayout23.xml"/><Relationship Id="rId5" Type="http://schemas.openxmlformats.org/officeDocument/2006/relationships/image" Target="../media/image32.jpeg"/><Relationship Id="rId4" Type="http://schemas.openxmlformats.org/officeDocument/2006/relationships/hyperlink" Target="http://r.search.yahoo.com/_ylt=A3eg9GiXcwdVKkQAVUx21gt.;_ylu=X3oDMTBtaTBhcHJnBHNlYwNmcC1pbWcEc2xrA2ltZwRpdAM-/RV=2/RE=1426580503/RO=11/RU=http:/www.uho.com.tw/hotnews.asp?aid=14152/RK=0/RS=scbzzVtZnT856iH6EPocNesJ9Gc-"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Layout" Target="../diagrams/layout3.xml"/><Relationship Id="rId7" Type="http://schemas.openxmlformats.org/officeDocument/2006/relationships/image" Target="../media/image43.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6.jpe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71.png"/><Relationship Id="rId7" Type="http://schemas.openxmlformats.org/officeDocument/2006/relationships/diagramQuickStyle" Target="../diagrams/quickStyle9.xml"/><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72.emf"/><Relationship Id="rId9" Type="http://schemas.microsoft.com/office/2007/relationships/diagramDrawing" Target="../diagrams/drawing9.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17" Type="http://schemas.openxmlformats.org/officeDocument/2006/relationships/image" Target="../media/image98.png"/><Relationship Id="rId2" Type="http://schemas.openxmlformats.org/officeDocument/2006/relationships/notesSlide" Target="../notesSlides/notesSlide4.xml"/><Relationship Id="rId16" Type="http://schemas.openxmlformats.org/officeDocument/2006/relationships/image" Target="../media/image97.png"/><Relationship Id="rId20" Type="http://schemas.openxmlformats.org/officeDocument/2006/relationships/image" Target="../media/image101.jpeg"/><Relationship Id="rId1" Type="http://schemas.openxmlformats.org/officeDocument/2006/relationships/slideLayout" Target="../slideLayouts/slideLayout13.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image" Target="../media/image96.png"/><Relationship Id="rId10" Type="http://schemas.openxmlformats.org/officeDocument/2006/relationships/diagramQuickStyle" Target="../diagrams/quickStyle12.xml"/><Relationship Id="rId19" Type="http://schemas.openxmlformats.org/officeDocument/2006/relationships/image" Target="../media/image100.png"/><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106.jpeg"/></Relationships>
</file>

<file path=ppt/slides/_rels/slide7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108.jpeg"/></Relationships>
</file>

<file path=ppt/slides/_rels/slide74.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110.jpeg"/></Relationships>
</file>

<file path=ppt/slides/_rels/slide75.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112.jpeg"/></Relationships>
</file>

<file path=ppt/slides/_rels/slide7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114.jpeg"/></Relationships>
</file>

<file path=ppt/slides/_rels/slide77.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116.png"/></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117.jpeg"/><Relationship Id="rId7" Type="http://schemas.openxmlformats.org/officeDocument/2006/relationships/diagramQuickStyle" Target="../diagrams/quickStyle19.xml"/><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118.png"/><Relationship Id="rId9" Type="http://schemas.microsoft.com/office/2007/relationships/diagramDrawing" Target="../diagrams/drawing19.xml"/></Relationships>
</file>

<file path=ppt/slides/_rels/slide79.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111.jpeg"/><Relationship Id="rId7" Type="http://schemas.openxmlformats.org/officeDocument/2006/relationships/diagramQuickStyle" Target="../diagrams/quickStyle20.xm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120.png"/><Relationship Id="rId9" Type="http://schemas.microsoft.com/office/2007/relationships/diagramDrawing" Target="../diagrams/drawing20.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3.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121.jpeg"/><Relationship Id="rId7" Type="http://schemas.openxmlformats.org/officeDocument/2006/relationships/diagramQuickStyle" Target="../diagrams/quickStyle21.xm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122.jpeg"/><Relationship Id="rId9" Type="http://schemas.microsoft.com/office/2007/relationships/diagramDrawing" Target="../diagrams/drawing21.xml"/></Relationships>
</file>

<file path=ppt/slides/_rels/slide8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 Id="rId9" Type="http://schemas.openxmlformats.org/officeDocument/2006/relationships/image" Target="../media/image125.png"/></Relationships>
</file>

<file path=ppt/slides/_rels/slide8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de566403-13ba-4cbf-9b86-11a6112fbb02.jpg"/>
          <p:cNvPicPr>
            <a:picLocks noChangeAspect="1" noChangeArrowheads="1"/>
          </p:cNvPicPr>
          <p:nvPr/>
        </p:nvPicPr>
        <p:blipFill>
          <a:blip r:embed="rId2"/>
          <a:srcRect/>
          <a:stretch>
            <a:fillRect/>
          </a:stretch>
        </p:blipFill>
        <p:spPr bwMode="auto">
          <a:xfrm>
            <a:off x="0" y="0"/>
            <a:ext cx="12192000" cy="6858000"/>
          </a:xfrm>
          <a:prstGeom prst="rect">
            <a:avLst/>
          </a:prstGeom>
          <a:noFill/>
          <a:ln>
            <a:noFill/>
          </a:ln>
        </p:spPr>
      </p:pic>
      <p:sp>
        <p:nvSpPr>
          <p:cNvPr id="5" name="矩形 4"/>
          <p:cNvSpPr/>
          <p:nvPr/>
        </p:nvSpPr>
        <p:spPr>
          <a:xfrm>
            <a:off x="7" y="1857367"/>
            <a:ext cx="12191999" cy="328614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6" name="副標題 2"/>
          <p:cNvSpPr>
            <a:spLocks noGrp="1"/>
          </p:cNvSpPr>
          <p:nvPr>
            <p:ph type="subTitle" idx="1"/>
          </p:nvPr>
        </p:nvSpPr>
        <p:spPr>
          <a:xfrm>
            <a:off x="0" y="1976428"/>
            <a:ext cx="12192000" cy="3048024"/>
          </a:xfrm>
        </p:spPr>
        <p:txBody>
          <a:bodyPr>
            <a:normAutofit fontScale="62500" lnSpcReduction="20000"/>
            <a:scene3d>
              <a:camera prst="orthographicFront"/>
              <a:lightRig rig="threePt" dir="t"/>
            </a:scene3d>
            <a:sp3d extrusionH="57150">
              <a:bevelT w="38100" h="38100"/>
            </a:sp3d>
          </a:bodyPr>
          <a:lstStyle/>
          <a:p>
            <a:endParaRPr lang="en-US" altLang="zh-TW" sz="2667" b="1" dirty="0">
              <a:ln w="1905"/>
              <a:solidFill>
                <a:schemeClr val="accent5">
                  <a:lumMod val="60000"/>
                  <a:lumOff val="40000"/>
                </a:schemeClr>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a:p>
            <a:r>
              <a:rPr lang="zh-TW" altLang="en-US" sz="5867"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屏東縣政府</a:t>
            </a:r>
            <a:r>
              <a:rPr lang="en-US" altLang="zh-TW" sz="5867"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112</a:t>
            </a:r>
            <a:r>
              <a:rPr lang="zh-TW" altLang="en-US" sz="5867"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年「防制學生藥物濫用增能研習」</a:t>
            </a:r>
            <a:endParaRPr lang="en-US" altLang="zh-TW" sz="5867"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a:p>
            <a:r>
              <a:rPr lang="zh-TW" altLang="en-US" sz="8666"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兒少藥物濫用防制</a:t>
            </a:r>
            <a:br>
              <a:rPr lang="en-US" altLang="zh-TW"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br>
            <a:endParaRPr lang="en-US" altLang="zh-TW"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a:p>
            <a:r>
              <a:rPr lang="zh-TW" altLang="en-US" b="1" dirty="0">
                <a:ln w="9525">
                  <a:noFill/>
                  <a:prstDash val="solid"/>
                </a:ln>
                <a:solidFill>
                  <a:srgbClr val="00B0F0"/>
                </a:solidFill>
                <a:latin typeface="標楷體" panose="03000509000000000000" pitchFamily="65" charset="-120"/>
                <a:ea typeface="標楷體" panose="03000509000000000000" pitchFamily="65" charset="-120"/>
              </a:rPr>
              <a:t>李宗憲</a:t>
            </a:r>
            <a:endParaRPr lang="en-US" altLang="zh-TW" b="1" dirty="0">
              <a:ln w="9525">
                <a:noFill/>
                <a:prstDash val="solid"/>
              </a:ln>
              <a:solidFill>
                <a:srgbClr val="00B0F0"/>
              </a:solidFill>
              <a:latin typeface="標楷體" panose="03000509000000000000" pitchFamily="65" charset="-120"/>
              <a:ea typeface="標楷體" panose="03000509000000000000" pitchFamily="65" charset="-120"/>
            </a:endParaRPr>
          </a:p>
          <a:p>
            <a:r>
              <a:rPr lang="zh-TW" altLang="en-US" sz="3467" b="1" dirty="0">
                <a:ln w="9525">
                  <a:noFill/>
                  <a:prstDash val="solid"/>
                </a:ln>
                <a:solidFill>
                  <a:srgbClr val="00B0F0"/>
                </a:solidFill>
                <a:latin typeface="標楷體" panose="03000509000000000000" pitchFamily="65" charset="-120"/>
                <a:ea typeface="標楷體" panose="03000509000000000000" pitchFamily="65" charset="-120"/>
              </a:rPr>
              <a:t>國立中正大學犯罪研究中心副研究員、犯罪防治學系兼任助理教授</a:t>
            </a:r>
            <a:endParaRPr lang="en-US" altLang="zh-TW" sz="3467" b="1" dirty="0">
              <a:ln w="9525">
                <a:noFill/>
                <a:prstDash val="solid"/>
              </a:ln>
              <a:solidFill>
                <a:srgbClr val="00B0F0"/>
              </a:solidFill>
              <a:latin typeface="標楷體" panose="03000509000000000000" pitchFamily="65" charset="-120"/>
              <a:ea typeface="標楷體" panose="03000509000000000000" pitchFamily="65" charset="-120"/>
            </a:endParaRPr>
          </a:p>
          <a:p>
            <a:r>
              <a:rPr lang="zh-TW" altLang="en-US" sz="3467" b="1" dirty="0">
                <a:ln w="9525">
                  <a:noFill/>
                  <a:prstDash val="solid"/>
                </a:ln>
                <a:solidFill>
                  <a:srgbClr val="00B0F0"/>
                </a:solidFill>
                <a:latin typeface="標楷體" panose="03000509000000000000" pitchFamily="65" charset="-120"/>
                <a:ea typeface="標楷體" panose="03000509000000000000" pitchFamily="65" charset="-120"/>
              </a:rPr>
              <a:t>財團法人利伯他茲教育基金會南部分會主任、嘉義縣女性藥癮者中途之家主任</a:t>
            </a:r>
            <a:endParaRPr lang="en-US" altLang="zh-TW" sz="3467" b="1" dirty="0">
              <a:ln w="9525">
                <a:noFill/>
                <a:prstDash val="solid"/>
              </a:ln>
              <a:solidFill>
                <a:srgbClr val="00B0F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51219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normAutofit/>
          </a:bodyPr>
          <a:lstStyle/>
          <a:p>
            <a:r>
              <a:rPr lang="zh-TW" altLang="en-US" sz="2400" b="1" dirty="0">
                <a:latin typeface="標楷體" pitchFamily="65" charset="-120"/>
                <a:ea typeface="標楷體" pitchFamily="65" charset="-120"/>
              </a:rPr>
              <a:t>液態快樂丸的</a:t>
            </a:r>
            <a:r>
              <a:rPr lang="en-US" altLang="zh-TW" sz="2400" b="1" dirty="0">
                <a:latin typeface="標楷體" pitchFamily="65" charset="-120"/>
                <a:ea typeface="標楷體" pitchFamily="65" charset="-120"/>
              </a:rPr>
              <a:t>GHB/</a:t>
            </a:r>
            <a:r>
              <a:rPr lang="zh-TW" altLang="en-US" sz="2400" b="1" dirty="0">
                <a:latin typeface="標楷體" pitchFamily="65" charset="-120"/>
                <a:ea typeface="標楷體" pitchFamily="65" charset="-120"/>
              </a:rPr>
              <a:t>神仙水</a:t>
            </a:r>
            <a:r>
              <a:rPr lang="en-US" altLang="zh-TW" sz="2400" b="1" dirty="0">
                <a:latin typeface="標楷體" pitchFamily="65" charset="-120"/>
                <a:ea typeface="標楷體" pitchFamily="65" charset="-120"/>
              </a:rPr>
              <a:t>(</a:t>
            </a:r>
            <a:r>
              <a:rPr lang="zh-TW" altLang="en-US" sz="2400" b="1" dirty="0">
                <a:latin typeface="標楷體" pitchFamily="65" charset="-120"/>
                <a:ea typeface="標楷體" pitchFamily="65" charset="-120"/>
              </a:rPr>
              <a:t>屬</a:t>
            </a:r>
            <a:r>
              <a:rPr lang="zh-TW" altLang="en-US" sz="2400" b="1" dirty="0">
                <a:solidFill>
                  <a:srgbClr val="0070C0"/>
                </a:solidFill>
                <a:latin typeface="標楷體" pitchFamily="65" charset="-120"/>
                <a:ea typeface="標楷體" pitchFamily="65" charset="-120"/>
              </a:rPr>
              <a:t>第二級管制藥品</a:t>
            </a:r>
            <a:r>
              <a:rPr lang="en-US" altLang="zh-TW" sz="2400" b="1" dirty="0">
                <a:latin typeface="標楷體" pitchFamily="65" charset="-120"/>
                <a:ea typeface="標楷體" pitchFamily="65" charset="-120"/>
              </a:rPr>
              <a:t>) </a:t>
            </a:r>
            <a:r>
              <a:rPr lang="zh-TW" altLang="en-US" sz="2400" b="1" dirty="0">
                <a:latin typeface="標楷體" pitchFamily="65" charset="-120"/>
                <a:ea typeface="標楷體" pitchFamily="65" charset="-120"/>
              </a:rPr>
              <a:t>，是一種</a:t>
            </a:r>
            <a:r>
              <a:rPr lang="zh-TW" altLang="en-US" sz="2400" b="1" dirty="0">
                <a:solidFill>
                  <a:srgbClr val="FF0000"/>
                </a:solidFill>
                <a:latin typeface="標楷體" pitchFamily="65" charset="-120"/>
                <a:ea typeface="標楷體" pitchFamily="65" charset="-120"/>
              </a:rPr>
              <a:t>無色、無嗅、無味</a:t>
            </a:r>
            <a:r>
              <a:rPr lang="zh-TW" altLang="en-US" sz="2400" b="1" dirty="0">
                <a:latin typeface="標楷體" pitchFamily="65" charset="-120"/>
                <a:ea typeface="標楷體" pitchFamily="65" charset="-120"/>
              </a:rPr>
              <a:t>液體、也有白色粉末、藥片、和膠囊等劑型，屬於</a:t>
            </a:r>
            <a:r>
              <a:rPr lang="zh-TW" altLang="en-US" sz="2400" b="1" dirty="0">
                <a:solidFill>
                  <a:srgbClr val="FF0000"/>
                </a:solidFill>
                <a:latin typeface="標楷體" pitchFamily="65" charset="-120"/>
                <a:ea typeface="標楷體" pitchFamily="65" charset="-120"/>
              </a:rPr>
              <a:t>中樞神經抑制劑</a:t>
            </a:r>
            <a:r>
              <a:rPr lang="zh-TW" altLang="en-US" sz="2400" b="1" dirty="0">
                <a:latin typeface="標楷體" pitchFamily="65" charset="-120"/>
                <a:ea typeface="標楷體" pitchFamily="65" charset="-120"/>
              </a:rPr>
              <a:t>。</a:t>
            </a:r>
          </a:p>
          <a:p>
            <a:r>
              <a:rPr lang="zh-TW" altLang="en-US" sz="2400" b="1" dirty="0">
                <a:latin typeface="標楷體" pitchFamily="65" charset="-120"/>
                <a:ea typeface="標楷體" pitchFamily="65" charset="-120"/>
              </a:rPr>
              <a:t>服用後會產生類似喜悅、酒醉、及催情的效果，加上其藥效快，且短時間不易清醒</a:t>
            </a:r>
            <a:r>
              <a:rPr lang="en-US" altLang="zh-TW" sz="2400" b="1" dirty="0">
                <a:latin typeface="標楷體" pitchFamily="65" charset="-120"/>
                <a:ea typeface="標楷體" pitchFamily="65" charset="-120"/>
              </a:rPr>
              <a:t>(</a:t>
            </a:r>
            <a:r>
              <a:rPr lang="zh-TW" altLang="en-US" sz="2400" b="1" dirty="0">
                <a:latin typeface="標楷體" pitchFamily="65" charset="-120"/>
                <a:ea typeface="標楷體" pitchFamily="65" charset="-120"/>
              </a:rPr>
              <a:t>服用後</a:t>
            </a:r>
            <a:r>
              <a:rPr lang="en-US" altLang="zh-TW" sz="2400" b="1" dirty="0">
                <a:latin typeface="標楷體" pitchFamily="65" charset="-120"/>
                <a:ea typeface="標楷體" pitchFamily="65" charset="-120"/>
              </a:rPr>
              <a:t>10</a:t>
            </a:r>
            <a:r>
              <a:rPr lang="zh-TW" altLang="en-US" sz="2400" b="1" dirty="0">
                <a:latin typeface="標楷體" pitchFamily="65" charset="-120"/>
                <a:ea typeface="標楷體" pitchFamily="65" charset="-120"/>
              </a:rPr>
              <a:t>到</a:t>
            </a:r>
            <a:r>
              <a:rPr lang="en-US" altLang="zh-TW" sz="2400" b="1" dirty="0">
                <a:latin typeface="標楷體" pitchFamily="65" charset="-120"/>
                <a:ea typeface="標楷體" pitchFamily="65" charset="-120"/>
              </a:rPr>
              <a:t>20</a:t>
            </a:r>
            <a:r>
              <a:rPr lang="zh-TW" altLang="en-US" sz="2400" b="1" dirty="0">
                <a:latin typeface="標楷體" pitchFamily="65" charset="-120"/>
                <a:ea typeface="標楷體" pitchFamily="65" charset="-120"/>
              </a:rPr>
              <a:t>分鐘即發生作用，可持續長達</a:t>
            </a:r>
            <a:r>
              <a:rPr lang="en-US" altLang="zh-TW" sz="2400" b="1" dirty="0">
                <a:latin typeface="標楷體" pitchFamily="65" charset="-120"/>
                <a:ea typeface="標楷體" pitchFamily="65" charset="-120"/>
              </a:rPr>
              <a:t>4</a:t>
            </a:r>
            <a:r>
              <a:rPr lang="zh-TW" altLang="en-US" sz="2400" b="1" dirty="0">
                <a:latin typeface="標楷體" pitchFamily="65" charset="-120"/>
                <a:ea typeface="標楷體" pitchFamily="65" charset="-120"/>
              </a:rPr>
              <a:t>小時之久</a:t>
            </a:r>
            <a:r>
              <a:rPr lang="en-US" altLang="zh-TW" sz="2400" b="1" dirty="0">
                <a:latin typeface="標楷體" pitchFamily="65" charset="-120"/>
                <a:ea typeface="標楷體" pitchFamily="65" charset="-120"/>
              </a:rPr>
              <a:t>)</a:t>
            </a:r>
            <a:r>
              <a:rPr lang="zh-TW" altLang="en-US" sz="2400" b="1" dirty="0">
                <a:latin typeface="標楷體" pitchFamily="65" charset="-120"/>
                <a:ea typeface="標楷體" pitchFamily="65" charset="-120"/>
              </a:rPr>
              <a:t>，具有類似</a:t>
            </a:r>
            <a:r>
              <a:rPr lang="en-US" altLang="zh-TW" sz="2400" b="1" dirty="0">
                <a:latin typeface="標楷體" pitchFamily="65" charset="-120"/>
                <a:ea typeface="標楷體" pitchFamily="65" charset="-120"/>
              </a:rPr>
              <a:t>FM2</a:t>
            </a:r>
            <a:r>
              <a:rPr lang="zh-TW" altLang="en-US" sz="2400" b="1" dirty="0">
                <a:latin typeface="標楷體" pitchFamily="65" charset="-120"/>
                <a:ea typeface="標楷體" pitchFamily="65" charset="-120"/>
              </a:rPr>
              <a:t>產生</a:t>
            </a:r>
            <a:r>
              <a:rPr lang="zh-TW" altLang="en-US" sz="2400" b="1" dirty="0">
                <a:solidFill>
                  <a:srgbClr val="FF0000"/>
                </a:solidFill>
                <a:latin typeface="標楷體" pitchFamily="65" charset="-120"/>
                <a:ea typeface="標楷體" pitchFamily="65" charset="-120"/>
              </a:rPr>
              <a:t>暫時性記憶喪失</a:t>
            </a:r>
            <a:r>
              <a:rPr lang="zh-TW" altLang="en-US" sz="2400" b="1" dirty="0">
                <a:latin typeface="標楷體" pitchFamily="65" charset="-120"/>
                <a:ea typeface="標楷體" pitchFamily="65" charset="-120"/>
              </a:rPr>
              <a:t>的效果，常使被害人誤喝飲料受到性侵害後，還無法回憶起加害人，因為容易被濫用甚至用以犯案。當劑量增加時，會讓人睡覺，最後</a:t>
            </a:r>
            <a:r>
              <a:rPr lang="zh-TW" altLang="en-US" sz="2400" b="1" dirty="0">
                <a:solidFill>
                  <a:srgbClr val="FF0000"/>
                </a:solidFill>
                <a:latin typeface="標楷體" pitchFamily="65" charset="-120"/>
                <a:ea typeface="標楷體" pitchFamily="65" charset="-120"/>
              </a:rPr>
              <a:t>昏迷或死亡</a:t>
            </a:r>
            <a:r>
              <a:rPr lang="zh-TW" altLang="en-US" sz="2400" b="1" dirty="0">
                <a:latin typeface="標楷體" pitchFamily="65" charset="-120"/>
                <a:ea typeface="標楷體" pitchFamily="65" charset="-120"/>
              </a:rPr>
              <a:t>。 </a:t>
            </a:r>
          </a:p>
          <a:p>
            <a:endParaRPr lang="zh-TW" altLang="en-US" sz="2400" b="1" dirty="0">
              <a:latin typeface="標楷體" pitchFamily="65" charset="-120"/>
              <a:ea typeface="標楷體" pitchFamily="65" charset="-120"/>
            </a:endParaRP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defRPr/>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a:t>
            </a:r>
            <a:r>
              <a:rPr lang="zh-TW" altLang="en-US" sz="4400" b="1" cap="all" dirty="0">
                <a:latin typeface="標楷體" panose="03000509000000000000" pitchFamily="65" charset="-120"/>
                <a:ea typeface="標楷體" panose="03000509000000000000" pitchFamily="65" charset="-120"/>
                <a:cs typeface="+mj-cs"/>
              </a:rPr>
              <a:t>神仙水</a:t>
            </a:r>
          </a:p>
        </p:txBody>
      </p:sp>
      <p:pic>
        <p:nvPicPr>
          <p:cNvPr id="7" name="Picture 4" descr="420_6e1cbf477eee63a2da09016ad81098b5"/>
          <p:cNvPicPr>
            <a:picLocks noChangeAspect="1" noChangeArrowheads="1"/>
          </p:cNvPicPr>
          <p:nvPr/>
        </p:nvPicPr>
        <p:blipFill>
          <a:blip r:embed="rId2"/>
          <a:srcRect/>
          <a:stretch>
            <a:fillRect/>
          </a:stretch>
        </p:blipFill>
        <p:spPr bwMode="auto">
          <a:xfrm>
            <a:off x="6325200" y="4579251"/>
            <a:ext cx="4724400" cy="21113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normAutofit/>
          </a:bodyPr>
          <a:lstStyle/>
          <a:p>
            <a:r>
              <a:rPr lang="zh-TW" altLang="en-US" sz="2400" b="1" dirty="0">
                <a:latin typeface="標楷體" pitchFamily="65" charset="-120"/>
                <a:ea typeface="標楷體" pitchFamily="65" charset="-120"/>
              </a:rPr>
              <a:t>俗稱「媚藥」的迷幻藥成分「</a:t>
            </a:r>
            <a:r>
              <a:rPr lang="en-US" altLang="zh-TW" sz="2400" b="1" dirty="0">
                <a:latin typeface="標楷體" pitchFamily="65" charset="-120"/>
                <a:ea typeface="標楷體" pitchFamily="65" charset="-120"/>
              </a:rPr>
              <a:t>5-Meo-DIPT</a:t>
            </a:r>
            <a:r>
              <a:rPr lang="zh-TW" altLang="en-US" sz="2400" b="1" dirty="0">
                <a:latin typeface="標楷體" pitchFamily="65" charset="-120"/>
                <a:ea typeface="標楷體" pitchFamily="65" charset="-120"/>
              </a:rPr>
              <a:t>」屬幻覺劑，只要用到六毫克劑量，</a:t>
            </a:r>
            <a:r>
              <a:rPr lang="zh-TW" altLang="en-US" sz="2400" b="1" dirty="0">
                <a:solidFill>
                  <a:srgbClr val="FF0000"/>
                </a:solidFill>
                <a:latin typeface="標楷體" pitchFamily="65" charset="-120"/>
                <a:ea typeface="標楷體" pitchFamily="65" charset="-120"/>
              </a:rPr>
              <a:t>對空間、時間感覺變遲緩、扭曲</a:t>
            </a:r>
            <a:r>
              <a:rPr lang="zh-TW" altLang="en-US" sz="2400" b="1" dirty="0">
                <a:latin typeface="標楷體" pitchFamily="65" charset="-120"/>
                <a:ea typeface="標楷體" pitchFamily="65" charset="-120"/>
              </a:rPr>
              <a:t>，因此常被當做</a:t>
            </a:r>
            <a:r>
              <a:rPr lang="zh-TW" altLang="en-US" sz="2400" b="1" dirty="0">
                <a:solidFill>
                  <a:srgbClr val="FF0000"/>
                </a:solidFill>
                <a:latin typeface="標楷體" pitchFamily="65" charset="-120"/>
                <a:ea typeface="標楷體" pitchFamily="65" charset="-120"/>
              </a:rPr>
              <a:t>迷幻及催情之用</a:t>
            </a:r>
            <a:r>
              <a:rPr lang="zh-TW" altLang="en-US" sz="2400" b="1" dirty="0">
                <a:latin typeface="標楷體" pitchFamily="65" charset="-120"/>
                <a:ea typeface="標楷體" pitchFamily="65" charset="-120"/>
              </a:rPr>
              <a:t>。引起</a:t>
            </a:r>
            <a:r>
              <a:rPr lang="zh-TW" altLang="en-US" sz="2400" b="1" dirty="0">
                <a:solidFill>
                  <a:srgbClr val="FF0000"/>
                </a:solidFill>
                <a:latin typeface="標楷體" pitchFamily="65" charset="-120"/>
                <a:ea typeface="標楷體" pitchFamily="65" charset="-120"/>
              </a:rPr>
              <a:t>嚴重幻聽、視力喪失、行動遲緩</a:t>
            </a:r>
            <a:r>
              <a:rPr lang="zh-TW" altLang="en-US" sz="2400" b="1" dirty="0">
                <a:latin typeface="標楷體" pitchFamily="65" charset="-120"/>
                <a:ea typeface="標楷體" pitchFamily="65" charset="-120"/>
              </a:rPr>
              <a:t>，國外更有</a:t>
            </a:r>
            <a:r>
              <a:rPr lang="zh-TW" altLang="en-US" sz="2400" b="1" dirty="0">
                <a:solidFill>
                  <a:srgbClr val="FF0000"/>
                </a:solidFill>
                <a:latin typeface="標楷體" pitchFamily="65" charset="-120"/>
                <a:ea typeface="標楷體" pitchFamily="65" charset="-120"/>
              </a:rPr>
              <a:t>致死</a:t>
            </a:r>
            <a:r>
              <a:rPr lang="zh-TW" altLang="en-US" sz="2400" b="1" dirty="0">
                <a:latin typeface="標楷體" pitchFamily="65" charset="-120"/>
                <a:ea typeface="標楷體" pitchFamily="65" charset="-120"/>
              </a:rPr>
              <a:t>案例。</a:t>
            </a:r>
          </a:p>
          <a:p>
            <a:r>
              <a:rPr lang="zh-TW" altLang="en-US" sz="2400" b="1" dirty="0">
                <a:latin typeface="標楷體" pitchFamily="65" charset="-120"/>
                <a:ea typeface="標楷體" pitchFamily="65" charset="-120"/>
              </a:rPr>
              <a:t>「火狐狸」在日本、美國、德國等地開始流行，包括粉末、膠囊及錠劑多種形式，且顏色多元，有灰色、棕褐色、米黃色、橙色多種色彩。外包裝除印有日文、英文，並印製黑貓、太極等圖案，屬</a:t>
            </a:r>
            <a:r>
              <a:rPr lang="zh-TW" altLang="en-US" sz="2400" b="1" dirty="0">
                <a:solidFill>
                  <a:srgbClr val="0070C0"/>
                </a:solidFill>
                <a:latin typeface="標楷體" pitchFamily="65" charset="-120"/>
                <a:ea typeface="標楷體" pitchFamily="65" charset="-120"/>
              </a:rPr>
              <a:t>第四級管制藥品</a:t>
            </a:r>
            <a:r>
              <a:rPr lang="zh-TW" altLang="en-US" sz="2400" b="1" dirty="0">
                <a:latin typeface="標楷體" pitchFamily="65" charset="-120"/>
                <a:ea typeface="標楷體" pitchFamily="65" charset="-120"/>
              </a:rPr>
              <a:t>。</a:t>
            </a: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a:t>
            </a:r>
            <a:r>
              <a:rPr lang="zh-TW" altLang="en-US" sz="4400" b="1" cap="all" dirty="0">
                <a:latin typeface="標楷體" panose="03000509000000000000" pitchFamily="65" charset="-120"/>
                <a:ea typeface="標楷體" panose="03000509000000000000" pitchFamily="65" charset="-120"/>
                <a:cs typeface="+mj-cs"/>
              </a:rPr>
              <a:t>火狐狸</a:t>
            </a:r>
          </a:p>
        </p:txBody>
      </p:sp>
      <p:pic>
        <p:nvPicPr>
          <p:cNvPr id="7" name="Picture 3" descr="3191576_bd46eb5d38cdccd4c3940d54175653ce_160x160"/>
          <p:cNvPicPr>
            <a:picLocks noChangeAspect="1" noChangeArrowheads="1"/>
          </p:cNvPicPr>
          <p:nvPr/>
        </p:nvPicPr>
        <p:blipFill>
          <a:blip r:embed="rId2"/>
          <a:srcRect/>
          <a:stretch>
            <a:fillRect/>
          </a:stretch>
        </p:blipFill>
        <p:spPr bwMode="auto">
          <a:xfrm>
            <a:off x="7135285" y="4504727"/>
            <a:ext cx="4301067" cy="2032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normAutofit/>
          </a:bodyPr>
          <a:lstStyle/>
          <a:p>
            <a:r>
              <a:rPr lang="en-US" altLang="zh-TW" sz="2400" b="1" dirty="0" err="1">
                <a:latin typeface="標楷體" pitchFamily="65" charset="-120"/>
                <a:ea typeface="標楷體" pitchFamily="65" charset="-120"/>
              </a:rPr>
              <a:t>Mephedrone</a:t>
            </a:r>
            <a:r>
              <a:rPr lang="zh-TW" altLang="en-US" sz="2400" b="1" dirty="0">
                <a:latin typeface="標楷體" pitchFamily="65" charset="-120"/>
                <a:ea typeface="標楷體" pitchFamily="65" charset="-120"/>
              </a:rPr>
              <a:t>的化學名為</a:t>
            </a:r>
            <a:r>
              <a:rPr lang="en-US" altLang="zh-TW" sz="2400" b="1" dirty="0">
                <a:latin typeface="標楷體" pitchFamily="65" charset="-120"/>
                <a:ea typeface="標楷體" pitchFamily="65" charset="-120"/>
              </a:rPr>
              <a:t>4-methylmethcathinone</a:t>
            </a:r>
            <a:r>
              <a:rPr lang="zh-TW" altLang="en-US" sz="2400" b="1" dirty="0">
                <a:latin typeface="標楷體" pitchFamily="65" charset="-120"/>
                <a:ea typeface="標楷體" pitchFamily="65" charset="-120"/>
              </a:rPr>
              <a:t>（</a:t>
            </a:r>
            <a:r>
              <a:rPr lang="en-US" altLang="zh-TW" sz="2400" b="1" dirty="0">
                <a:latin typeface="標楷體" pitchFamily="65" charset="-120"/>
                <a:ea typeface="標楷體" pitchFamily="65" charset="-120"/>
              </a:rPr>
              <a:t>4-MMC</a:t>
            </a:r>
            <a:r>
              <a:rPr lang="zh-TW" altLang="en-US" sz="2400" b="1" dirty="0">
                <a:latin typeface="標楷體" pitchFamily="65" charset="-120"/>
                <a:ea typeface="標楷體" pitchFamily="65" charset="-120"/>
              </a:rPr>
              <a:t>），別名包括</a:t>
            </a:r>
            <a:r>
              <a:rPr lang="en-US" altLang="zh-TW" sz="2400" b="1" dirty="0" err="1">
                <a:latin typeface="標楷體" pitchFamily="65" charset="-120"/>
                <a:ea typeface="標楷體" pitchFamily="65" charset="-120"/>
              </a:rPr>
              <a:t>Miaow</a:t>
            </a:r>
            <a:r>
              <a:rPr lang="en-US" altLang="zh-TW" sz="2400" b="1" dirty="0">
                <a:latin typeface="標楷體" pitchFamily="65" charset="-120"/>
                <a:ea typeface="標楷體" pitchFamily="65" charset="-120"/>
              </a:rPr>
              <a:t> </a:t>
            </a:r>
            <a:r>
              <a:rPr lang="en-US" altLang="zh-TW" sz="2400" b="1" dirty="0" err="1">
                <a:latin typeface="標楷體" pitchFamily="65" charset="-120"/>
                <a:ea typeface="標楷體" pitchFamily="65" charset="-120"/>
              </a:rPr>
              <a:t>Miaow</a:t>
            </a:r>
            <a:r>
              <a:rPr lang="zh-TW" altLang="en-US" sz="2400" b="1" dirty="0">
                <a:latin typeface="標楷體" pitchFamily="65" charset="-120"/>
                <a:ea typeface="標楷體" pitchFamily="65" charset="-120"/>
              </a:rPr>
              <a:t>（喵喵）、泡泡</a:t>
            </a:r>
            <a:r>
              <a:rPr lang="en-US" altLang="zh-TW" sz="2400" b="1" dirty="0">
                <a:latin typeface="標楷體" pitchFamily="65" charset="-120"/>
                <a:ea typeface="標楷體" pitchFamily="65" charset="-120"/>
              </a:rPr>
              <a:t>Meow</a:t>
            </a:r>
            <a:r>
              <a:rPr lang="zh-TW" altLang="en-US" sz="2400" b="1" dirty="0">
                <a:latin typeface="標楷體" pitchFamily="65" charset="-120"/>
                <a:ea typeface="標楷體" pitchFamily="65" charset="-120"/>
              </a:rPr>
              <a:t>、</a:t>
            </a:r>
            <a:r>
              <a:rPr lang="en-US" altLang="zh-TW" sz="2400" b="1" dirty="0">
                <a:latin typeface="標楷體" pitchFamily="65" charset="-120"/>
                <a:ea typeface="標楷體" pitchFamily="65" charset="-120"/>
              </a:rPr>
              <a:t>MCAT</a:t>
            </a:r>
            <a:r>
              <a:rPr lang="zh-TW" altLang="en-US" sz="2400" b="1" dirty="0">
                <a:latin typeface="標楷體" pitchFamily="65" charset="-120"/>
                <a:ea typeface="標楷體" pitchFamily="65" charset="-120"/>
              </a:rPr>
              <a:t>、</a:t>
            </a:r>
            <a:r>
              <a:rPr lang="en-US" altLang="zh-TW" sz="2400" b="1" dirty="0">
                <a:latin typeface="標楷體" pitchFamily="65" charset="-120"/>
                <a:ea typeface="標楷體" pitchFamily="65" charset="-120"/>
              </a:rPr>
              <a:t>M-Cat</a:t>
            </a:r>
            <a:r>
              <a:rPr lang="zh-TW" altLang="en-US" sz="2400" b="1" dirty="0">
                <a:latin typeface="標楷體" pitchFamily="65" charset="-120"/>
                <a:ea typeface="標楷體" pitchFamily="65" charset="-120"/>
              </a:rPr>
              <a:t>等。施用後有</a:t>
            </a:r>
            <a:r>
              <a:rPr lang="zh-TW" altLang="en-US" sz="2400" b="1" dirty="0">
                <a:solidFill>
                  <a:srgbClr val="FF0000"/>
                </a:solidFill>
                <a:latin typeface="標楷體" pitchFamily="65" charset="-120"/>
                <a:ea typeface="標楷體" pitchFamily="65" charset="-120"/>
              </a:rPr>
              <a:t>欣快、興奮</a:t>
            </a:r>
            <a:r>
              <a:rPr lang="zh-TW" altLang="en-US" sz="2400" b="1" dirty="0">
                <a:latin typeface="標楷體" pitchFamily="65" charset="-120"/>
                <a:ea typeface="標楷體" pitchFamily="65" charset="-120"/>
              </a:rPr>
              <a:t>等作用，會產生</a:t>
            </a:r>
            <a:r>
              <a:rPr lang="zh-TW" altLang="en-US" sz="2400" b="1" dirty="0">
                <a:solidFill>
                  <a:srgbClr val="FF0000"/>
                </a:solidFill>
                <a:latin typeface="標楷體" pitchFamily="65" charset="-120"/>
                <a:ea typeface="標楷體" pitchFamily="65" charset="-120"/>
              </a:rPr>
              <a:t>類似甲基安非他命與搖頭丸</a:t>
            </a:r>
            <a:r>
              <a:rPr lang="zh-TW" altLang="en-US" sz="2400" b="1" dirty="0">
                <a:latin typeface="標楷體" pitchFamily="65" charset="-120"/>
                <a:ea typeface="標楷體" pitchFamily="65" charset="-120"/>
              </a:rPr>
              <a:t>效果，但因作用時間短，施用者</a:t>
            </a:r>
            <a:r>
              <a:rPr lang="zh-TW" altLang="en-US" sz="2400" b="1" dirty="0">
                <a:solidFill>
                  <a:srgbClr val="FF0000"/>
                </a:solidFill>
                <a:latin typeface="標楷體" pitchFamily="65" charset="-120"/>
                <a:ea typeface="標楷體" pitchFamily="65" charset="-120"/>
              </a:rPr>
              <a:t>會不斷追加劑量</a:t>
            </a:r>
            <a:r>
              <a:rPr lang="zh-TW" altLang="en-US" sz="2400" b="1" dirty="0">
                <a:latin typeface="標楷體" pitchFamily="65" charset="-120"/>
                <a:ea typeface="標楷體" pitchFamily="65" charset="-120"/>
              </a:rPr>
              <a:t>。服用這類中樞神經興奮劑可以增加警覺性、欣快感、興奮感，會一直想說話及</a:t>
            </a:r>
            <a:r>
              <a:rPr lang="zh-TW" altLang="en-US" sz="2400" b="1" dirty="0">
                <a:solidFill>
                  <a:srgbClr val="FF0000"/>
                </a:solidFill>
                <a:latin typeface="標楷體" pitchFamily="65" charset="-120"/>
                <a:ea typeface="標楷體" pitchFamily="65" charset="-120"/>
              </a:rPr>
              <a:t>變得更開放</a:t>
            </a:r>
            <a:r>
              <a:rPr lang="zh-TW" altLang="en-US" sz="2400" b="1" dirty="0">
                <a:latin typeface="標楷體" pitchFamily="65" charset="-120"/>
                <a:ea typeface="標楷體" pitchFamily="65" charset="-120"/>
              </a:rPr>
              <a:t>。</a:t>
            </a:r>
            <a:r>
              <a:rPr lang="en-US" altLang="zh-TW" sz="2400" b="1" dirty="0" err="1">
                <a:latin typeface="標楷體" pitchFamily="65" charset="-120"/>
                <a:ea typeface="標楷體" pitchFamily="65" charset="-120"/>
              </a:rPr>
              <a:t>mephedrone</a:t>
            </a:r>
            <a:r>
              <a:rPr lang="zh-TW" altLang="en-US" sz="2400" b="1" dirty="0">
                <a:latin typeface="標楷體" pitchFamily="65" charset="-120"/>
                <a:ea typeface="標楷體" pitchFamily="65" charset="-120"/>
              </a:rPr>
              <a:t>經常被描述為搖頭丸和古柯鹼的混合物，經常出現酒吧及夜總會，屬</a:t>
            </a:r>
            <a:r>
              <a:rPr lang="zh-TW" altLang="en-US" sz="2400" b="1" dirty="0">
                <a:solidFill>
                  <a:srgbClr val="00B0F0"/>
                </a:solidFill>
                <a:latin typeface="標楷體" pitchFamily="65" charset="-120"/>
                <a:ea typeface="標楷體" pitchFamily="65" charset="-120"/>
              </a:rPr>
              <a:t>第三級管制藥品</a:t>
            </a:r>
            <a:r>
              <a:rPr lang="zh-TW" altLang="en-US" sz="2400" b="1" dirty="0">
                <a:latin typeface="標楷體" pitchFamily="65" charset="-120"/>
                <a:ea typeface="標楷體" pitchFamily="65" charset="-120"/>
              </a:rPr>
              <a:t>。 </a:t>
            </a:r>
          </a:p>
          <a:p>
            <a:endParaRPr lang="zh-TW" altLang="en-US" sz="2400" b="1" dirty="0">
              <a:latin typeface="標楷體" pitchFamily="65" charset="-120"/>
              <a:ea typeface="標楷體" pitchFamily="65" charset="-120"/>
            </a:endParaRP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a:t>
            </a:r>
            <a:r>
              <a:rPr lang="zh-TW" altLang="en-US" sz="4400" b="1" cap="all" dirty="0">
                <a:latin typeface="標楷體" panose="03000509000000000000" pitchFamily="65" charset="-120"/>
                <a:ea typeface="標楷體" panose="03000509000000000000" pitchFamily="65" charset="-120"/>
                <a:cs typeface="+mj-cs"/>
              </a:rPr>
              <a:t>喵喵</a:t>
            </a:r>
            <a:r>
              <a:rPr lang="en-US" altLang="zh-TW" sz="4400" b="1" cap="all" dirty="0">
                <a:latin typeface="標楷體" panose="03000509000000000000" pitchFamily="65" charset="-120"/>
                <a:ea typeface="標楷體" panose="03000509000000000000" pitchFamily="65" charset="-120"/>
                <a:cs typeface="+mj-cs"/>
              </a:rPr>
              <a:t>/</a:t>
            </a:r>
            <a:r>
              <a:rPr lang="zh-TW" altLang="en-US" sz="4400" b="1" cap="all" dirty="0">
                <a:latin typeface="標楷體" panose="03000509000000000000" pitchFamily="65" charset="-120"/>
                <a:ea typeface="標楷體" panose="03000509000000000000" pitchFamily="65" charset="-120"/>
                <a:cs typeface="+mj-cs"/>
              </a:rPr>
              <a:t>泡泡</a:t>
            </a:r>
          </a:p>
        </p:txBody>
      </p:sp>
      <p:pic>
        <p:nvPicPr>
          <p:cNvPr id="5" name="Picture 4" descr="喵喵2"/>
          <p:cNvPicPr>
            <a:picLocks noChangeAspect="1" noChangeArrowheads="1"/>
          </p:cNvPicPr>
          <p:nvPr/>
        </p:nvPicPr>
        <p:blipFill>
          <a:blip r:embed="rId2"/>
          <a:srcRect/>
          <a:stretch>
            <a:fillRect/>
          </a:stretch>
        </p:blipFill>
        <p:spPr bwMode="auto">
          <a:xfrm>
            <a:off x="2076253" y="4468665"/>
            <a:ext cx="4222751" cy="2009775"/>
          </a:xfrm>
          <a:prstGeom prst="rect">
            <a:avLst/>
          </a:prstGeom>
          <a:noFill/>
          <a:ln w="9525">
            <a:noFill/>
            <a:miter lim="800000"/>
            <a:headEnd/>
            <a:tailEnd/>
          </a:ln>
        </p:spPr>
      </p:pic>
      <p:pic>
        <p:nvPicPr>
          <p:cNvPr id="6" name="Picture 5" descr="喵喵3"/>
          <p:cNvPicPr>
            <a:picLocks noChangeAspect="1" noChangeArrowheads="1"/>
          </p:cNvPicPr>
          <p:nvPr/>
        </p:nvPicPr>
        <p:blipFill>
          <a:blip r:embed="rId3"/>
          <a:srcRect/>
          <a:stretch>
            <a:fillRect/>
          </a:stretch>
        </p:blipFill>
        <p:spPr bwMode="auto">
          <a:xfrm>
            <a:off x="7020784" y="4483159"/>
            <a:ext cx="3998384" cy="1974851"/>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normAutofit/>
          </a:bodyPr>
          <a:lstStyle/>
          <a:p>
            <a:r>
              <a:rPr lang="zh-TW" altLang="en-US" sz="2400" b="1" dirty="0">
                <a:latin typeface="標楷體" pitchFamily="65" charset="-120"/>
                <a:ea typeface="標楷體" pitchFamily="65" charset="-120"/>
              </a:rPr>
              <a:t>「麻古」外觀與搖頭丸相似，外型均為圓形片劑。服用後會使人</a:t>
            </a:r>
            <a:r>
              <a:rPr lang="zh-TW" altLang="en-US" sz="2400" b="1" dirty="0">
                <a:solidFill>
                  <a:srgbClr val="FF0000"/>
                </a:solidFill>
                <a:latin typeface="標楷體" pitchFamily="65" charset="-120"/>
                <a:ea typeface="標楷體" pitchFamily="65" charset="-120"/>
              </a:rPr>
              <a:t>中樞神經系統、血液系統極度興奮</a:t>
            </a:r>
            <a:r>
              <a:rPr lang="zh-TW" altLang="en-US" sz="2400" b="1" dirty="0">
                <a:latin typeface="標楷體" pitchFamily="65" charset="-120"/>
                <a:ea typeface="標楷體" pitchFamily="65" charset="-120"/>
              </a:rPr>
              <a:t>，能大量耗盡人的體力和免疫功能。</a:t>
            </a:r>
            <a:r>
              <a:rPr lang="zh-TW" altLang="en-US" sz="2400" b="1" dirty="0">
                <a:solidFill>
                  <a:srgbClr val="FF0000"/>
                </a:solidFill>
                <a:latin typeface="標楷體" pitchFamily="65" charset="-120"/>
                <a:ea typeface="標楷體" pitchFamily="65" charset="-120"/>
              </a:rPr>
              <a:t>長期服用會導致情緒低落及疲倦、精神失常，損害心臟、腎和肝，嚴重者甚至導致死亡</a:t>
            </a:r>
            <a:r>
              <a:rPr lang="zh-TW" altLang="en-US" sz="2400" b="1" dirty="0">
                <a:latin typeface="標楷體" pitchFamily="65" charset="-120"/>
                <a:ea typeface="標楷體" pitchFamily="65" charset="-120"/>
              </a:rPr>
              <a:t>，屬</a:t>
            </a:r>
            <a:r>
              <a:rPr lang="zh-TW" altLang="en-US" sz="2400" b="1" dirty="0">
                <a:solidFill>
                  <a:srgbClr val="00B0F0"/>
                </a:solidFill>
                <a:latin typeface="標楷體" pitchFamily="65" charset="-120"/>
                <a:ea typeface="標楷體" pitchFamily="65" charset="-120"/>
              </a:rPr>
              <a:t>第二級管制藥品</a:t>
            </a:r>
            <a:r>
              <a:rPr lang="zh-TW" altLang="en-US" sz="2400" b="1" dirty="0">
                <a:latin typeface="標楷體" pitchFamily="65" charset="-120"/>
                <a:ea typeface="標楷體" pitchFamily="65" charset="-120"/>
              </a:rPr>
              <a:t>。女性服用麻古後易有幻覺，會變得</a:t>
            </a:r>
            <a:r>
              <a:rPr lang="zh-TW" altLang="en-US" sz="2400" b="1" dirty="0">
                <a:solidFill>
                  <a:srgbClr val="7030A0"/>
                </a:solidFill>
                <a:latin typeface="標楷體" pitchFamily="65" charset="-120"/>
                <a:ea typeface="標楷體" pitchFamily="65" charset="-120"/>
              </a:rPr>
              <a:t>情慾高漲，羞恥心盡失</a:t>
            </a:r>
            <a:r>
              <a:rPr lang="zh-TW" altLang="en-US" sz="2400" b="1" dirty="0">
                <a:latin typeface="標楷體" pitchFamily="65" charset="-120"/>
                <a:ea typeface="標楷體" pitchFamily="65" charset="-120"/>
              </a:rPr>
              <a:t>，會自行脫去衣服或任人撫摸都毫不介意，進一步即有可能被</a:t>
            </a:r>
            <a:r>
              <a:rPr lang="zh-TW" altLang="en-US" sz="2400" b="1" dirty="0">
                <a:solidFill>
                  <a:srgbClr val="7030A0"/>
                </a:solidFill>
                <a:latin typeface="標楷體" pitchFamily="65" charset="-120"/>
                <a:ea typeface="標楷體" pitchFamily="65" charset="-120"/>
              </a:rPr>
              <a:t>性侵犯</a:t>
            </a:r>
            <a:r>
              <a:rPr lang="zh-TW" altLang="en-US" sz="2400" b="1" dirty="0">
                <a:latin typeface="標楷體" pitchFamily="65" charset="-120"/>
                <a:ea typeface="標楷體" pitchFamily="65" charset="-120"/>
              </a:rPr>
              <a:t>。 </a:t>
            </a:r>
          </a:p>
          <a:p>
            <a:endParaRPr lang="zh-TW" altLang="en-US" sz="2400" b="1" dirty="0">
              <a:latin typeface="標楷體" pitchFamily="65" charset="-120"/>
              <a:ea typeface="標楷體" pitchFamily="65" charset="-120"/>
            </a:endParaRP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a:t>
            </a:r>
            <a:r>
              <a:rPr lang="zh-TW" altLang="en-US" sz="4400" b="1" cap="all" dirty="0">
                <a:latin typeface="標楷體" panose="03000509000000000000" pitchFamily="65" charset="-120"/>
                <a:ea typeface="標楷體" panose="03000509000000000000" pitchFamily="65" charset="-120"/>
                <a:cs typeface="+mj-cs"/>
              </a:rPr>
              <a:t>麻古</a:t>
            </a:r>
          </a:p>
        </p:txBody>
      </p:sp>
      <p:pic>
        <p:nvPicPr>
          <p:cNvPr id="7" name="Picture 4" descr="麻古1"/>
          <p:cNvPicPr>
            <a:picLocks noChangeAspect="1" noChangeArrowheads="1"/>
          </p:cNvPicPr>
          <p:nvPr/>
        </p:nvPicPr>
        <p:blipFill>
          <a:blip r:embed="rId2"/>
          <a:srcRect/>
          <a:stretch>
            <a:fillRect/>
          </a:stretch>
        </p:blipFill>
        <p:spPr bwMode="auto">
          <a:xfrm>
            <a:off x="2176852" y="4309825"/>
            <a:ext cx="4275667" cy="2014537"/>
          </a:xfrm>
          <a:prstGeom prst="rect">
            <a:avLst/>
          </a:prstGeom>
          <a:noFill/>
          <a:ln w="9525">
            <a:noFill/>
            <a:miter lim="800000"/>
            <a:headEnd/>
            <a:tailEnd/>
          </a:ln>
        </p:spPr>
      </p:pic>
      <p:pic>
        <p:nvPicPr>
          <p:cNvPr id="8" name="Picture 6" descr="麻古2"/>
          <p:cNvPicPr>
            <a:picLocks noChangeAspect="1" noChangeArrowheads="1"/>
          </p:cNvPicPr>
          <p:nvPr/>
        </p:nvPicPr>
        <p:blipFill>
          <a:blip r:embed="rId3"/>
          <a:srcRect/>
          <a:stretch>
            <a:fillRect/>
          </a:stretch>
        </p:blipFill>
        <p:spPr bwMode="auto">
          <a:xfrm>
            <a:off x="6991191" y="4285323"/>
            <a:ext cx="4191000" cy="2052637"/>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normAutofit/>
          </a:bodyPr>
          <a:lstStyle/>
          <a:p>
            <a:r>
              <a:rPr lang="en-US" altLang="zh-TW" sz="2400" b="1" dirty="0">
                <a:latin typeface="標楷體" pitchFamily="65" charset="-120"/>
                <a:ea typeface="標楷體" pitchFamily="65" charset="-120"/>
              </a:rPr>
              <a:t>25B-NBOMe</a:t>
            </a:r>
            <a:r>
              <a:rPr lang="zh-TW" altLang="en-US" sz="2400" b="1" dirty="0">
                <a:latin typeface="標楷體" pitchFamily="65" charset="-120"/>
                <a:ea typeface="標楷體" pitchFamily="65" charset="-120"/>
              </a:rPr>
              <a:t>在許多國家有濫用趨勢，美、英、瑞典等國已列入管制。吸食</a:t>
            </a:r>
            <a:r>
              <a:rPr lang="en-US" altLang="zh-TW" sz="2400" b="1" dirty="0">
                <a:latin typeface="標楷體" pitchFamily="65" charset="-120"/>
                <a:ea typeface="標楷體" pitchFamily="65" charset="-120"/>
              </a:rPr>
              <a:t>25B-NBOMe</a:t>
            </a:r>
            <a:r>
              <a:rPr lang="zh-TW" altLang="en-US" sz="2400" b="1" dirty="0">
                <a:latin typeface="標楷體" pitchFamily="65" charset="-120"/>
                <a:ea typeface="標楷體" pitchFamily="65" charset="-120"/>
              </a:rPr>
              <a:t>，會出現</a:t>
            </a:r>
            <a:r>
              <a:rPr lang="zh-TW" altLang="en-US" sz="2400" b="1" dirty="0">
                <a:solidFill>
                  <a:srgbClr val="FF0000"/>
                </a:solidFill>
                <a:latin typeface="標楷體" pitchFamily="65" charset="-120"/>
                <a:ea typeface="標楷體" pitchFamily="65" charset="-120"/>
              </a:rPr>
              <a:t>發瘋</a:t>
            </a:r>
            <a:r>
              <a:rPr lang="zh-TW" altLang="en-US" sz="2400" b="1" dirty="0">
                <a:latin typeface="標楷體" pitchFamily="65" charset="-120"/>
                <a:ea typeface="標楷體" pitchFamily="65" charset="-120"/>
              </a:rPr>
              <a:t>症狀，</a:t>
            </a:r>
            <a:r>
              <a:rPr lang="zh-TW" altLang="en-US" sz="2400" b="1" dirty="0">
                <a:solidFill>
                  <a:srgbClr val="FF0000"/>
                </a:solidFill>
                <a:latin typeface="標楷體" pitchFamily="65" charset="-120"/>
                <a:ea typeface="標楷體" pitchFamily="65" charset="-120"/>
              </a:rPr>
              <a:t>對聲音、形狀、顏色產生變形錯覺</a:t>
            </a:r>
            <a:r>
              <a:rPr lang="zh-TW" altLang="en-US" sz="2400" b="1" dirty="0">
                <a:latin typeface="標楷體" pitchFamily="65" charset="-120"/>
                <a:ea typeface="標楷體" pitchFamily="65" charset="-120"/>
              </a:rPr>
              <a:t>，曾有國外案例顯示，吸食後對固定物不停衝撞，直到死亡，屬</a:t>
            </a:r>
            <a:r>
              <a:rPr lang="zh-TW" altLang="en-US" sz="2400" b="1" dirty="0">
                <a:solidFill>
                  <a:srgbClr val="0070C0"/>
                </a:solidFill>
                <a:latin typeface="標楷體" pitchFamily="65" charset="-120"/>
                <a:ea typeface="標楷體" pitchFamily="65" charset="-120"/>
              </a:rPr>
              <a:t>第三級管制藥品</a:t>
            </a:r>
            <a:r>
              <a:rPr lang="zh-TW" altLang="en-US" sz="2400" b="1" dirty="0">
                <a:latin typeface="標楷體" pitchFamily="65" charset="-120"/>
                <a:ea typeface="標楷體" pitchFamily="65" charset="-120"/>
              </a:rPr>
              <a:t>。 </a:t>
            </a:r>
          </a:p>
          <a:p>
            <a:endParaRPr lang="zh-TW" altLang="en-US" sz="2400" b="1" dirty="0">
              <a:latin typeface="標楷體" pitchFamily="65" charset="-120"/>
              <a:ea typeface="標楷體" pitchFamily="65" charset="-120"/>
            </a:endParaRPr>
          </a:p>
          <a:p>
            <a:endParaRPr lang="zh-TW" altLang="en-US" sz="2400" b="1" dirty="0">
              <a:latin typeface="標楷體" pitchFamily="65" charset="-120"/>
              <a:ea typeface="標楷體" pitchFamily="65" charset="-120"/>
            </a:endParaRP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a:t>
            </a:r>
            <a:r>
              <a:rPr lang="zh-TW" altLang="en-US" sz="4400" b="1" cap="all" dirty="0">
                <a:latin typeface="標楷體" panose="03000509000000000000" pitchFamily="65" charset="-120"/>
                <a:ea typeface="標楷體" panose="03000509000000000000" pitchFamily="65" charset="-120"/>
                <a:cs typeface="+mj-cs"/>
              </a:rPr>
              <a:t>毒郵票</a:t>
            </a:r>
            <a:r>
              <a:rPr lang="en-US" altLang="zh-TW" sz="4400" b="1" cap="all" dirty="0">
                <a:latin typeface="標楷體" panose="03000509000000000000" pitchFamily="65" charset="-120"/>
                <a:ea typeface="標楷體" panose="03000509000000000000" pitchFamily="65" charset="-120"/>
                <a:cs typeface="+mj-cs"/>
              </a:rPr>
              <a:t>(25B-NBOMe)</a:t>
            </a:r>
            <a:endParaRPr lang="zh-TW" altLang="en-US" sz="4400" b="1" cap="all" dirty="0">
              <a:latin typeface="標楷體" panose="03000509000000000000" pitchFamily="65" charset="-120"/>
              <a:ea typeface="標楷體" panose="03000509000000000000" pitchFamily="65" charset="-120"/>
              <a:cs typeface="+mj-cs"/>
            </a:endParaRPr>
          </a:p>
        </p:txBody>
      </p:sp>
      <p:pic>
        <p:nvPicPr>
          <p:cNvPr id="3080" name="Picture 8" descr="「毒郵票」的圖片搜尋結果"/>
          <p:cNvPicPr>
            <a:picLocks noChangeAspect="1" noChangeArrowheads="1"/>
          </p:cNvPicPr>
          <p:nvPr/>
        </p:nvPicPr>
        <p:blipFill>
          <a:blip r:embed="rId2"/>
          <a:srcRect/>
          <a:stretch>
            <a:fillRect/>
          </a:stretch>
        </p:blipFill>
        <p:spPr bwMode="auto">
          <a:xfrm>
            <a:off x="1311215" y="3736242"/>
            <a:ext cx="4244197" cy="2659255"/>
          </a:xfrm>
          <a:prstGeom prst="rect">
            <a:avLst/>
          </a:prstGeom>
          <a:noFill/>
        </p:spPr>
      </p:pic>
      <p:pic>
        <p:nvPicPr>
          <p:cNvPr id="3082" name="Picture 10" descr="「毒郵票」的圖片搜尋結果"/>
          <p:cNvPicPr>
            <a:picLocks noChangeAspect="1" noChangeArrowheads="1"/>
          </p:cNvPicPr>
          <p:nvPr/>
        </p:nvPicPr>
        <p:blipFill>
          <a:blip r:embed="rId3"/>
          <a:srcRect/>
          <a:stretch>
            <a:fillRect/>
          </a:stretch>
        </p:blipFill>
        <p:spPr bwMode="auto">
          <a:xfrm>
            <a:off x="7030528" y="3144091"/>
            <a:ext cx="4733627" cy="335052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normAutofit/>
          </a:bodyPr>
          <a:lstStyle/>
          <a:p>
            <a:r>
              <a:rPr lang="zh-TW" altLang="en-US" sz="2400" b="1" dirty="0">
                <a:latin typeface="標楷體" pitchFamily="65" charset="-120"/>
                <a:ea typeface="標楷體" pitchFamily="65" charset="-120"/>
              </a:rPr>
              <a:t>西洛西賓蕈類（</a:t>
            </a:r>
            <a:r>
              <a:rPr lang="en-US" altLang="zh-TW" sz="2400" b="1" dirty="0">
                <a:latin typeface="標楷體" pitchFamily="65" charset="-120"/>
                <a:ea typeface="標楷體" pitchFamily="65" charset="-120"/>
              </a:rPr>
              <a:t>psilocybin mushroom</a:t>
            </a:r>
            <a:r>
              <a:rPr lang="zh-TW" altLang="en-US" sz="2400" b="1" dirty="0">
                <a:latin typeface="標楷體" pitchFamily="65" charset="-120"/>
                <a:ea typeface="標楷體" pitchFamily="65" charset="-120"/>
              </a:rPr>
              <a:t>），主要成份「西洛西賓」，屬於強烈的中樞神經幻覺劑，聞起來並沒有味道、吃起來稍帶苦味的白色結晶體，屬</a:t>
            </a:r>
            <a:r>
              <a:rPr lang="zh-TW" altLang="en-US" sz="2400" b="1" dirty="0">
                <a:solidFill>
                  <a:srgbClr val="00B0F0"/>
                </a:solidFill>
                <a:latin typeface="標楷體" pitchFamily="65" charset="-120"/>
                <a:ea typeface="標楷體" pitchFamily="65" charset="-120"/>
              </a:rPr>
              <a:t>第二級管制藥品</a:t>
            </a:r>
            <a:r>
              <a:rPr lang="zh-TW" altLang="en-US" sz="2400" b="1" dirty="0">
                <a:latin typeface="標楷體" pitchFamily="65" charset="-120"/>
                <a:ea typeface="標楷體" pitchFamily="65" charset="-120"/>
              </a:rPr>
              <a:t>。可生吃、混入食物調味或泡入茶中飲用，氣味與一般食用性蘑菇相似，食用後人體會產生</a:t>
            </a:r>
            <a:r>
              <a:rPr lang="zh-TW" altLang="en-US" sz="2400" b="1" dirty="0">
                <a:solidFill>
                  <a:srgbClr val="FF0000"/>
                </a:solidFill>
                <a:latin typeface="標楷體" pitchFamily="65" charset="-120"/>
                <a:ea typeface="標楷體" pitchFamily="65" charset="-120"/>
              </a:rPr>
              <a:t>肌肉鬆弛、心跳過速、瞳孔放大、口乾、噁心等「迷幻作用」</a:t>
            </a:r>
            <a:r>
              <a:rPr lang="zh-TW" altLang="en-US" sz="2400" b="1" dirty="0">
                <a:latin typeface="標楷體" pitchFamily="65" charset="-120"/>
                <a:ea typeface="標楷體" pitchFamily="65" charset="-120"/>
              </a:rPr>
              <a:t>，並會</a:t>
            </a:r>
            <a:r>
              <a:rPr lang="zh-TW" altLang="en-US" sz="2400" b="1" dirty="0">
                <a:solidFill>
                  <a:srgbClr val="FF0000"/>
                </a:solidFill>
                <a:latin typeface="標楷體" pitchFamily="65" charset="-120"/>
                <a:ea typeface="標楷體" pitchFamily="65" charset="-120"/>
              </a:rPr>
              <a:t>產生判斷力混淆、失去方向感</a:t>
            </a:r>
            <a:r>
              <a:rPr lang="zh-TW" altLang="en-US" sz="2400" b="1" dirty="0">
                <a:latin typeface="標楷體" pitchFamily="65" charset="-120"/>
                <a:ea typeface="標楷體" pitchFamily="65" charset="-120"/>
              </a:rPr>
              <a:t>及</a:t>
            </a:r>
            <a:r>
              <a:rPr lang="zh-TW" altLang="en-US" sz="2400" b="1" dirty="0">
                <a:solidFill>
                  <a:srgbClr val="FF0000"/>
                </a:solidFill>
                <a:latin typeface="標楷體" pitchFamily="65" charset="-120"/>
                <a:ea typeface="標楷體" pitchFamily="65" charset="-120"/>
              </a:rPr>
              <a:t>脫離現實感</a:t>
            </a:r>
            <a:r>
              <a:rPr lang="zh-TW" altLang="en-US" sz="2400" b="1" dirty="0">
                <a:latin typeface="標楷體" pitchFamily="65" charset="-120"/>
                <a:ea typeface="標楷體" pitchFamily="65" charset="-120"/>
              </a:rPr>
              <a:t>等異常情形，還會生出錯覺及幻覺，藥性約持續</a:t>
            </a:r>
            <a:r>
              <a:rPr lang="en-US" altLang="zh-TW" sz="2400" b="1" dirty="0">
                <a:latin typeface="標楷體" pitchFamily="65" charset="-120"/>
                <a:ea typeface="標楷體" pitchFamily="65" charset="-120"/>
              </a:rPr>
              <a:t>6</a:t>
            </a:r>
            <a:r>
              <a:rPr lang="zh-TW" altLang="en-US" sz="2400" b="1" dirty="0">
                <a:latin typeface="標楷體" pitchFamily="65" charset="-120"/>
                <a:ea typeface="標楷體" pitchFamily="65" charset="-120"/>
              </a:rPr>
              <a:t>小時。 </a:t>
            </a:r>
          </a:p>
          <a:p>
            <a:endParaRPr lang="zh-TW" altLang="en-US" sz="2400" b="1" dirty="0">
              <a:latin typeface="標楷體" pitchFamily="65" charset="-120"/>
              <a:ea typeface="標楷體" pitchFamily="65" charset="-120"/>
            </a:endParaRPr>
          </a:p>
          <a:p>
            <a:endParaRPr lang="zh-TW" altLang="en-US" sz="2400" b="1" dirty="0">
              <a:latin typeface="標楷體" pitchFamily="65" charset="-120"/>
              <a:ea typeface="標楷體" pitchFamily="65" charset="-120"/>
            </a:endParaRP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a:t>
            </a:r>
            <a:r>
              <a:rPr lang="zh-TW" altLang="en-US" sz="4400" b="1" cap="all" dirty="0">
                <a:latin typeface="標楷體" panose="03000509000000000000" pitchFamily="65" charset="-120"/>
                <a:ea typeface="標楷體" panose="03000509000000000000" pitchFamily="65" charset="-120"/>
                <a:cs typeface="+mj-cs"/>
              </a:rPr>
              <a:t>神奇蘑菇</a:t>
            </a:r>
          </a:p>
        </p:txBody>
      </p:sp>
      <p:pic>
        <p:nvPicPr>
          <p:cNvPr id="6" name="Picture 4" descr="神奇蘑菇1"/>
          <p:cNvPicPr>
            <a:picLocks noChangeAspect="1" noChangeArrowheads="1"/>
          </p:cNvPicPr>
          <p:nvPr/>
        </p:nvPicPr>
        <p:blipFill>
          <a:blip r:embed="rId2"/>
          <a:srcRect/>
          <a:stretch>
            <a:fillRect/>
          </a:stretch>
        </p:blipFill>
        <p:spPr bwMode="auto">
          <a:xfrm>
            <a:off x="4238685" y="4438411"/>
            <a:ext cx="3687280" cy="1908000"/>
          </a:xfrm>
          <a:prstGeom prst="rect">
            <a:avLst/>
          </a:prstGeom>
          <a:noFill/>
          <a:ln w="9525">
            <a:noFill/>
            <a:miter lim="800000"/>
            <a:headEnd/>
            <a:tailEnd/>
          </a:ln>
        </p:spPr>
      </p:pic>
      <p:pic>
        <p:nvPicPr>
          <p:cNvPr id="7" name="Picture 5" descr="神奇蘑菇2"/>
          <p:cNvPicPr>
            <a:picLocks noChangeAspect="1" noChangeArrowheads="1"/>
          </p:cNvPicPr>
          <p:nvPr/>
        </p:nvPicPr>
        <p:blipFill>
          <a:blip r:embed="rId3"/>
          <a:srcRect/>
          <a:stretch>
            <a:fillRect/>
          </a:stretch>
        </p:blipFill>
        <p:spPr bwMode="auto">
          <a:xfrm>
            <a:off x="8154960" y="4436135"/>
            <a:ext cx="3551259" cy="1908000"/>
          </a:xfrm>
          <a:prstGeom prst="rect">
            <a:avLst/>
          </a:prstGeom>
          <a:noFill/>
          <a:ln w="9525">
            <a:noFill/>
            <a:miter lim="800000"/>
            <a:headEnd/>
            <a:tailEnd/>
          </a:ln>
        </p:spPr>
      </p:pic>
      <p:pic>
        <p:nvPicPr>
          <p:cNvPr id="66562" name="Picture 2" descr="「神奇蘑菇」的圖片搜尋結果"/>
          <p:cNvPicPr>
            <a:picLocks noChangeAspect="1" noChangeArrowheads="1"/>
          </p:cNvPicPr>
          <p:nvPr/>
        </p:nvPicPr>
        <p:blipFill>
          <a:blip r:embed="rId4"/>
          <a:srcRect/>
          <a:stretch>
            <a:fillRect/>
          </a:stretch>
        </p:blipFill>
        <p:spPr bwMode="auto">
          <a:xfrm>
            <a:off x="353985" y="4437661"/>
            <a:ext cx="3662887" cy="190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normAutofit/>
          </a:bodyPr>
          <a:lstStyle/>
          <a:p>
            <a:r>
              <a:rPr lang="en-US" altLang="zh-TW" sz="2400" b="1" dirty="0">
                <a:latin typeface="標楷體" pitchFamily="65" charset="-120"/>
                <a:ea typeface="標楷體" pitchFamily="65" charset="-120"/>
              </a:rPr>
              <a:t>K2</a:t>
            </a:r>
            <a:r>
              <a:rPr lang="zh-TW" altLang="en-US" sz="2400" b="1" dirty="0">
                <a:latin typeface="標楷體" pitchFamily="65" charset="-120"/>
                <a:ea typeface="標楷體" pitchFamily="65" charset="-120"/>
              </a:rPr>
              <a:t>（類似</a:t>
            </a:r>
            <a:r>
              <a:rPr lang="en-US" altLang="zh-TW" sz="2400" b="1" dirty="0">
                <a:latin typeface="標楷體" pitchFamily="65" charset="-120"/>
                <a:ea typeface="標楷體" pitchFamily="65" charset="-120"/>
              </a:rPr>
              <a:t>K</a:t>
            </a:r>
            <a:r>
              <a:rPr lang="zh-TW" altLang="en-US" sz="2400" b="1" dirty="0">
                <a:latin typeface="標楷體" pitchFamily="65" charset="-120"/>
                <a:ea typeface="標楷體" pitchFamily="65" charset="-120"/>
              </a:rPr>
              <a:t>他命的中樞神經抑制劑）或者</a:t>
            </a:r>
            <a:r>
              <a:rPr lang="en-US" altLang="zh-TW" sz="2400" b="1" dirty="0">
                <a:latin typeface="標楷體" pitchFamily="65" charset="-120"/>
                <a:ea typeface="標楷體" pitchFamily="65" charset="-120"/>
              </a:rPr>
              <a:t>SPICE</a:t>
            </a:r>
            <a:r>
              <a:rPr lang="zh-TW" altLang="en-US" sz="2400" b="1" dirty="0">
                <a:latin typeface="標楷體" pitchFamily="65" charset="-120"/>
                <a:ea typeface="標楷體" pitchFamily="65" charset="-120"/>
              </a:rPr>
              <a:t>（香料），是一種以不同香料和藥草，混合不同化學物質製成香料菸，其作用類似大麻，使用方法與大麻一樣，會讓吸食者感到很</a:t>
            </a:r>
            <a:r>
              <a:rPr lang="en-US" altLang="zh-TW" sz="2400" b="1" dirty="0">
                <a:latin typeface="標楷體" pitchFamily="65" charset="-120"/>
                <a:ea typeface="標楷體" pitchFamily="65" charset="-120"/>
              </a:rPr>
              <a:t>high</a:t>
            </a:r>
            <a:r>
              <a:rPr lang="zh-TW" altLang="en-US" sz="2400" b="1" dirty="0">
                <a:latin typeface="標楷體" pitchFamily="65" charset="-120"/>
                <a:ea typeface="標楷體" pitchFamily="65" charset="-120"/>
              </a:rPr>
              <a:t>。</a:t>
            </a:r>
          </a:p>
          <a:p>
            <a:r>
              <a:rPr lang="zh-TW" altLang="en-US" sz="2400" b="1" dirty="0">
                <a:latin typeface="標楷體" pitchFamily="65" charset="-120"/>
                <a:ea typeface="標楷體" pitchFamily="65" charset="-120"/>
              </a:rPr>
              <a:t>吸食</a:t>
            </a:r>
            <a:r>
              <a:rPr lang="en-US" altLang="zh-TW" sz="2400" b="1" dirty="0">
                <a:latin typeface="標楷體" pitchFamily="65" charset="-120"/>
                <a:ea typeface="標楷體" pitchFamily="65" charset="-120"/>
              </a:rPr>
              <a:t>K2</a:t>
            </a:r>
            <a:r>
              <a:rPr lang="zh-TW" altLang="en-US" sz="2400" b="1" dirty="0">
                <a:latin typeface="標楷體" pitchFamily="65" charset="-120"/>
                <a:ea typeface="標楷體" pitchFamily="65" charset="-120"/>
              </a:rPr>
              <a:t>者會出現</a:t>
            </a:r>
            <a:r>
              <a:rPr lang="zh-TW" altLang="en-US" sz="2400" b="1" dirty="0">
                <a:solidFill>
                  <a:srgbClr val="FF0000"/>
                </a:solidFill>
                <a:latin typeface="標楷體" pitchFamily="65" charset="-120"/>
                <a:ea typeface="標楷體" pitchFamily="65" charset="-120"/>
              </a:rPr>
              <a:t>嘔吐、妄想、精神恍惚、心跳加速等現象，情緒特別容易激動</a:t>
            </a:r>
            <a:r>
              <a:rPr lang="zh-TW" altLang="en-US" sz="2400" b="1" dirty="0">
                <a:latin typeface="標楷體" pitchFamily="65" charset="-120"/>
                <a:ea typeface="標楷體" pitchFamily="65" charset="-120"/>
              </a:rPr>
              <a:t>，</a:t>
            </a:r>
            <a:r>
              <a:rPr lang="en-US" altLang="zh-TW" sz="2400" b="1" dirty="0">
                <a:latin typeface="標楷體" pitchFamily="65" charset="-120"/>
                <a:ea typeface="標楷體" pitchFamily="65" charset="-120"/>
              </a:rPr>
              <a:t>K2</a:t>
            </a:r>
            <a:r>
              <a:rPr lang="zh-TW" altLang="en-US" sz="2400" b="1" dirty="0">
                <a:solidFill>
                  <a:srgbClr val="FF0000"/>
                </a:solidFill>
                <a:latin typeface="標楷體" pitchFamily="65" charset="-120"/>
                <a:ea typeface="標楷體" pitchFamily="65" charset="-120"/>
              </a:rPr>
              <a:t>含有大量未知藥效的不明化學物質，經吸食或過量吸食，有可能導致中毒、死亡等危險後果</a:t>
            </a:r>
            <a:r>
              <a:rPr lang="zh-TW" altLang="en-US" sz="2400" b="1" dirty="0">
                <a:latin typeface="標楷體" pitchFamily="65" charset="-120"/>
                <a:ea typeface="標楷體" pitchFamily="65" charset="-120"/>
              </a:rPr>
              <a:t>，屬</a:t>
            </a:r>
            <a:r>
              <a:rPr lang="zh-TW" altLang="en-US" sz="2400" b="1" dirty="0">
                <a:solidFill>
                  <a:srgbClr val="00B0F0"/>
                </a:solidFill>
                <a:latin typeface="標楷體" pitchFamily="65" charset="-120"/>
                <a:ea typeface="標楷體" pitchFamily="65" charset="-120"/>
              </a:rPr>
              <a:t>三級管制藥品</a:t>
            </a:r>
            <a:r>
              <a:rPr lang="zh-TW" altLang="en-US" sz="2400" b="1" dirty="0">
                <a:latin typeface="標楷體" pitchFamily="65" charset="-120"/>
                <a:ea typeface="標楷體" pitchFamily="65" charset="-120"/>
              </a:rPr>
              <a:t>。</a:t>
            </a:r>
          </a:p>
          <a:p>
            <a:endParaRPr lang="zh-TW" altLang="en-US" sz="2400" b="1" dirty="0">
              <a:latin typeface="標楷體" pitchFamily="65" charset="-120"/>
              <a:ea typeface="標楷體" pitchFamily="65" charset="-120"/>
            </a:endParaRPr>
          </a:p>
          <a:p>
            <a:endParaRPr lang="zh-TW" altLang="en-US" sz="2400" b="1" dirty="0">
              <a:latin typeface="標楷體" pitchFamily="65" charset="-120"/>
              <a:ea typeface="標楷體" pitchFamily="65" charset="-120"/>
            </a:endParaRP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-K2</a:t>
            </a:r>
            <a:endParaRPr lang="zh-TW" altLang="en-US" sz="4400" b="1" cap="all" dirty="0">
              <a:latin typeface="標楷體" panose="03000509000000000000" pitchFamily="65" charset="-120"/>
              <a:ea typeface="標楷體" panose="03000509000000000000" pitchFamily="65" charset="-120"/>
              <a:cs typeface="+mj-cs"/>
            </a:endParaRPr>
          </a:p>
        </p:txBody>
      </p:sp>
      <p:pic>
        <p:nvPicPr>
          <p:cNvPr id="8" name="Picture 4" descr="新興毒品花塔餅(喵喵 K2)"/>
          <p:cNvPicPr>
            <a:picLocks noChangeAspect="1" noChangeArrowheads="1"/>
          </p:cNvPicPr>
          <p:nvPr/>
        </p:nvPicPr>
        <p:blipFill>
          <a:blip r:embed="rId2"/>
          <a:srcRect/>
          <a:stretch>
            <a:fillRect/>
          </a:stretch>
        </p:blipFill>
        <p:spPr bwMode="auto">
          <a:xfrm>
            <a:off x="1017277" y="4597491"/>
            <a:ext cx="3158008" cy="1800000"/>
          </a:xfrm>
          <a:prstGeom prst="rect">
            <a:avLst/>
          </a:prstGeom>
          <a:noFill/>
          <a:ln w="9525">
            <a:noFill/>
            <a:miter lim="800000"/>
            <a:headEnd/>
            <a:tailEnd/>
          </a:ln>
        </p:spPr>
      </p:pic>
      <p:pic>
        <p:nvPicPr>
          <p:cNvPr id="9" name="Picture 5" descr="k2-2"/>
          <p:cNvPicPr>
            <a:picLocks noChangeAspect="1" noChangeArrowheads="1"/>
          </p:cNvPicPr>
          <p:nvPr/>
        </p:nvPicPr>
        <p:blipFill>
          <a:blip r:embed="rId3"/>
          <a:srcRect/>
          <a:stretch>
            <a:fillRect/>
          </a:stretch>
        </p:blipFill>
        <p:spPr bwMode="auto">
          <a:xfrm>
            <a:off x="4808428" y="4612765"/>
            <a:ext cx="2517125" cy="1800000"/>
          </a:xfrm>
          <a:prstGeom prst="rect">
            <a:avLst/>
          </a:prstGeom>
          <a:noFill/>
          <a:ln w="9525">
            <a:noFill/>
            <a:miter lim="800000"/>
            <a:headEnd/>
            <a:tailEnd/>
          </a:ln>
        </p:spPr>
      </p:pic>
      <p:pic>
        <p:nvPicPr>
          <p:cNvPr id="10" name="Picture 6" descr="喵喵&amp;K2&amp;烏羽玉"/>
          <p:cNvPicPr>
            <a:picLocks noChangeAspect="1" noChangeArrowheads="1"/>
          </p:cNvPicPr>
          <p:nvPr/>
        </p:nvPicPr>
        <p:blipFill>
          <a:blip r:embed="rId4"/>
          <a:srcRect l="55888" t="4074" r="2963" b="55605"/>
          <a:stretch>
            <a:fillRect/>
          </a:stretch>
        </p:blipFill>
        <p:spPr bwMode="auto">
          <a:xfrm>
            <a:off x="7747485" y="4616899"/>
            <a:ext cx="3267033" cy="1800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normAutofit/>
          </a:bodyPr>
          <a:lstStyle/>
          <a:p>
            <a:r>
              <a:rPr lang="zh-TW" altLang="en-US" sz="2400" b="1" dirty="0">
                <a:latin typeface="標楷體" pitchFamily="65" charset="-120"/>
                <a:ea typeface="標楷體" pitchFamily="65" charset="-120"/>
              </a:rPr>
              <a:t>外形捲成菸條的夜店新毒品</a:t>
            </a:r>
            <a:r>
              <a:rPr lang="en-US" altLang="zh-TW" sz="2400" b="1" dirty="0">
                <a:latin typeface="標楷體" pitchFamily="65" charset="-120"/>
                <a:ea typeface="標楷體" pitchFamily="65" charset="-120"/>
              </a:rPr>
              <a:t>JWH-122</a:t>
            </a:r>
            <a:r>
              <a:rPr lang="zh-TW" altLang="en-US" sz="2400" b="1" dirty="0">
                <a:latin typeface="標楷體" pitchFamily="65" charset="-120"/>
                <a:ea typeface="標楷體" pitchFamily="65" charset="-120"/>
              </a:rPr>
              <a:t>或</a:t>
            </a:r>
            <a:r>
              <a:rPr lang="en-US" altLang="zh-TW" sz="2400" b="1" dirty="0">
                <a:latin typeface="標楷體" pitchFamily="65" charset="-120"/>
                <a:ea typeface="標楷體" pitchFamily="65" charset="-120"/>
              </a:rPr>
              <a:t>AM-2201</a:t>
            </a:r>
            <a:r>
              <a:rPr lang="zh-TW" altLang="en-US" sz="2400" b="1" dirty="0">
                <a:latin typeface="標楷體" pitchFamily="65" charset="-120"/>
                <a:ea typeface="標楷體" pitchFamily="65" charset="-120"/>
              </a:rPr>
              <a:t>，吸食後會有類似大麻的迷幻效果，為</a:t>
            </a:r>
            <a:r>
              <a:rPr lang="zh-TW" altLang="en-US" sz="2400" b="1" dirty="0">
                <a:solidFill>
                  <a:srgbClr val="0070C0"/>
                </a:solidFill>
                <a:latin typeface="標楷體" pitchFamily="65" charset="-120"/>
                <a:ea typeface="標楷體" pitchFamily="65" charset="-120"/>
              </a:rPr>
              <a:t>第三級管制藥品</a:t>
            </a:r>
            <a:r>
              <a:rPr lang="zh-TW" altLang="en-US" sz="2400" b="1" dirty="0">
                <a:latin typeface="標楷體" pitchFamily="65" charset="-120"/>
                <a:ea typeface="標楷體" pitchFamily="65" charset="-120"/>
              </a:rPr>
              <a:t>。</a:t>
            </a:r>
          </a:p>
          <a:p>
            <a:r>
              <a:rPr lang="zh-TW" altLang="en-US" sz="2400" b="1" dirty="0">
                <a:latin typeface="標楷體" pitchFamily="65" charset="-120"/>
                <a:ea typeface="標楷體" pitchFamily="65" charset="-120"/>
              </a:rPr>
              <a:t>吸食</a:t>
            </a:r>
            <a:r>
              <a:rPr lang="en-US" altLang="zh-TW" sz="2400" b="1" dirty="0">
                <a:latin typeface="標楷體" pitchFamily="65" charset="-120"/>
                <a:ea typeface="標楷體" pitchFamily="65" charset="-120"/>
              </a:rPr>
              <a:t>AM-2201</a:t>
            </a:r>
            <a:r>
              <a:rPr lang="zh-TW" altLang="en-US" sz="2400" b="1" dirty="0">
                <a:latin typeface="標楷體" pitchFamily="65" charset="-120"/>
                <a:ea typeface="標楷體" pitchFamily="65" charset="-120"/>
              </a:rPr>
              <a:t>後會出現</a:t>
            </a:r>
            <a:r>
              <a:rPr lang="zh-TW" altLang="en-US" sz="2400" b="1" dirty="0">
                <a:solidFill>
                  <a:srgbClr val="FF0000"/>
                </a:solidFill>
                <a:latin typeface="標楷體" pitchFamily="65" charset="-120"/>
                <a:ea typeface="標楷體" pitchFamily="65" charset="-120"/>
              </a:rPr>
              <a:t>緊張、焦慮、嘔吐、妄想、精神混亂、恍惚、心跳加速等症狀，其情緒特別容易激動，並具輕微攻擊性</a:t>
            </a:r>
            <a:r>
              <a:rPr lang="zh-TW" altLang="en-US" sz="2400" b="1" dirty="0">
                <a:latin typeface="標楷體" pitchFamily="65" charset="-120"/>
                <a:ea typeface="標楷體" pitchFamily="65" charset="-120"/>
              </a:rPr>
              <a:t>，因</a:t>
            </a:r>
            <a:r>
              <a:rPr lang="zh-TW" altLang="en-US" sz="2400" b="1" dirty="0">
                <a:solidFill>
                  <a:srgbClr val="FF0000"/>
                </a:solidFill>
                <a:latin typeface="標楷體" pitchFamily="65" charset="-120"/>
                <a:ea typeface="標楷體" pitchFamily="65" charset="-120"/>
              </a:rPr>
              <a:t>含大量未知藥效的不明化學物質，一旦吸食過量，可能導致中毒、死亡等危險後果</a:t>
            </a:r>
            <a:r>
              <a:rPr lang="zh-TW" altLang="en-US" sz="2400" b="1" dirty="0">
                <a:latin typeface="標楷體" pitchFamily="65" charset="-120"/>
                <a:ea typeface="標楷體" pitchFamily="65" charset="-120"/>
              </a:rPr>
              <a:t>。</a:t>
            </a:r>
          </a:p>
          <a:p>
            <a:endParaRPr lang="zh-TW" altLang="en-US" sz="2400" b="1" dirty="0">
              <a:latin typeface="標楷體" pitchFamily="65" charset="-120"/>
              <a:ea typeface="標楷體" pitchFamily="65" charset="-120"/>
            </a:endParaRP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-JWH-122</a:t>
            </a:r>
            <a:r>
              <a:rPr lang="zh-TW" altLang="en-US" sz="4400" b="1" cap="all" dirty="0">
                <a:latin typeface="標楷體" panose="03000509000000000000" pitchFamily="65" charset="-120"/>
                <a:ea typeface="標楷體" panose="03000509000000000000" pitchFamily="65" charset="-120"/>
                <a:cs typeface="+mj-cs"/>
              </a:rPr>
              <a:t>或</a:t>
            </a:r>
            <a:r>
              <a:rPr lang="en-US" altLang="zh-TW" sz="4400" b="1" cap="all" dirty="0">
                <a:latin typeface="標楷體" panose="03000509000000000000" pitchFamily="65" charset="-120"/>
                <a:ea typeface="標楷體" panose="03000509000000000000" pitchFamily="65" charset="-120"/>
                <a:cs typeface="+mj-cs"/>
              </a:rPr>
              <a:t>AM-2201</a:t>
            </a:r>
            <a:endParaRPr lang="zh-TW" altLang="en-US" sz="4400" b="1" cap="all" dirty="0">
              <a:latin typeface="標楷體" panose="03000509000000000000" pitchFamily="65" charset="-120"/>
              <a:ea typeface="標楷體" panose="03000509000000000000" pitchFamily="65" charset="-120"/>
              <a:cs typeface="+mj-cs"/>
            </a:endParaRPr>
          </a:p>
        </p:txBody>
      </p:sp>
      <p:pic>
        <p:nvPicPr>
          <p:cNvPr id="7" name="Picture 4" descr="AM-2201(6)"/>
          <p:cNvPicPr>
            <a:picLocks noChangeAspect="1" noChangeArrowheads="1"/>
          </p:cNvPicPr>
          <p:nvPr/>
        </p:nvPicPr>
        <p:blipFill>
          <a:blip r:embed="rId2"/>
          <a:srcRect r="-809" b="52190"/>
          <a:stretch>
            <a:fillRect/>
          </a:stretch>
        </p:blipFill>
        <p:spPr bwMode="auto">
          <a:xfrm>
            <a:off x="7967133" y="4169999"/>
            <a:ext cx="3778251" cy="2197100"/>
          </a:xfrm>
          <a:prstGeom prst="rect">
            <a:avLst/>
          </a:prstGeom>
          <a:noFill/>
          <a:ln w="9525">
            <a:noFill/>
            <a:miter lim="800000"/>
            <a:headEnd/>
            <a:tailEnd/>
          </a:ln>
        </p:spPr>
      </p:pic>
      <p:pic>
        <p:nvPicPr>
          <p:cNvPr id="11" name="Picture 5" descr="AM-2201"/>
          <p:cNvPicPr>
            <a:picLocks noChangeAspect="1" noChangeArrowheads="1"/>
          </p:cNvPicPr>
          <p:nvPr/>
        </p:nvPicPr>
        <p:blipFill>
          <a:blip r:embed="rId3"/>
          <a:srcRect/>
          <a:stretch>
            <a:fillRect/>
          </a:stretch>
        </p:blipFill>
        <p:spPr bwMode="auto">
          <a:xfrm>
            <a:off x="4480984" y="4216038"/>
            <a:ext cx="3268133" cy="2170113"/>
          </a:xfrm>
          <a:prstGeom prst="rect">
            <a:avLst/>
          </a:prstGeom>
          <a:noFill/>
          <a:ln w="9525">
            <a:noFill/>
            <a:miter lim="800000"/>
            <a:headEnd/>
            <a:tailEnd/>
          </a:ln>
        </p:spPr>
      </p:pic>
      <p:pic>
        <p:nvPicPr>
          <p:cNvPr id="12" name="Picture 6" descr="f_380126_1"/>
          <p:cNvPicPr>
            <a:picLocks noChangeAspect="1" noChangeArrowheads="1"/>
          </p:cNvPicPr>
          <p:nvPr/>
        </p:nvPicPr>
        <p:blipFill>
          <a:blip r:embed="rId4"/>
          <a:srcRect/>
          <a:stretch>
            <a:fillRect/>
          </a:stretch>
        </p:blipFill>
        <p:spPr bwMode="auto">
          <a:xfrm>
            <a:off x="785286" y="4239850"/>
            <a:ext cx="3422649" cy="151606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normAutofit/>
          </a:bodyPr>
          <a:lstStyle/>
          <a:p>
            <a:r>
              <a:rPr lang="zh-TW" altLang="en-US" sz="2400" b="1" dirty="0">
                <a:latin typeface="標楷體" pitchFamily="65" charset="-120"/>
                <a:ea typeface="標楷體" pitchFamily="65" charset="-120"/>
              </a:rPr>
              <a:t>外觀類似奶粉為米黃色粉末狀的</a:t>
            </a:r>
            <a:r>
              <a:rPr lang="en-US" altLang="zh-TW" sz="2400" b="1" dirty="0">
                <a:latin typeface="標楷體" pitchFamily="65" charset="-120"/>
                <a:ea typeface="標楷體" pitchFamily="65" charset="-120"/>
              </a:rPr>
              <a:t>XLR-11</a:t>
            </a:r>
            <a:r>
              <a:rPr lang="zh-TW" altLang="en-US" sz="2400" b="1" dirty="0">
                <a:latin typeface="標楷體" pitchFamily="65" charset="-120"/>
                <a:ea typeface="標楷體" pitchFamily="65" charset="-120"/>
              </a:rPr>
              <a:t>，學名「四甲基環丙基甲醯」，俗稱「吲哚」，為</a:t>
            </a:r>
            <a:r>
              <a:rPr lang="zh-TW" altLang="en-US" sz="2400" b="1" dirty="0">
                <a:solidFill>
                  <a:srgbClr val="FF0000"/>
                </a:solidFill>
                <a:latin typeface="標楷體" pitchFamily="65" charset="-120"/>
                <a:ea typeface="標楷體" pitchFamily="65" charset="-120"/>
              </a:rPr>
              <a:t>類大麻活性物質</a:t>
            </a:r>
            <a:r>
              <a:rPr lang="zh-TW" altLang="en-US" sz="2400" b="1" dirty="0">
                <a:latin typeface="標楷體" pitchFamily="65" charset="-120"/>
                <a:ea typeface="標楷體" pitchFamily="65" charset="-120"/>
              </a:rPr>
              <a:t>，吸食時會產生類似大麻的精神活性反應，屬中樞神經迷幻劑，專為提供灰色市場娛樂用途所發明的新化合物，</a:t>
            </a:r>
          </a:p>
          <a:p>
            <a:r>
              <a:rPr lang="zh-TW" altLang="en-US" sz="2400" b="1" dirty="0">
                <a:latin typeface="標楷體" pitchFamily="65" charset="-120"/>
                <a:ea typeface="標楷體" pitchFamily="65" charset="-120"/>
              </a:rPr>
              <a:t>從</a:t>
            </a:r>
            <a:r>
              <a:rPr lang="en-US" altLang="zh-TW" sz="2400" b="1" dirty="0">
                <a:latin typeface="標楷體" pitchFamily="65" charset="-120"/>
                <a:ea typeface="標楷體" pitchFamily="65" charset="-120"/>
              </a:rPr>
              <a:t>2012</a:t>
            </a:r>
            <a:r>
              <a:rPr lang="zh-TW" altLang="en-US" sz="2400" b="1" dirty="0">
                <a:latin typeface="標楷體" pitchFamily="65" charset="-120"/>
                <a:ea typeface="標楷體" pitchFamily="65" charset="-120"/>
              </a:rPr>
              <a:t>年底已被美國多個州禁止使用。</a:t>
            </a:r>
            <a:r>
              <a:rPr lang="en-US" altLang="zh-TW" sz="2400" b="1" dirty="0">
                <a:latin typeface="標楷體" pitchFamily="65" charset="-120"/>
                <a:ea typeface="標楷體" pitchFamily="65" charset="-120"/>
              </a:rPr>
              <a:t>103</a:t>
            </a:r>
            <a:r>
              <a:rPr lang="zh-TW" altLang="en-US" sz="2400" b="1" dirty="0">
                <a:latin typeface="標楷體" pitchFamily="65" charset="-120"/>
                <a:ea typeface="標楷體" pitchFamily="65" charset="-120"/>
              </a:rPr>
              <a:t>年</a:t>
            </a:r>
            <a:r>
              <a:rPr lang="en-US" altLang="zh-TW" sz="2400" b="1" dirty="0">
                <a:latin typeface="標楷體" pitchFamily="65" charset="-120"/>
                <a:ea typeface="標楷體" pitchFamily="65" charset="-120"/>
              </a:rPr>
              <a:t>4</a:t>
            </a:r>
            <a:r>
              <a:rPr lang="zh-TW" altLang="en-US" sz="2400" b="1" dirty="0">
                <a:latin typeface="標楷體" pitchFamily="65" charset="-120"/>
                <a:ea typeface="標楷體" pitchFamily="65" charset="-120"/>
              </a:rPr>
              <a:t>月</a:t>
            </a:r>
            <a:r>
              <a:rPr lang="en-US" altLang="zh-TW" sz="2400" b="1" dirty="0">
                <a:latin typeface="標楷體" pitchFamily="65" charset="-120"/>
                <a:ea typeface="標楷體" pitchFamily="65" charset="-120"/>
              </a:rPr>
              <a:t>16</a:t>
            </a:r>
            <a:r>
              <a:rPr lang="zh-TW" altLang="en-US" sz="2400" b="1" dirty="0">
                <a:latin typeface="標楷體" pitchFamily="65" charset="-120"/>
                <a:ea typeface="標楷體" pitchFamily="65" charset="-120"/>
              </a:rPr>
              <a:t>日行政院公告修正管制藥品分級及品項時，將</a:t>
            </a:r>
            <a:r>
              <a:rPr lang="en-US" altLang="zh-TW" sz="2400" b="1" dirty="0">
                <a:latin typeface="標楷體" pitchFamily="65" charset="-120"/>
                <a:ea typeface="標楷體" pitchFamily="65" charset="-120"/>
              </a:rPr>
              <a:t>XLR-11</a:t>
            </a:r>
            <a:r>
              <a:rPr lang="zh-TW" altLang="en-US" sz="2400" b="1" dirty="0">
                <a:latin typeface="標楷體" pitchFamily="65" charset="-120"/>
                <a:ea typeface="標楷體" pitchFamily="65" charset="-120"/>
              </a:rPr>
              <a:t>增列為</a:t>
            </a:r>
            <a:r>
              <a:rPr lang="zh-TW" altLang="en-US" sz="2400" b="1" dirty="0">
                <a:solidFill>
                  <a:srgbClr val="0070C0"/>
                </a:solidFill>
                <a:latin typeface="標楷體" pitchFamily="65" charset="-120"/>
                <a:ea typeface="標楷體" pitchFamily="65" charset="-120"/>
              </a:rPr>
              <a:t>第三級管制藥品</a:t>
            </a:r>
            <a:r>
              <a:rPr lang="zh-TW" altLang="en-US" sz="2400" b="1" dirty="0">
                <a:latin typeface="標楷體" pitchFamily="65" charset="-120"/>
                <a:ea typeface="標楷體" pitchFamily="65" charset="-120"/>
              </a:rPr>
              <a:t>。</a:t>
            </a: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-XLR-11(</a:t>
            </a:r>
            <a:r>
              <a:rPr lang="zh-TW" altLang="en-US" sz="4400" b="1" cap="all" dirty="0">
                <a:latin typeface="標楷體" panose="03000509000000000000" pitchFamily="65" charset="-120"/>
                <a:ea typeface="標楷體" panose="03000509000000000000" pitchFamily="65" charset="-120"/>
                <a:cs typeface="+mj-cs"/>
              </a:rPr>
              <a:t>吲哚</a:t>
            </a:r>
            <a:r>
              <a:rPr lang="en-US" altLang="zh-TW" sz="4400" b="1" cap="all" dirty="0">
                <a:latin typeface="標楷體" panose="03000509000000000000" pitchFamily="65" charset="-120"/>
                <a:ea typeface="標楷體" panose="03000509000000000000" pitchFamily="65" charset="-120"/>
                <a:cs typeface="+mj-cs"/>
              </a:rPr>
              <a:t>)</a:t>
            </a:r>
            <a:endParaRPr lang="zh-TW" altLang="en-US" sz="4400" b="1" cap="all" dirty="0">
              <a:latin typeface="標楷體" panose="03000509000000000000" pitchFamily="65" charset="-120"/>
              <a:ea typeface="標楷體" panose="03000509000000000000" pitchFamily="65" charset="-120"/>
              <a:cs typeface="+mj-cs"/>
            </a:endParaRPr>
          </a:p>
        </p:txBody>
      </p:sp>
      <p:pic>
        <p:nvPicPr>
          <p:cNvPr id="8" name="Picture 4" descr="65_5f8e8121"/>
          <p:cNvPicPr>
            <a:picLocks noChangeAspect="1" noChangeArrowheads="1"/>
          </p:cNvPicPr>
          <p:nvPr/>
        </p:nvPicPr>
        <p:blipFill>
          <a:blip r:embed="rId2"/>
          <a:srcRect/>
          <a:stretch>
            <a:fillRect/>
          </a:stretch>
        </p:blipFill>
        <p:spPr bwMode="auto">
          <a:xfrm>
            <a:off x="6859357" y="4137594"/>
            <a:ext cx="4895851" cy="2343151"/>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normAutofit/>
          </a:bodyPr>
          <a:lstStyle/>
          <a:p>
            <a:r>
              <a:rPr lang="zh-TW" altLang="en-US" sz="2400" b="1" dirty="0">
                <a:latin typeface="標楷體" pitchFamily="65" charset="-120"/>
                <a:ea typeface="標楷體" pitchFamily="65" charset="-120"/>
              </a:rPr>
              <a:t>短效的誘導麻醉藥物</a:t>
            </a:r>
            <a:r>
              <a:rPr lang="en-US" altLang="zh-TW" sz="2400" b="1" dirty="0" err="1">
                <a:latin typeface="標楷體" pitchFamily="65" charset="-120"/>
                <a:ea typeface="標楷體" pitchFamily="65" charset="-120"/>
              </a:rPr>
              <a:t>Citosol</a:t>
            </a:r>
            <a:r>
              <a:rPr lang="zh-TW" altLang="en-US" sz="2400" b="1" dirty="0">
                <a:latin typeface="標楷體" pitchFamily="65" charset="-120"/>
                <a:ea typeface="標楷體" pitchFamily="65" charset="-120"/>
              </a:rPr>
              <a:t>中文名「治得舒」，施打後可使人在短時間內產生鎮靜安眠的效果，屬</a:t>
            </a:r>
            <a:r>
              <a:rPr lang="zh-TW" altLang="en-US" sz="2400" b="1" dirty="0">
                <a:solidFill>
                  <a:srgbClr val="0070C0"/>
                </a:solidFill>
                <a:latin typeface="標楷體" pitchFamily="65" charset="-120"/>
                <a:ea typeface="標楷體" pitchFamily="65" charset="-120"/>
              </a:rPr>
              <a:t>第四級管制藥品</a:t>
            </a:r>
            <a:r>
              <a:rPr lang="zh-TW" altLang="en-US" sz="2400" b="1" dirty="0">
                <a:latin typeface="標楷體" pitchFamily="65" charset="-120"/>
                <a:ea typeface="標楷體" pitchFamily="65" charset="-120"/>
              </a:rPr>
              <a:t>。由於會使用蝴蝶針施打，看起來好像是大象的兩片耳朵，因此施打此藥在毒品圈被稱為「玩大象」。有吸毒者利用這藥品注射後會帶來欣快感，同時價格便宜、取得容易的特點而被濫用。不當的使用治得舒，事實上會產生很多副作用，除了讓人</a:t>
            </a:r>
            <a:r>
              <a:rPr lang="zh-TW" altLang="en-US" sz="2400" b="1" dirty="0">
                <a:solidFill>
                  <a:srgbClr val="FF0000"/>
                </a:solidFill>
                <a:latin typeface="標楷體" pitchFamily="65" charset="-120"/>
                <a:ea typeface="標楷體" pitchFamily="65" charset="-120"/>
              </a:rPr>
              <a:t>昏睡</a:t>
            </a:r>
            <a:r>
              <a:rPr lang="zh-TW" altLang="en-US" sz="2400" b="1" dirty="0">
                <a:latin typeface="標楷體" pitchFamily="65" charset="-120"/>
                <a:ea typeface="標楷體" pitchFamily="65" charset="-120"/>
              </a:rPr>
              <a:t>外，還可能發生</a:t>
            </a:r>
            <a:r>
              <a:rPr lang="zh-TW" altLang="en-US" sz="2400" b="1" dirty="0">
                <a:solidFill>
                  <a:srgbClr val="FF0000"/>
                </a:solidFill>
                <a:latin typeface="標楷體" pitchFamily="65" charset="-120"/>
                <a:ea typeface="標楷體" pitchFamily="65" charset="-120"/>
              </a:rPr>
              <a:t>喉痙攣、呼吸抑制、血壓快速下降、休克、甚至死亡</a:t>
            </a:r>
            <a:r>
              <a:rPr lang="zh-TW" altLang="en-US" sz="2400" b="1" dirty="0">
                <a:latin typeface="標楷體" pitchFamily="65" charset="-120"/>
                <a:ea typeface="標楷體" pitchFamily="65" charset="-120"/>
              </a:rPr>
              <a:t>的後果。</a:t>
            </a: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a:t>
            </a:r>
            <a:r>
              <a:rPr lang="zh-TW" altLang="en-US" sz="4400" b="1" cap="all" dirty="0">
                <a:latin typeface="標楷體" panose="03000509000000000000" pitchFamily="65" charset="-120"/>
                <a:ea typeface="標楷體" panose="03000509000000000000" pitchFamily="65" charset="-120"/>
                <a:cs typeface="+mj-cs"/>
              </a:rPr>
              <a:t>大象針</a:t>
            </a:r>
          </a:p>
        </p:txBody>
      </p:sp>
      <p:pic>
        <p:nvPicPr>
          <p:cNvPr id="5" name="Picture 5" descr="adam20110519health001">
            <a:hlinkClick r:id="rId2"/>
          </p:cNvPr>
          <p:cNvPicPr>
            <a:picLocks noChangeAspect="1" noChangeArrowheads="1"/>
          </p:cNvPicPr>
          <p:nvPr/>
        </p:nvPicPr>
        <p:blipFill>
          <a:blip r:embed="rId3"/>
          <a:srcRect/>
          <a:stretch>
            <a:fillRect/>
          </a:stretch>
        </p:blipFill>
        <p:spPr bwMode="auto">
          <a:xfrm>
            <a:off x="3848100" y="4552952"/>
            <a:ext cx="3708400" cy="1939925"/>
          </a:xfrm>
          <a:prstGeom prst="rect">
            <a:avLst/>
          </a:prstGeom>
          <a:noFill/>
          <a:ln w="9525">
            <a:noFill/>
            <a:miter lim="800000"/>
            <a:headEnd/>
            <a:tailEnd/>
          </a:ln>
        </p:spPr>
      </p:pic>
      <p:pic>
        <p:nvPicPr>
          <p:cNvPr id="6" name="Picture 12" descr="uho_news_014152">
            <a:hlinkClick r:id="rId4"/>
          </p:cNvPr>
          <p:cNvPicPr>
            <a:picLocks noChangeAspect="1" noChangeArrowheads="1"/>
          </p:cNvPicPr>
          <p:nvPr/>
        </p:nvPicPr>
        <p:blipFill>
          <a:blip r:embed="rId5"/>
          <a:srcRect/>
          <a:stretch>
            <a:fillRect/>
          </a:stretch>
        </p:blipFill>
        <p:spPr bwMode="auto">
          <a:xfrm>
            <a:off x="8011584" y="4551364"/>
            <a:ext cx="3443816" cy="184943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23490BED-581B-4380-89EF-AB4394AD47D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r>
              <a:rPr lang="zh-TW" altLang="en-US" sz="4800" b="1" dirty="0">
                <a:solidFill>
                  <a:prstClr val="black"/>
                </a:solidFill>
                <a:latin typeface="微軟正黑體" panose="020B0604030504040204" pitchFamily="34" charset="-120"/>
                <a:ea typeface="微軟正黑體" panose="020B0604030504040204" pitchFamily="34" charset="-120"/>
              </a:rPr>
              <a:t>講師介紹</a:t>
            </a:r>
          </a:p>
        </p:txBody>
      </p:sp>
      <p:pic>
        <p:nvPicPr>
          <p:cNvPr id="5" name="圖片 4">
            <a:extLst>
              <a:ext uri="{FF2B5EF4-FFF2-40B4-BE49-F238E27FC236}">
                <a16:creationId xmlns:a16="http://schemas.microsoft.com/office/drawing/2014/main" id="{EE629444-5F6B-468B-927C-855F11A95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194" y="503339"/>
            <a:ext cx="3168943" cy="31689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內容版面配置區 2">
            <a:extLst>
              <a:ext uri="{FF2B5EF4-FFF2-40B4-BE49-F238E27FC236}">
                <a16:creationId xmlns:a16="http://schemas.microsoft.com/office/drawing/2014/main" id="{4E3A4510-D300-4809-A115-7E725DCDE41A}"/>
              </a:ext>
            </a:extLst>
          </p:cNvPr>
          <p:cNvSpPr txBox="1">
            <a:spLocks/>
          </p:cNvSpPr>
          <p:nvPr/>
        </p:nvSpPr>
        <p:spPr>
          <a:xfrm>
            <a:off x="838200" y="1609726"/>
            <a:ext cx="11057389" cy="50836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pPr>
            <a:r>
              <a:rPr lang="zh-TW" altLang="en-US" sz="3000" b="1" dirty="0">
                <a:solidFill>
                  <a:prstClr val="black"/>
                </a:solidFill>
                <a:latin typeface="標楷體" panose="03000509000000000000" pitchFamily="65" charset="-120"/>
                <a:ea typeface="標楷體" panose="03000509000000000000" pitchFamily="65" charset="-120"/>
              </a:rPr>
              <a:t>國立中正大學 犯罪學博士、兼任助理教授</a:t>
            </a:r>
            <a:endParaRPr lang="en-US" altLang="zh-TW" sz="3000" b="1" dirty="0">
              <a:solidFill>
                <a:prstClr val="black"/>
              </a:solidFill>
              <a:latin typeface="標楷體" panose="03000509000000000000" pitchFamily="65" charset="-120"/>
              <a:ea typeface="標楷體" panose="03000509000000000000" pitchFamily="65" charset="-120"/>
            </a:endParaRPr>
          </a:p>
          <a:p>
            <a:pPr marL="304792" indent="-304792" defTabSz="1219170">
              <a:spcBef>
                <a:spcPts val="1333"/>
              </a:spcBef>
            </a:pPr>
            <a:r>
              <a:rPr lang="zh-TW" altLang="en-US" sz="3000" b="1" dirty="0">
                <a:solidFill>
                  <a:prstClr val="black"/>
                </a:solidFill>
                <a:latin typeface="標楷體" panose="03000509000000000000" pitchFamily="65" charset="-120"/>
                <a:ea typeface="標楷體" panose="03000509000000000000" pitchFamily="65" charset="-120"/>
              </a:rPr>
              <a:t>財團法人利伯他茲教育基金會南部分會主任</a:t>
            </a:r>
            <a:endParaRPr lang="en-US" altLang="zh-TW" sz="3000" b="1" dirty="0">
              <a:solidFill>
                <a:prstClr val="black"/>
              </a:solidFill>
              <a:latin typeface="標楷體" panose="03000509000000000000" pitchFamily="65" charset="-120"/>
              <a:ea typeface="標楷體" panose="03000509000000000000" pitchFamily="65" charset="-120"/>
            </a:endParaRPr>
          </a:p>
          <a:p>
            <a:pPr marL="304792" indent="-304792" defTabSz="1219170">
              <a:spcBef>
                <a:spcPts val="1333"/>
              </a:spcBef>
            </a:pPr>
            <a:r>
              <a:rPr lang="zh-TW" altLang="en-US" sz="3000" b="1" dirty="0">
                <a:solidFill>
                  <a:prstClr val="black"/>
                </a:solidFill>
                <a:latin typeface="標楷體" panose="03000509000000000000" pitchFamily="65" charset="-120"/>
                <a:ea typeface="標楷體" panose="03000509000000000000" pitchFamily="65" charset="-120"/>
              </a:rPr>
              <a:t>專長領域</a:t>
            </a:r>
            <a:endParaRPr lang="en-US" altLang="zh-TW" sz="3000" b="1" dirty="0">
              <a:solidFill>
                <a:prstClr val="black"/>
              </a:solidFill>
              <a:latin typeface="標楷體" panose="03000509000000000000" pitchFamily="65" charset="-120"/>
              <a:ea typeface="標楷體" panose="03000509000000000000" pitchFamily="65" charset="-120"/>
            </a:endParaRPr>
          </a:p>
          <a:p>
            <a:pPr marL="914377" lvl="1" indent="-304792" defTabSz="1219170">
              <a:spcBef>
                <a:spcPts val="667"/>
              </a:spcBef>
            </a:pPr>
            <a:r>
              <a:rPr lang="zh-TW" altLang="en-US" sz="2600" dirty="0">
                <a:solidFill>
                  <a:prstClr val="black"/>
                </a:solidFill>
                <a:latin typeface="標楷體" panose="03000509000000000000" pitchFamily="65" charset="-120"/>
                <a:ea typeface="標楷體" panose="03000509000000000000" pitchFamily="65" charset="-120"/>
              </a:rPr>
              <a:t>毒品與藥物濫用、青少年偏差行為、</a:t>
            </a:r>
            <a:endParaRPr lang="en-US" altLang="zh-TW" sz="2600" dirty="0">
              <a:solidFill>
                <a:prstClr val="black"/>
              </a:solidFill>
              <a:latin typeface="標楷體" panose="03000509000000000000" pitchFamily="65" charset="-120"/>
              <a:ea typeface="標楷體" panose="03000509000000000000" pitchFamily="65" charset="-120"/>
            </a:endParaRPr>
          </a:p>
          <a:p>
            <a:pPr marL="914377" lvl="1" indent="-304792" defTabSz="1219170">
              <a:spcBef>
                <a:spcPts val="667"/>
              </a:spcBef>
            </a:pPr>
            <a:r>
              <a:rPr lang="zh-TW" altLang="en-US" sz="2600" dirty="0">
                <a:solidFill>
                  <a:prstClr val="black"/>
                </a:solidFill>
                <a:latin typeface="標楷體" panose="03000509000000000000" pitchFamily="65" charset="-120"/>
                <a:ea typeface="標楷體" panose="03000509000000000000" pitchFamily="65" charset="-120"/>
              </a:rPr>
              <a:t>刑事司法、體驗教育與冒險治療</a:t>
            </a:r>
            <a:endParaRPr lang="en-US" altLang="zh-TW" sz="2600" dirty="0">
              <a:solidFill>
                <a:prstClr val="black"/>
              </a:solidFill>
              <a:latin typeface="標楷體" panose="03000509000000000000" pitchFamily="65" charset="-120"/>
              <a:ea typeface="標楷體" panose="03000509000000000000" pitchFamily="65" charset="-120"/>
            </a:endParaRPr>
          </a:p>
          <a:p>
            <a:pPr marL="304792" indent="-304792" defTabSz="1219170">
              <a:spcBef>
                <a:spcPts val="1333"/>
              </a:spcBef>
            </a:pPr>
            <a:r>
              <a:rPr lang="zh-TW" altLang="en-US" sz="3000" b="1" dirty="0">
                <a:solidFill>
                  <a:prstClr val="black"/>
                </a:solidFill>
                <a:latin typeface="標楷體" panose="03000509000000000000" pitchFamily="65" charset="-120"/>
                <a:ea typeface="標楷體" panose="03000509000000000000" pitchFamily="65" charset="-120"/>
              </a:rPr>
              <a:t>相關經歷</a:t>
            </a:r>
            <a:endParaRPr lang="en-US" altLang="zh-TW" sz="3000" b="1" dirty="0">
              <a:solidFill>
                <a:prstClr val="black"/>
              </a:solidFill>
              <a:latin typeface="標楷體" panose="03000509000000000000" pitchFamily="65" charset="-120"/>
              <a:ea typeface="標楷體" panose="03000509000000000000" pitchFamily="65" charset="-120"/>
            </a:endParaRPr>
          </a:p>
          <a:p>
            <a:pPr marL="914377" lvl="1" indent="-304792" defTabSz="1219170">
              <a:spcBef>
                <a:spcPts val="667"/>
              </a:spcBef>
            </a:pPr>
            <a:r>
              <a:rPr lang="zh-TW" altLang="en-US" sz="2600" dirty="0">
                <a:solidFill>
                  <a:prstClr val="black"/>
                </a:solidFill>
                <a:latin typeface="標楷體" panose="03000509000000000000" pitchFamily="65" charset="-120"/>
                <a:ea typeface="標楷體" panose="03000509000000000000" pitchFamily="65" charset="-120"/>
              </a:rPr>
              <a:t>臺灣師範大學成癮防制暨政策研究中心 執行長</a:t>
            </a:r>
            <a:endParaRPr lang="en-US" altLang="zh-TW" sz="2600" dirty="0">
              <a:solidFill>
                <a:prstClr val="black"/>
              </a:solidFill>
              <a:latin typeface="標楷體" panose="03000509000000000000" pitchFamily="65" charset="-120"/>
              <a:ea typeface="標楷體" panose="03000509000000000000" pitchFamily="65" charset="-120"/>
            </a:endParaRPr>
          </a:p>
          <a:p>
            <a:pPr marL="914377" lvl="1" indent="-304792" defTabSz="1219170">
              <a:spcBef>
                <a:spcPts val="667"/>
              </a:spcBef>
            </a:pPr>
            <a:r>
              <a:rPr lang="zh-TW" altLang="en-US" sz="2600" dirty="0">
                <a:solidFill>
                  <a:prstClr val="black"/>
                </a:solidFill>
                <a:latin typeface="標楷體" panose="03000509000000000000" pitchFamily="65" charset="-120"/>
                <a:ea typeface="標楷體" panose="03000509000000000000" pitchFamily="65" charset="-120"/>
              </a:rPr>
              <a:t>高雄市毒防基金會 執行長</a:t>
            </a:r>
            <a:endParaRPr lang="en-US" altLang="zh-TW" sz="2600" dirty="0">
              <a:solidFill>
                <a:prstClr val="black"/>
              </a:solidFill>
              <a:latin typeface="標楷體" panose="03000509000000000000" pitchFamily="65" charset="-120"/>
              <a:ea typeface="標楷體" panose="03000509000000000000" pitchFamily="65" charset="-120"/>
            </a:endParaRPr>
          </a:p>
          <a:p>
            <a:pPr marL="914377" lvl="1" indent="-304792" defTabSz="1219170">
              <a:spcBef>
                <a:spcPts val="667"/>
              </a:spcBef>
            </a:pPr>
            <a:r>
              <a:rPr lang="zh-TW" altLang="en-US" sz="2600" dirty="0">
                <a:solidFill>
                  <a:prstClr val="black"/>
                </a:solidFill>
                <a:latin typeface="標楷體" panose="03000509000000000000" pitchFamily="65" charset="-120"/>
                <a:ea typeface="標楷體" panose="03000509000000000000" pitchFamily="65" charset="-120"/>
              </a:rPr>
              <a:t>嘉義縣女性藥癮者中途之家 主任</a:t>
            </a:r>
            <a:endParaRPr lang="en-US" altLang="zh-TW" sz="2600" dirty="0">
              <a:solidFill>
                <a:prstClr val="black"/>
              </a:solidFill>
              <a:latin typeface="標楷體" panose="03000509000000000000" pitchFamily="65" charset="-120"/>
              <a:ea typeface="標楷體" panose="03000509000000000000" pitchFamily="65" charset="-120"/>
            </a:endParaRPr>
          </a:p>
          <a:p>
            <a:pPr marL="914377" lvl="1" indent="-304792" defTabSz="1219170">
              <a:spcBef>
                <a:spcPts val="667"/>
              </a:spcBef>
            </a:pPr>
            <a:r>
              <a:rPr lang="zh-TW" altLang="en-US" sz="2600" dirty="0">
                <a:solidFill>
                  <a:prstClr val="black"/>
                </a:solidFill>
                <a:latin typeface="標楷體" panose="03000509000000000000" pitchFamily="65" charset="-120"/>
                <a:ea typeface="標楷體" panose="03000509000000000000" pitchFamily="65" charset="-120"/>
              </a:rPr>
              <a:t>行政院研考會毒品問題與對策報告</a:t>
            </a:r>
            <a:r>
              <a:rPr lang="en-US" altLang="zh-TW" sz="2600" dirty="0">
                <a:solidFill>
                  <a:prstClr val="black"/>
                </a:solidFill>
                <a:latin typeface="標楷體" panose="03000509000000000000" pitchFamily="65" charset="-120"/>
                <a:ea typeface="標楷體" panose="03000509000000000000" pitchFamily="65" charset="-120"/>
              </a:rPr>
              <a:t>(2005)</a:t>
            </a:r>
            <a:r>
              <a:rPr lang="zh-TW" altLang="en-US" sz="2600" dirty="0">
                <a:solidFill>
                  <a:prstClr val="black"/>
                </a:solidFill>
                <a:latin typeface="標楷體" panose="03000509000000000000" pitchFamily="65" charset="-120"/>
                <a:ea typeface="標楷體" panose="03000509000000000000" pitchFamily="65" charset="-120"/>
              </a:rPr>
              <a:t>主筆</a:t>
            </a:r>
            <a:endParaRPr lang="en-US" altLang="zh-TW" sz="2600" dirty="0">
              <a:solidFill>
                <a:prstClr val="black"/>
              </a:solidFill>
              <a:latin typeface="標楷體" panose="03000509000000000000" pitchFamily="65" charset="-120"/>
              <a:ea typeface="標楷體" panose="03000509000000000000" pitchFamily="65" charset="-120"/>
            </a:endParaRPr>
          </a:p>
          <a:p>
            <a:pPr marL="914377" lvl="1" indent="-304792" defTabSz="1219170">
              <a:spcBef>
                <a:spcPts val="667"/>
              </a:spcBef>
            </a:pPr>
            <a:r>
              <a:rPr lang="zh-TW" altLang="en-US" sz="2600" dirty="0">
                <a:solidFill>
                  <a:prstClr val="black"/>
                </a:solidFill>
                <a:latin typeface="標楷體" panose="03000509000000000000" pitchFamily="65" charset="-120"/>
                <a:ea typeface="標楷體" panose="03000509000000000000" pitchFamily="65" charset="-120"/>
              </a:rPr>
              <a:t>行政院研考會毒品防治政策整體規劃報告</a:t>
            </a:r>
            <a:r>
              <a:rPr lang="en-US" altLang="zh-TW" sz="2600" dirty="0">
                <a:solidFill>
                  <a:prstClr val="black"/>
                </a:solidFill>
                <a:latin typeface="標楷體" panose="03000509000000000000" pitchFamily="65" charset="-120"/>
                <a:ea typeface="標楷體" panose="03000509000000000000" pitchFamily="65" charset="-120"/>
              </a:rPr>
              <a:t>(2009)</a:t>
            </a:r>
            <a:r>
              <a:rPr lang="zh-TW" altLang="en-US" sz="2600" dirty="0">
                <a:solidFill>
                  <a:prstClr val="black"/>
                </a:solidFill>
                <a:latin typeface="標楷體" panose="03000509000000000000" pitchFamily="65" charset="-120"/>
                <a:ea typeface="標楷體" panose="03000509000000000000" pitchFamily="65" charset="-120"/>
              </a:rPr>
              <a:t>主筆</a:t>
            </a:r>
            <a:endParaRPr lang="en-US" altLang="zh-TW" sz="2600" dirty="0">
              <a:solidFill>
                <a:prstClr val="black"/>
              </a:solidFill>
              <a:latin typeface="標楷體" panose="03000509000000000000" pitchFamily="65" charset="-120"/>
              <a:ea typeface="標楷體" panose="03000509000000000000" pitchFamily="65" charset="-120"/>
            </a:endParaRPr>
          </a:p>
          <a:p>
            <a:pPr marL="914377" lvl="1" indent="-304792" defTabSz="1219170">
              <a:spcBef>
                <a:spcPts val="667"/>
              </a:spcBef>
            </a:pPr>
            <a:r>
              <a:rPr lang="zh-TW" altLang="en-US" sz="2600" dirty="0">
                <a:solidFill>
                  <a:prstClr val="black"/>
                </a:solidFill>
                <a:latin typeface="標楷體" panose="03000509000000000000" pitchFamily="65" charset="-120"/>
                <a:ea typeface="標楷體" panose="03000509000000000000" pitchFamily="65" charset="-120"/>
              </a:rPr>
              <a:t>台北、台南、宜蘭、嘉義、澎湖、屏東等縣市 毒防諮詢委員</a:t>
            </a:r>
            <a:endParaRPr lang="en-US" altLang="zh-TW" sz="26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80407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normAutofit/>
          </a:bodyPr>
          <a:lstStyle/>
          <a:p>
            <a:r>
              <a:rPr lang="zh-TW" altLang="en-US" sz="2400" b="1" dirty="0">
                <a:latin typeface="標楷體" pitchFamily="65" charset="-120"/>
                <a:ea typeface="標楷體" pitchFamily="65" charset="-120"/>
              </a:rPr>
              <a:t>「烏羽玉」外形很像一般小仙人掌，是南美土著的興奮劑，有逾千年歷史，它含三甲氧苯乙胺（</a:t>
            </a:r>
            <a:r>
              <a:rPr lang="en-US" altLang="zh-TW" sz="2400" b="1" dirty="0">
                <a:latin typeface="標楷體" pitchFamily="65" charset="-120"/>
                <a:ea typeface="標楷體" pitchFamily="65" charset="-120"/>
              </a:rPr>
              <a:t>mescaline</a:t>
            </a:r>
            <a:r>
              <a:rPr lang="zh-TW" altLang="en-US" sz="2400" b="1" dirty="0">
                <a:latin typeface="標楷體" pitchFamily="65" charset="-120"/>
                <a:ea typeface="標楷體" pitchFamily="65" charset="-120"/>
              </a:rPr>
              <a:t>），可引致興奮、幻覺。進食小量烏羽玉，迷幻效果最長可達</a:t>
            </a:r>
            <a:r>
              <a:rPr lang="en-US" altLang="zh-TW" sz="2400" b="1" dirty="0">
                <a:latin typeface="標楷體" pitchFamily="65" charset="-120"/>
                <a:ea typeface="標楷體" pitchFamily="65" charset="-120"/>
              </a:rPr>
              <a:t>24</a:t>
            </a:r>
            <a:r>
              <a:rPr lang="zh-TW" altLang="en-US" sz="2400" b="1" dirty="0">
                <a:latin typeface="標楷體" pitchFamily="65" charset="-120"/>
                <a:ea typeface="標楷體" pitchFamily="65" charset="-120"/>
              </a:rPr>
              <a:t>小時，在網路上一直有流傳烏羽玉「有</a:t>
            </a:r>
            <a:r>
              <a:rPr lang="en-US" altLang="zh-TW" sz="2400" b="1" dirty="0">
                <a:latin typeface="標楷體" pitchFamily="65" charset="-120"/>
                <a:ea typeface="標楷體" pitchFamily="65" charset="-120"/>
              </a:rPr>
              <a:t>K</a:t>
            </a:r>
            <a:r>
              <a:rPr lang="zh-TW" altLang="en-US" sz="2400" b="1" dirty="0">
                <a:latin typeface="標楷體" pitchFamily="65" charset="-120"/>
                <a:ea typeface="標楷體" pitchFamily="65" charset="-120"/>
              </a:rPr>
              <a:t>仔的效果」。烏羽玉</a:t>
            </a:r>
            <a:r>
              <a:rPr lang="zh-TW" altLang="en-US" sz="2400" b="1" dirty="0">
                <a:solidFill>
                  <a:srgbClr val="FF0000"/>
                </a:solidFill>
                <a:latin typeface="標楷體" pitchFamily="65" charset="-120"/>
                <a:ea typeface="標楷體" pitchFamily="65" charset="-120"/>
              </a:rPr>
              <a:t>對腦部和精神損害很大</a:t>
            </a:r>
            <a:r>
              <a:rPr lang="zh-TW" altLang="en-US" sz="2400" b="1" dirty="0">
                <a:latin typeface="標楷體" pitchFamily="65" charset="-120"/>
                <a:ea typeface="標楷體" pitchFamily="65" charset="-120"/>
              </a:rPr>
              <a:t>，長期濫用可導致感官失調、精神分裂。</a:t>
            </a:r>
          </a:p>
          <a:p>
            <a:r>
              <a:rPr lang="zh-TW" altLang="en-US" sz="2400" b="1" dirty="0">
                <a:solidFill>
                  <a:srgbClr val="00B0F0"/>
                </a:solidFill>
                <a:latin typeface="標楷體" pitchFamily="65" charset="-120"/>
                <a:ea typeface="標楷體" pitchFamily="65" charset="-120"/>
              </a:rPr>
              <a:t>尚未藥品分級</a:t>
            </a:r>
            <a:r>
              <a:rPr lang="zh-TW" altLang="en-US" sz="2400" b="1" dirty="0">
                <a:latin typeface="標楷體" pitchFamily="65" charset="-120"/>
                <a:ea typeface="標楷體" pitchFamily="65" charset="-120"/>
              </a:rPr>
              <a:t>。</a:t>
            </a: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a:t>
            </a:r>
            <a:r>
              <a:rPr lang="zh-TW" altLang="en-US" sz="4400" b="1" cap="all" dirty="0">
                <a:latin typeface="標楷體" panose="03000509000000000000" pitchFamily="65" charset="-120"/>
                <a:ea typeface="標楷體" panose="03000509000000000000" pitchFamily="65" charset="-120"/>
                <a:cs typeface="+mj-cs"/>
              </a:rPr>
              <a:t>烏羽玉</a:t>
            </a:r>
          </a:p>
        </p:txBody>
      </p:sp>
      <p:pic>
        <p:nvPicPr>
          <p:cNvPr id="7" name="Picture 4" descr="喵喵&amp;K2&amp;烏羽玉"/>
          <p:cNvPicPr>
            <a:picLocks noChangeAspect="1" noChangeArrowheads="1"/>
          </p:cNvPicPr>
          <p:nvPr/>
        </p:nvPicPr>
        <p:blipFill>
          <a:blip r:embed="rId2"/>
          <a:srcRect l="39075" t="48889" r="2962" b="2963"/>
          <a:stretch>
            <a:fillRect/>
          </a:stretch>
        </p:blipFill>
        <p:spPr bwMode="auto">
          <a:xfrm>
            <a:off x="1934039" y="4091379"/>
            <a:ext cx="3784260" cy="2340000"/>
          </a:xfrm>
          <a:prstGeom prst="rect">
            <a:avLst/>
          </a:prstGeom>
          <a:noFill/>
          <a:ln w="9525">
            <a:noFill/>
            <a:miter lim="800000"/>
            <a:headEnd/>
            <a:tailEnd/>
          </a:ln>
        </p:spPr>
      </p:pic>
      <p:pic>
        <p:nvPicPr>
          <p:cNvPr id="8" name="Picture 6" descr="wdp_1378246523_1758"/>
          <p:cNvPicPr>
            <a:picLocks noChangeAspect="1" noChangeArrowheads="1"/>
          </p:cNvPicPr>
          <p:nvPr/>
        </p:nvPicPr>
        <p:blipFill>
          <a:blip r:embed="rId3"/>
          <a:srcRect/>
          <a:stretch>
            <a:fillRect/>
          </a:stretch>
        </p:blipFill>
        <p:spPr bwMode="auto">
          <a:xfrm>
            <a:off x="6928330" y="3964196"/>
            <a:ext cx="4344317" cy="2520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5" y="1664899"/>
            <a:ext cx="7635003" cy="4572000"/>
          </a:xfrm>
        </p:spPr>
        <p:txBody>
          <a:bodyPr>
            <a:normAutofit/>
          </a:bodyPr>
          <a:lstStyle/>
          <a:p>
            <a:r>
              <a:rPr lang="zh-TW" altLang="en-US" sz="2400" b="1" dirty="0">
                <a:latin typeface="標楷體" pitchFamily="65" charset="-120"/>
                <a:ea typeface="標楷體" pitchFamily="65" charset="-120"/>
              </a:rPr>
              <a:t>主要成分是</a:t>
            </a:r>
            <a:r>
              <a:rPr lang="en-US" altLang="zh-TW" sz="2400" b="1" dirty="0">
                <a:latin typeface="標楷體" pitchFamily="65" charset="-120"/>
                <a:ea typeface="標楷體" pitchFamily="65" charset="-120"/>
              </a:rPr>
              <a:t>PMMA</a:t>
            </a:r>
            <a:r>
              <a:rPr lang="zh-TW" altLang="en-US" sz="2400" b="1" dirty="0">
                <a:latin typeface="標楷體" pitchFamily="65" charset="-120"/>
                <a:ea typeface="標楷體" pitchFamily="65" charset="-120"/>
              </a:rPr>
              <a:t>由於效力較遲浮現，令吸食者在不經意下追加分量，對身體傷害更嚴重。</a:t>
            </a:r>
            <a:r>
              <a:rPr lang="en-US" altLang="zh-TW" sz="2400" b="1" dirty="0">
                <a:latin typeface="標楷體" pitchFamily="65" charset="-120"/>
                <a:ea typeface="標楷體" pitchFamily="65" charset="-120"/>
              </a:rPr>
              <a:t>PMMA</a:t>
            </a:r>
            <a:r>
              <a:rPr lang="zh-TW" altLang="en-US" sz="2400" b="1" dirty="0">
                <a:latin typeface="標楷體" pitchFamily="65" charset="-120"/>
                <a:ea typeface="標楷體" pitchFamily="65" charset="-120"/>
              </a:rPr>
              <a:t>會</a:t>
            </a:r>
            <a:r>
              <a:rPr lang="zh-TW" altLang="en-US" sz="2400" b="1" dirty="0">
                <a:solidFill>
                  <a:srgbClr val="FF0000"/>
                </a:solidFill>
                <a:latin typeface="標楷體" pitchFamily="65" charset="-120"/>
                <a:ea typeface="標楷體" pitchFamily="65" charset="-120"/>
              </a:rPr>
              <a:t>刺激腎上腺素及中樞神經，令心跳加速</a:t>
            </a:r>
            <a:r>
              <a:rPr lang="zh-TW" altLang="en-US" sz="2400" b="1" dirty="0">
                <a:latin typeface="標楷體" pitchFamily="65" charset="-120"/>
                <a:ea typeface="標楷體" pitchFamily="65" charset="-120"/>
              </a:rPr>
              <a:t>，使人興奮。</a:t>
            </a:r>
            <a:r>
              <a:rPr lang="en-US" altLang="zh-TW" sz="2400" b="1" dirty="0">
                <a:latin typeface="標楷體" pitchFamily="65" charset="-120"/>
                <a:ea typeface="標楷體" pitchFamily="65" charset="-120"/>
              </a:rPr>
              <a:t>PMMA</a:t>
            </a:r>
            <a:r>
              <a:rPr lang="zh-TW" altLang="en-US" sz="2400" b="1" dirty="0">
                <a:latin typeface="標楷體" pitchFamily="65" charset="-120"/>
                <a:ea typeface="標楷體" pitchFamily="65" charset="-120"/>
              </a:rPr>
              <a:t>在外國被稱為「</a:t>
            </a:r>
            <a:r>
              <a:rPr lang="en-US" altLang="zh-TW" sz="2400" b="1" dirty="0">
                <a:latin typeface="標楷體" pitchFamily="65" charset="-120"/>
                <a:ea typeface="標楷體" pitchFamily="65" charset="-120"/>
              </a:rPr>
              <a:t>Death</a:t>
            </a:r>
            <a:r>
              <a:rPr lang="zh-TW" altLang="en-US" sz="2400" b="1" dirty="0">
                <a:latin typeface="標楷體" pitchFamily="65" charset="-120"/>
                <a:ea typeface="標楷體" pitchFamily="65" charset="-120"/>
              </a:rPr>
              <a:t>」（死亡），因為其</a:t>
            </a:r>
            <a:r>
              <a:rPr lang="zh-TW" altLang="en-US" sz="2400" b="1" dirty="0">
                <a:solidFill>
                  <a:srgbClr val="FF0000"/>
                </a:solidFill>
                <a:latin typeface="標楷體" pitchFamily="65" charset="-120"/>
                <a:ea typeface="標楷體" pitchFamily="65" charset="-120"/>
              </a:rPr>
              <a:t>毒性嚴重，服食者被發現時往往已經死去</a:t>
            </a:r>
            <a:r>
              <a:rPr lang="zh-TW" altLang="en-US" sz="2400" b="1" dirty="0">
                <a:latin typeface="標楷體" pitchFamily="65" charset="-120"/>
                <a:ea typeface="標楷體" pitchFamily="65" charset="-120"/>
              </a:rPr>
              <a:t>。</a:t>
            </a:r>
            <a:endParaRPr lang="en-US" altLang="zh-TW" sz="2400" b="1" dirty="0">
              <a:latin typeface="標楷體" pitchFamily="65" charset="-120"/>
              <a:ea typeface="標楷體" pitchFamily="65" charset="-120"/>
            </a:endParaRPr>
          </a:p>
          <a:p>
            <a:r>
              <a:rPr lang="en-US" altLang="zh-TW" sz="2400" b="1" dirty="0">
                <a:latin typeface="標楷體" pitchFamily="65" charset="-120"/>
                <a:ea typeface="標楷體" pitchFamily="65" charset="-120"/>
              </a:rPr>
              <a:t>PMMA</a:t>
            </a:r>
            <a:r>
              <a:rPr lang="zh-TW" altLang="en-US" sz="2400" b="1" dirty="0">
                <a:latin typeface="標楷體" pitchFamily="65" charset="-120"/>
                <a:ea typeface="標楷體" pitchFamily="65" charset="-120"/>
              </a:rPr>
              <a:t>只需服食</a:t>
            </a:r>
            <a:r>
              <a:rPr lang="en-US" altLang="zh-TW" sz="2400" b="1" dirty="0">
                <a:latin typeface="標楷體" pitchFamily="65" charset="-120"/>
                <a:ea typeface="標楷體" pitchFamily="65" charset="-120"/>
              </a:rPr>
              <a:t>80</a:t>
            </a:r>
            <a:r>
              <a:rPr lang="zh-TW" altLang="en-US" sz="2400" b="1" dirty="0">
                <a:latin typeface="標楷體" pitchFamily="65" charset="-120"/>
                <a:ea typeface="標楷體" pitchFamily="65" charset="-120"/>
              </a:rPr>
              <a:t>克就能引致中毒，相對搖頭丸則需要服用</a:t>
            </a:r>
            <a:r>
              <a:rPr lang="en-US" altLang="zh-TW" sz="2400" b="1" dirty="0">
                <a:latin typeface="標楷體" pitchFamily="65" charset="-120"/>
                <a:ea typeface="標楷體" pitchFamily="65" charset="-120"/>
              </a:rPr>
              <a:t>200</a:t>
            </a:r>
            <a:r>
              <a:rPr lang="zh-TW" altLang="en-US" sz="2400" b="1" dirty="0">
                <a:latin typeface="標楷體" pitchFamily="65" charset="-120"/>
                <a:ea typeface="標楷體" pitchFamily="65" charset="-120"/>
              </a:rPr>
              <a:t>克才中毒。亦有援交客人提供予援交少女服用，以更輕易達到性快感。 </a:t>
            </a:r>
          </a:p>
          <a:p>
            <a:r>
              <a:rPr lang="zh-TW" altLang="en-US" sz="2400" b="1" dirty="0">
                <a:solidFill>
                  <a:srgbClr val="0070C0"/>
                </a:solidFill>
                <a:latin typeface="標楷體" pitchFamily="65" charset="-120"/>
                <a:ea typeface="標楷體" pitchFamily="65" charset="-120"/>
              </a:rPr>
              <a:t>尚未藥品分級</a:t>
            </a:r>
            <a:r>
              <a:rPr lang="zh-TW" altLang="en-US" sz="2400" b="1" dirty="0">
                <a:latin typeface="標楷體" pitchFamily="65" charset="-120"/>
                <a:ea typeface="標楷體" pitchFamily="65" charset="-120"/>
              </a:rPr>
              <a:t>。</a:t>
            </a: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-Happy</a:t>
            </a:r>
            <a:r>
              <a:rPr lang="zh-TW" altLang="en-US" sz="4400" b="1" cap="all" dirty="0">
                <a:latin typeface="標楷體" panose="03000509000000000000" pitchFamily="65" charset="-120"/>
                <a:ea typeface="標楷體" panose="03000509000000000000" pitchFamily="65" charset="-120"/>
                <a:cs typeface="+mj-cs"/>
              </a:rPr>
              <a:t>粉</a:t>
            </a:r>
          </a:p>
        </p:txBody>
      </p:sp>
      <p:pic>
        <p:nvPicPr>
          <p:cNvPr id="6" name="Picture 4" descr="Happy粉4"/>
          <p:cNvPicPr>
            <a:picLocks noChangeAspect="1" noChangeArrowheads="1"/>
          </p:cNvPicPr>
          <p:nvPr/>
        </p:nvPicPr>
        <p:blipFill>
          <a:blip r:embed="rId2"/>
          <a:srcRect/>
          <a:stretch>
            <a:fillRect/>
          </a:stretch>
        </p:blipFill>
        <p:spPr bwMode="auto">
          <a:xfrm>
            <a:off x="8673862" y="1391012"/>
            <a:ext cx="3152775" cy="504031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關於新興毒品</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sp>
        <p:nvSpPr>
          <p:cNvPr id="8" name="標題 1"/>
          <p:cNvSpPr>
            <a:spLocks noGrp="1"/>
          </p:cNvSpPr>
          <p:nvPr>
            <p:ph type="title"/>
          </p:nvPr>
        </p:nvSpPr>
        <p:spPr>
          <a:xfrm>
            <a:off x="600327" y="1250278"/>
            <a:ext cx="10364451" cy="1227217"/>
          </a:xfrm>
        </p:spPr>
        <p:txBody>
          <a:bodyPr>
            <a:normAutofit/>
          </a:bodyPr>
          <a:lstStyle/>
          <a:p>
            <a:pPr algn="l"/>
            <a:r>
              <a:rPr lang="zh-TW" altLang="en-US" sz="4400" b="1" dirty="0">
                <a:latin typeface="標楷體" panose="03000509000000000000" pitchFamily="65" charset="-120"/>
                <a:ea typeface="標楷體" panose="03000509000000000000" pitchFamily="65" charset="-120"/>
              </a:rPr>
              <a:t>你看到了什麼？</a:t>
            </a:r>
          </a:p>
        </p:txBody>
      </p:sp>
      <p:sp>
        <p:nvSpPr>
          <p:cNvPr id="9" name="內容版面配置區 2"/>
          <p:cNvSpPr>
            <a:spLocks noGrp="1"/>
          </p:cNvSpPr>
          <p:nvPr>
            <p:ph idx="4294967295"/>
          </p:nvPr>
        </p:nvSpPr>
        <p:spPr>
          <a:xfrm>
            <a:off x="581221" y="2456919"/>
            <a:ext cx="5293841" cy="3084316"/>
          </a:xfrm>
          <a:prstGeom prst="rect">
            <a:avLst/>
          </a:prstGeom>
        </p:spPr>
        <p:txBody>
          <a:bodyPr>
            <a:normAutofit/>
          </a:bodyPr>
          <a:lstStyle/>
          <a:p>
            <a:r>
              <a:rPr lang="zh-TW" altLang="en-US" sz="3200" dirty="0">
                <a:latin typeface="標楷體" panose="03000509000000000000" pitchFamily="65" charset="-120"/>
                <a:ea typeface="標楷體" panose="03000509000000000000" pitchFamily="65" charset="-120"/>
              </a:rPr>
              <a:t>看待問題的角度沒有對錯</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但角度絕對會影響</a:t>
            </a:r>
            <a:endParaRPr lang="en-US" altLang="zh-TW" sz="3200" dirty="0">
              <a:latin typeface="標楷體" panose="03000509000000000000" pitchFamily="65" charset="-120"/>
              <a:ea typeface="標楷體" panose="03000509000000000000" pitchFamily="65" charset="-120"/>
            </a:endParaRPr>
          </a:p>
          <a:p>
            <a:pPr lvl="1">
              <a:buFont typeface="Wingdings" panose="05000000000000000000" pitchFamily="2" charset="2"/>
              <a:buChar char="Ø"/>
            </a:pPr>
            <a:r>
              <a:rPr lang="zh-TW" altLang="en-US" sz="3000" dirty="0">
                <a:latin typeface="標楷體" panose="03000509000000000000" pitchFamily="65" charset="-120"/>
                <a:ea typeface="標楷體" panose="03000509000000000000" pitchFamily="65" charset="-120"/>
              </a:rPr>
              <a:t>處理問題的態度和策略</a:t>
            </a:r>
            <a:endParaRPr lang="en-US" altLang="zh-TW" sz="3000" dirty="0">
              <a:latin typeface="標楷體" panose="03000509000000000000" pitchFamily="65" charset="-120"/>
              <a:ea typeface="標楷體" panose="03000509000000000000" pitchFamily="65" charset="-120"/>
            </a:endParaRPr>
          </a:p>
          <a:p>
            <a:pPr lvl="1">
              <a:buFont typeface="Wingdings" panose="05000000000000000000" pitchFamily="2" charset="2"/>
              <a:buChar char="Ø"/>
            </a:pPr>
            <a:r>
              <a:rPr lang="zh-TW" altLang="en-US" sz="3000" dirty="0">
                <a:latin typeface="標楷體" panose="03000509000000000000" pitchFamily="65" charset="-120"/>
                <a:ea typeface="標楷體" panose="03000509000000000000" pitchFamily="65" charset="-120"/>
              </a:rPr>
              <a:t>處理問題的過程及情緒</a:t>
            </a:r>
            <a:endParaRPr lang="en-US" altLang="zh-TW" sz="3000" dirty="0">
              <a:latin typeface="標楷體" panose="03000509000000000000" pitchFamily="65" charset="-120"/>
              <a:ea typeface="標楷體" panose="03000509000000000000" pitchFamily="65" charset="-120"/>
            </a:endParaRPr>
          </a:p>
          <a:p>
            <a:pPr lvl="1">
              <a:buFont typeface="Wingdings" panose="05000000000000000000" pitchFamily="2" charset="2"/>
              <a:buChar char="Ø"/>
            </a:pPr>
            <a:r>
              <a:rPr lang="zh-TW" altLang="en-US" sz="3000" dirty="0">
                <a:latin typeface="標楷體" panose="03000509000000000000" pitchFamily="65" charset="-120"/>
                <a:ea typeface="標楷體" panose="03000509000000000000" pitchFamily="65" charset="-120"/>
              </a:rPr>
              <a:t>處理後的結果與發展性</a:t>
            </a:r>
            <a:endParaRPr lang="en-US" altLang="zh-TW" sz="3000" dirty="0">
              <a:latin typeface="標楷體" panose="03000509000000000000" pitchFamily="65" charset="-120"/>
              <a:ea typeface="標楷體" panose="03000509000000000000" pitchFamily="65" charset="-120"/>
            </a:endParaRPr>
          </a:p>
          <a:p>
            <a:pPr lvl="1">
              <a:buFont typeface="Wingdings" panose="05000000000000000000" pitchFamily="2" charset="2"/>
              <a:buChar char="Ø"/>
            </a:pPr>
            <a:endParaRPr lang="zh-TW" altLang="en-US" sz="3000" dirty="0">
              <a:latin typeface="標楷體" panose="03000509000000000000" pitchFamily="65" charset="-120"/>
              <a:ea typeface="標楷體" panose="03000509000000000000" pitchFamily="65" charset="-120"/>
            </a:endParaRPr>
          </a:p>
        </p:txBody>
      </p:sp>
      <p:pic>
        <p:nvPicPr>
          <p:cNvPr id="10" name="圖片 9"/>
          <p:cNvPicPr>
            <a:picLocks noChangeAspect="1"/>
          </p:cNvPicPr>
          <p:nvPr/>
        </p:nvPicPr>
        <p:blipFill rotWithShape="1">
          <a:blip r:embed="rId2" cstate="email">
            <a:extLst>
              <a:ext uri="{28A0092B-C50C-407E-A947-70E740481C1C}">
                <a14:useLocalDpi xmlns:a14="http://schemas.microsoft.com/office/drawing/2010/main"/>
              </a:ext>
            </a:extLst>
          </a:blip>
          <a:srcRect l="2984" t="3121" r="8588" b="2766"/>
          <a:stretch/>
        </p:blipFill>
        <p:spPr>
          <a:xfrm rot="20619111">
            <a:off x="7309927" y="526666"/>
            <a:ext cx="4140021" cy="5867292"/>
          </a:xfrm>
          <a:prstGeom prst="rect">
            <a:avLst/>
          </a:prstGeom>
          <a:ln>
            <a:noFill/>
          </a:ln>
          <a:effectLst>
            <a:softEdge rad="112500"/>
          </a:effectLst>
        </p:spPr>
      </p:pic>
    </p:spTree>
    <p:extLst>
      <p:ext uri="{BB962C8B-B14F-4D97-AF65-F5344CB8AC3E}">
        <p14:creationId xmlns:p14="http://schemas.microsoft.com/office/powerpoint/2010/main" val="3344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50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up)">
                                      <p:cBhvr>
                                        <p:cTn id="16" dur="10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wipe(up)">
                                      <p:cBhvr>
                                        <p:cTn id="21" dur="1000"/>
                                        <p:tgtEl>
                                          <p:spTgt spid="9">
                                            <p:txEl>
                                              <p:pRg st="1" end="1"/>
                                            </p:txEl>
                                          </p:spTgt>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up)">
                                      <p:cBhvr>
                                        <p:cTn id="25" dur="1000"/>
                                        <p:tgtEl>
                                          <p:spTgt spid="9">
                                            <p:txEl>
                                              <p:pRg st="2" end="2"/>
                                            </p:txEl>
                                          </p:spTgt>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wipe(up)">
                                      <p:cBhvr>
                                        <p:cTn id="29" dur="1000"/>
                                        <p:tgtEl>
                                          <p:spTgt spid="9">
                                            <p:txEl>
                                              <p:pRg st="3" end="3"/>
                                            </p:txEl>
                                          </p:spTgt>
                                        </p:tgtEl>
                                      </p:cBhvr>
                                    </p:animEffect>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wipe(up)">
                                      <p:cBhvr>
                                        <p:cTn id="33"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73A1A51-5AD3-4A50-B078-C92CA928994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708" y="663349"/>
            <a:ext cx="8241981" cy="5675060"/>
          </a:xfrm>
          <a:prstGeom prst="rect">
            <a:avLst/>
          </a:prstGeom>
        </p:spPr>
      </p:pic>
      <p:pic>
        <p:nvPicPr>
          <p:cNvPr id="6" name="圖片 5">
            <a:extLst>
              <a:ext uri="{FF2B5EF4-FFF2-40B4-BE49-F238E27FC236}">
                <a16:creationId xmlns:a16="http://schemas.microsoft.com/office/drawing/2014/main" id="{0ED8B2A8-4E97-441A-8ED6-B65308EC5CC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66890" y="2692866"/>
            <a:ext cx="3925111" cy="4165135"/>
          </a:xfrm>
          <a:prstGeom prst="rect">
            <a:avLst/>
          </a:prstGeom>
        </p:spPr>
      </p:pic>
      <p:sp>
        <p:nvSpPr>
          <p:cNvPr id="9" name="矩形 8">
            <a:extLst>
              <a:ext uri="{FF2B5EF4-FFF2-40B4-BE49-F238E27FC236}">
                <a16:creationId xmlns:a16="http://schemas.microsoft.com/office/drawing/2014/main" id="{5B21079A-4DB5-406B-8637-3A96A57C1C4F}"/>
              </a:ext>
            </a:extLst>
          </p:cNvPr>
          <p:cNvSpPr/>
          <p:nvPr/>
        </p:nvSpPr>
        <p:spPr>
          <a:xfrm>
            <a:off x="1476254" y="5732988"/>
            <a:ext cx="8285759" cy="461665"/>
          </a:xfrm>
          <a:prstGeom prst="rect">
            <a:avLst/>
          </a:prstGeom>
        </p:spPr>
        <p:txBody>
          <a:bodyPr wrap="square">
            <a:spAutoFit/>
          </a:bodyPr>
          <a:lstStyle/>
          <a:p>
            <a:pPr algn="ctr"/>
            <a:r>
              <a:rPr lang="zh-TW" altLang="en-US" sz="2400" b="1" dirty="0">
                <a:latin typeface="+mj-lt"/>
              </a:rPr>
              <a:t>全球新型影響精神物質統計</a:t>
            </a:r>
          </a:p>
        </p:txBody>
      </p:sp>
      <p:sp>
        <p:nvSpPr>
          <p:cNvPr id="11" name="矩形 10">
            <a:extLst>
              <a:ext uri="{FF2B5EF4-FFF2-40B4-BE49-F238E27FC236}">
                <a16:creationId xmlns:a16="http://schemas.microsoft.com/office/drawing/2014/main" id="{DE67D533-7D62-4131-912D-B7F8C150A02E}"/>
              </a:ext>
            </a:extLst>
          </p:cNvPr>
          <p:cNvSpPr/>
          <p:nvPr/>
        </p:nvSpPr>
        <p:spPr>
          <a:xfrm>
            <a:off x="7070653" y="6338409"/>
            <a:ext cx="4742121" cy="369332"/>
          </a:xfrm>
          <a:prstGeom prst="rect">
            <a:avLst/>
          </a:prstGeom>
        </p:spPr>
        <p:txBody>
          <a:bodyPr wrap="square">
            <a:spAutoFit/>
          </a:bodyPr>
          <a:lstStyle/>
          <a:p>
            <a:r>
              <a:rPr lang="zh-TW" altLang="en-US" dirty="0"/>
              <a:t>資料來源：</a:t>
            </a:r>
            <a:r>
              <a:rPr lang="en-US" altLang="zh-TW" dirty="0"/>
              <a:t>World Drug Report 2021, UNODC</a:t>
            </a:r>
            <a:endParaRPr lang="zh-TW" altLang="en-US" dirty="0"/>
          </a:p>
        </p:txBody>
      </p:sp>
      <p:sp>
        <p:nvSpPr>
          <p:cNvPr id="10" name="矩形 9">
            <a:extLst>
              <a:ext uri="{FF2B5EF4-FFF2-40B4-BE49-F238E27FC236}">
                <a16:creationId xmlns:a16="http://schemas.microsoft.com/office/drawing/2014/main" id="{C842682C-E2FA-4E37-9EE6-223AA2DE41B6}"/>
              </a:ext>
            </a:extLst>
          </p:cNvPr>
          <p:cNvSpPr/>
          <p:nvPr/>
        </p:nvSpPr>
        <p:spPr>
          <a:xfrm>
            <a:off x="2309569" y="2865749"/>
            <a:ext cx="1743959" cy="386499"/>
          </a:xfrm>
          <a:prstGeom prst="rect">
            <a:avLst/>
          </a:prstGeom>
          <a:solidFill>
            <a:srgbClr val="AADAF4"/>
          </a:solidFill>
          <a:ln>
            <a:solidFill>
              <a:srgbClr val="AAD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tx1"/>
                </a:solidFill>
              </a:rPr>
              <a:t>精神藥物公約</a:t>
            </a:r>
          </a:p>
        </p:txBody>
      </p:sp>
      <p:sp>
        <p:nvSpPr>
          <p:cNvPr id="13" name="矩形 12">
            <a:extLst>
              <a:ext uri="{FF2B5EF4-FFF2-40B4-BE49-F238E27FC236}">
                <a16:creationId xmlns:a16="http://schemas.microsoft.com/office/drawing/2014/main" id="{F6AD4177-0C11-4565-BBE6-46AF5CE5B9F0}"/>
              </a:ext>
            </a:extLst>
          </p:cNvPr>
          <p:cNvSpPr/>
          <p:nvPr/>
        </p:nvSpPr>
        <p:spPr>
          <a:xfrm>
            <a:off x="2309567" y="3354764"/>
            <a:ext cx="1743959" cy="386499"/>
          </a:xfrm>
          <a:prstGeom prst="rect">
            <a:avLst/>
          </a:prstGeom>
          <a:solidFill>
            <a:srgbClr val="00A1E3"/>
          </a:solidFill>
          <a:ln>
            <a:solidFill>
              <a:srgbClr val="00A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tx1"/>
                </a:solidFill>
              </a:rPr>
              <a:t>麻醉藥品公約</a:t>
            </a:r>
          </a:p>
        </p:txBody>
      </p:sp>
    </p:spTree>
    <p:extLst>
      <p:ext uri="{BB962C8B-B14F-4D97-AF65-F5344CB8AC3E}">
        <p14:creationId xmlns:p14="http://schemas.microsoft.com/office/powerpoint/2010/main" val="3300253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73A1A51-5AD3-4A50-B078-C92CA928994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708" y="663349"/>
            <a:ext cx="8241981" cy="5675060"/>
          </a:xfrm>
          <a:prstGeom prst="rect">
            <a:avLst/>
          </a:prstGeom>
        </p:spPr>
      </p:pic>
      <p:pic>
        <p:nvPicPr>
          <p:cNvPr id="6" name="圖片 5">
            <a:extLst>
              <a:ext uri="{FF2B5EF4-FFF2-40B4-BE49-F238E27FC236}">
                <a16:creationId xmlns:a16="http://schemas.microsoft.com/office/drawing/2014/main" id="{0ED8B2A8-4E97-441A-8ED6-B65308EC5CC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66890" y="2692866"/>
            <a:ext cx="3925111" cy="4165135"/>
          </a:xfrm>
          <a:prstGeom prst="rect">
            <a:avLst/>
          </a:prstGeom>
        </p:spPr>
      </p:pic>
      <p:sp>
        <p:nvSpPr>
          <p:cNvPr id="9" name="矩形 8">
            <a:extLst>
              <a:ext uri="{FF2B5EF4-FFF2-40B4-BE49-F238E27FC236}">
                <a16:creationId xmlns:a16="http://schemas.microsoft.com/office/drawing/2014/main" id="{5B21079A-4DB5-406B-8637-3A96A57C1C4F}"/>
              </a:ext>
            </a:extLst>
          </p:cNvPr>
          <p:cNvSpPr/>
          <p:nvPr/>
        </p:nvSpPr>
        <p:spPr>
          <a:xfrm>
            <a:off x="1476254" y="5732988"/>
            <a:ext cx="8285759" cy="461665"/>
          </a:xfrm>
          <a:prstGeom prst="rect">
            <a:avLst/>
          </a:prstGeom>
        </p:spPr>
        <p:txBody>
          <a:bodyPr wrap="square">
            <a:spAutoFit/>
          </a:bodyPr>
          <a:lstStyle/>
          <a:p>
            <a:pPr algn="ctr"/>
            <a:r>
              <a:rPr lang="zh-TW" altLang="en-US" sz="2400" b="1" dirty="0">
                <a:latin typeface="+mj-lt"/>
              </a:rPr>
              <a:t>全球新型影響精神物質統計</a:t>
            </a:r>
          </a:p>
        </p:txBody>
      </p:sp>
      <p:sp>
        <p:nvSpPr>
          <p:cNvPr id="11" name="矩形 10">
            <a:extLst>
              <a:ext uri="{FF2B5EF4-FFF2-40B4-BE49-F238E27FC236}">
                <a16:creationId xmlns:a16="http://schemas.microsoft.com/office/drawing/2014/main" id="{DE67D533-7D62-4131-912D-B7F8C150A02E}"/>
              </a:ext>
            </a:extLst>
          </p:cNvPr>
          <p:cNvSpPr/>
          <p:nvPr/>
        </p:nvSpPr>
        <p:spPr>
          <a:xfrm>
            <a:off x="7070653" y="6338409"/>
            <a:ext cx="4742121" cy="369332"/>
          </a:xfrm>
          <a:prstGeom prst="rect">
            <a:avLst/>
          </a:prstGeom>
        </p:spPr>
        <p:txBody>
          <a:bodyPr wrap="square">
            <a:spAutoFit/>
          </a:bodyPr>
          <a:lstStyle/>
          <a:p>
            <a:r>
              <a:rPr lang="zh-TW" altLang="en-US" dirty="0"/>
              <a:t>資料來源：</a:t>
            </a:r>
            <a:r>
              <a:rPr lang="en-US" altLang="zh-TW" dirty="0"/>
              <a:t>World Drug Report 2021, UNODC</a:t>
            </a:r>
            <a:endParaRPr lang="zh-TW" altLang="en-US" dirty="0"/>
          </a:p>
        </p:txBody>
      </p:sp>
      <p:sp>
        <p:nvSpPr>
          <p:cNvPr id="10" name="矩形 9">
            <a:extLst>
              <a:ext uri="{FF2B5EF4-FFF2-40B4-BE49-F238E27FC236}">
                <a16:creationId xmlns:a16="http://schemas.microsoft.com/office/drawing/2014/main" id="{C842682C-E2FA-4E37-9EE6-223AA2DE41B6}"/>
              </a:ext>
            </a:extLst>
          </p:cNvPr>
          <p:cNvSpPr/>
          <p:nvPr/>
        </p:nvSpPr>
        <p:spPr>
          <a:xfrm>
            <a:off x="2309569" y="2865749"/>
            <a:ext cx="1743959" cy="386499"/>
          </a:xfrm>
          <a:prstGeom prst="rect">
            <a:avLst/>
          </a:prstGeom>
          <a:solidFill>
            <a:srgbClr val="AADAF4"/>
          </a:solidFill>
          <a:ln>
            <a:solidFill>
              <a:srgbClr val="AAD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tx1"/>
                </a:solidFill>
              </a:rPr>
              <a:t>精神藥物公約</a:t>
            </a:r>
          </a:p>
        </p:txBody>
      </p:sp>
      <p:sp>
        <p:nvSpPr>
          <p:cNvPr id="13" name="矩形 12">
            <a:extLst>
              <a:ext uri="{FF2B5EF4-FFF2-40B4-BE49-F238E27FC236}">
                <a16:creationId xmlns:a16="http://schemas.microsoft.com/office/drawing/2014/main" id="{F6AD4177-0C11-4565-BBE6-46AF5CE5B9F0}"/>
              </a:ext>
            </a:extLst>
          </p:cNvPr>
          <p:cNvSpPr/>
          <p:nvPr/>
        </p:nvSpPr>
        <p:spPr>
          <a:xfrm>
            <a:off x="2309567" y="3354764"/>
            <a:ext cx="1743959" cy="386499"/>
          </a:xfrm>
          <a:prstGeom prst="rect">
            <a:avLst/>
          </a:prstGeom>
          <a:solidFill>
            <a:srgbClr val="00A1E3"/>
          </a:solidFill>
          <a:ln>
            <a:solidFill>
              <a:srgbClr val="00A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tx1"/>
                </a:solidFill>
              </a:rPr>
              <a:t>麻醉藥品公約</a:t>
            </a:r>
          </a:p>
        </p:txBody>
      </p:sp>
      <p:pic>
        <p:nvPicPr>
          <p:cNvPr id="8" name="圖片 7">
            <a:extLst>
              <a:ext uri="{FF2B5EF4-FFF2-40B4-BE49-F238E27FC236}">
                <a16:creationId xmlns:a16="http://schemas.microsoft.com/office/drawing/2014/main" id="{A590109F-8D4A-4594-80BC-FE37E83B05A1}"/>
              </a:ext>
            </a:extLst>
          </p:cNvPr>
          <p:cNvPicPr>
            <a:picLocks noChangeAspect="1"/>
          </p:cNvPicPr>
          <p:nvPr/>
        </p:nvPicPr>
        <p:blipFill>
          <a:blip r:embed="rId4"/>
          <a:stretch>
            <a:fillRect/>
          </a:stretch>
        </p:blipFill>
        <p:spPr>
          <a:xfrm>
            <a:off x="262213" y="1421091"/>
            <a:ext cx="11667577" cy="4015819"/>
          </a:xfrm>
          <a:prstGeom prst="rect">
            <a:avLst/>
          </a:prstGeom>
        </p:spPr>
      </p:pic>
    </p:spTree>
    <p:extLst>
      <p:ext uri="{BB962C8B-B14F-4D97-AF65-F5344CB8AC3E}">
        <p14:creationId xmlns:p14="http://schemas.microsoft.com/office/powerpoint/2010/main" val="2459776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8FFE6E-34A5-AC6F-2779-9AB092C58F31}"/>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8D006A43-756A-6C7F-CAFF-39E09331CD92}"/>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E4D05C63-BE45-9DCD-B348-235A777549F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7380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de566403-13ba-4cbf-9b86-11a6112fbb02.jpg"/>
          <p:cNvPicPr>
            <a:picLocks noChangeAspect="1" noChangeArrowheads="1"/>
          </p:cNvPicPr>
          <p:nvPr/>
        </p:nvPicPr>
        <p:blipFill>
          <a:blip r:embed="rId2"/>
          <a:srcRect/>
          <a:stretch>
            <a:fillRect/>
          </a:stretch>
        </p:blipFill>
        <p:spPr bwMode="auto">
          <a:xfrm>
            <a:off x="0" y="0"/>
            <a:ext cx="12192000" cy="6858000"/>
          </a:xfrm>
          <a:prstGeom prst="rect">
            <a:avLst/>
          </a:prstGeom>
          <a:noFill/>
          <a:ln>
            <a:noFill/>
          </a:ln>
        </p:spPr>
      </p:pic>
      <p:sp>
        <p:nvSpPr>
          <p:cNvPr id="5" name="矩形 4"/>
          <p:cNvSpPr/>
          <p:nvPr/>
        </p:nvSpPr>
        <p:spPr>
          <a:xfrm>
            <a:off x="7" y="1857367"/>
            <a:ext cx="12191999" cy="3286148"/>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algn="ctr"/>
            <a:endParaRPr lang="zh-TW" altLang="en-US" sz="2400"/>
          </a:p>
        </p:txBody>
      </p:sp>
      <p:sp>
        <p:nvSpPr>
          <p:cNvPr id="4" name="副標題 2"/>
          <p:cNvSpPr>
            <a:spLocks noGrp="1"/>
          </p:cNvSpPr>
          <p:nvPr>
            <p:ph type="subTitle" idx="1"/>
          </p:nvPr>
        </p:nvSpPr>
        <p:spPr>
          <a:xfrm>
            <a:off x="1" y="3047997"/>
            <a:ext cx="12192000" cy="1047759"/>
          </a:xfrm>
        </p:spPr>
        <p:txBody>
          <a:bodyPr>
            <a:normAutofit/>
            <a:scene3d>
              <a:camera prst="orthographicFront"/>
              <a:lightRig rig="threePt" dir="t"/>
            </a:scene3d>
            <a:sp3d extrusionH="57150">
              <a:bevelT w="38100" h="38100"/>
            </a:sp3d>
          </a:bodyPr>
          <a:lstStyle/>
          <a:p>
            <a:r>
              <a:rPr lang="zh-TW" altLang="en-US" sz="5333"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如何處理毒品問題？</a:t>
            </a:r>
            <a:endParaRPr lang="en-US" altLang="zh-TW" b="1" dirty="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21807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毒品的分級</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graphicFrame>
        <p:nvGraphicFramePr>
          <p:cNvPr id="5" name="資料庫圖表 4"/>
          <p:cNvGraphicFramePr/>
          <p:nvPr/>
        </p:nvGraphicFramePr>
        <p:xfrm>
          <a:off x="623392" y="1083816"/>
          <a:ext cx="10849205" cy="5321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爆炸: 八角 1">
            <a:extLst>
              <a:ext uri="{FF2B5EF4-FFF2-40B4-BE49-F238E27FC236}">
                <a16:creationId xmlns:a16="http://schemas.microsoft.com/office/drawing/2014/main" id="{5928D97F-C4AC-4BB2-8BDD-0C10B512D002}"/>
              </a:ext>
            </a:extLst>
          </p:cNvPr>
          <p:cNvSpPr/>
          <p:nvPr/>
        </p:nvSpPr>
        <p:spPr>
          <a:xfrm rot="21247954">
            <a:off x="5527177" y="829807"/>
            <a:ext cx="5708371" cy="4065213"/>
          </a:xfrm>
          <a:prstGeom prst="irregularSeal1">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zh-TW" altLang="en-US" sz="3733" dirty="0">
                <a:latin typeface="標楷體" panose="03000509000000000000" pitchFamily="65" charset="-120"/>
                <a:ea typeface="標楷體" panose="03000509000000000000" pitchFamily="65" charset="-120"/>
              </a:rPr>
              <a:t>法規與分級</a:t>
            </a:r>
            <a:br>
              <a:rPr lang="en-US" altLang="zh-TW" sz="3733" dirty="0">
                <a:latin typeface="標楷體" panose="03000509000000000000" pitchFamily="65" charset="-120"/>
                <a:ea typeface="標楷體" panose="03000509000000000000" pitchFamily="65" charset="-120"/>
              </a:rPr>
            </a:br>
            <a:r>
              <a:rPr lang="zh-TW" altLang="en-US" sz="3733" dirty="0">
                <a:latin typeface="標楷體" panose="03000509000000000000" pitchFamily="65" charset="-120"/>
                <a:ea typeface="標楷體" panose="03000509000000000000" pitchFamily="65" charset="-120"/>
              </a:rPr>
              <a:t>不等於危險性</a:t>
            </a:r>
          </a:p>
        </p:txBody>
      </p:sp>
    </p:spTree>
    <p:extLst>
      <p:ext uri="{BB962C8B-B14F-4D97-AF65-F5344CB8AC3E}">
        <p14:creationId xmlns:p14="http://schemas.microsoft.com/office/powerpoint/2010/main" val="250154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毒品的問題類型</a:t>
            </a:r>
            <a:r>
              <a:rPr lang="en-US" altLang="zh-TW"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a:t>
            </a: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使用型態</a:t>
            </a:r>
            <a:r>
              <a:rPr lang="en-US" altLang="zh-TW"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graphicFrame>
        <p:nvGraphicFramePr>
          <p:cNvPr id="5" name="資料庫圖表 4"/>
          <p:cNvGraphicFramePr/>
          <p:nvPr/>
        </p:nvGraphicFramePr>
        <p:xfrm>
          <a:off x="623392" y="1083816"/>
          <a:ext cx="10849205" cy="5321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1373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6107" y="272552"/>
            <a:ext cx="4693771" cy="2388363"/>
          </a:xfrm>
          <a:prstGeom prst="rect">
            <a:avLst/>
          </a:prstGeom>
        </p:spPr>
      </p:pic>
      <p:graphicFrame>
        <p:nvGraphicFramePr>
          <p:cNvPr id="8" name="表格 7"/>
          <p:cNvGraphicFramePr>
            <a:graphicFrameLocks noGrp="1"/>
          </p:cNvGraphicFramePr>
          <p:nvPr/>
        </p:nvGraphicFramePr>
        <p:xfrm>
          <a:off x="527382" y="2660915"/>
          <a:ext cx="11342173" cy="3882511"/>
        </p:xfrm>
        <a:graphic>
          <a:graphicData uri="http://schemas.openxmlformats.org/drawingml/2006/table">
            <a:tbl>
              <a:tblPr firstRow="1" bandRow="1">
                <a:tableStyleId>{5C22544A-7EE6-4342-B048-85BDC9FD1C3A}</a:tableStyleId>
              </a:tblPr>
              <a:tblGrid>
                <a:gridCol w="1790617">
                  <a:extLst>
                    <a:ext uri="{9D8B030D-6E8A-4147-A177-3AD203B41FA5}">
                      <a16:colId xmlns:a16="http://schemas.microsoft.com/office/drawing/2014/main" val="20000"/>
                    </a:ext>
                  </a:extLst>
                </a:gridCol>
                <a:gridCol w="1790617">
                  <a:extLst>
                    <a:ext uri="{9D8B030D-6E8A-4147-A177-3AD203B41FA5}">
                      <a16:colId xmlns:a16="http://schemas.microsoft.com/office/drawing/2014/main" val="20001"/>
                    </a:ext>
                  </a:extLst>
                </a:gridCol>
                <a:gridCol w="1790617">
                  <a:extLst>
                    <a:ext uri="{9D8B030D-6E8A-4147-A177-3AD203B41FA5}">
                      <a16:colId xmlns:a16="http://schemas.microsoft.com/office/drawing/2014/main" val="20002"/>
                    </a:ext>
                  </a:extLst>
                </a:gridCol>
                <a:gridCol w="1790617">
                  <a:extLst>
                    <a:ext uri="{9D8B030D-6E8A-4147-A177-3AD203B41FA5}">
                      <a16:colId xmlns:a16="http://schemas.microsoft.com/office/drawing/2014/main" val="20003"/>
                    </a:ext>
                  </a:extLst>
                </a:gridCol>
                <a:gridCol w="1790617">
                  <a:extLst>
                    <a:ext uri="{9D8B030D-6E8A-4147-A177-3AD203B41FA5}">
                      <a16:colId xmlns:a16="http://schemas.microsoft.com/office/drawing/2014/main" val="20004"/>
                    </a:ext>
                  </a:extLst>
                </a:gridCol>
                <a:gridCol w="1790617">
                  <a:extLst>
                    <a:ext uri="{9D8B030D-6E8A-4147-A177-3AD203B41FA5}">
                      <a16:colId xmlns:a16="http://schemas.microsoft.com/office/drawing/2014/main" val="20005"/>
                    </a:ext>
                  </a:extLst>
                </a:gridCol>
                <a:gridCol w="598471">
                  <a:extLst>
                    <a:ext uri="{9D8B030D-6E8A-4147-A177-3AD203B41FA5}">
                      <a16:colId xmlns:a16="http://schemas.microsoft.com/office/drawing/2014/main" val="20006"/>
                    </a:ext>
                  </a:extLst>
                </a:gridCol>
              </a:tblGrid>
              <a:tr h="975360">
                <a:tc>
                  <a:txBody>
                    <a:bodyPr/>
                    <a:lstStyle/>
                    <a:p>
                      <a:pPr algn="ctr"/>
                      <a:r>
                        <a:rPr lang="zh-TW" altLang="en-US" sz="2800" b="1" kern="1200" dirty="0">
                          <a:solidFill>
                            <a:schemeClr val="lt1"/>
                          </a:solidFill>
                          <a:latin typeface="+mn-lt"/>
                          <a:ea typeface="+mn-ea"/>
                          <a:cs typeface="+mn-cs"/>
                        </a:rPr>
                        <a:t>兒童期</a:t>
                      </a:r>
                      <a:endParaRPr lang="en-US" altLang="zh-TW" sz="2800" b="1" kern="1200" dirty="0">
                        <a:solidFill>
                          <a:schemeClr val="lt1"/>
                        </a:solidFill>
                        <a:latin typeface="+mn-lt"/>
                        <a:ea typeface="+mn-ea"/>
                        <a:cs typeface="+mn-cs"/>
                      </a:endParaRPr>
                    </a:p>
                    <a:p>
                      <a:pPr algn="ctr"/>
                      <a:r>
                        <a:rPr lang="en-US" altLang="zh-TW" sz="2800" b="1" kern="1200" dirty="0">
                          <a:solidFill>
                            <a:schemeClr val="lt1"/>
                          </a:solidFill>
                          <a:latin typeface="+mn-lt"/>
                          <a:ea typeface="+mn-ea"/>
                          <a:cs typeface="+mn-cs"/>
                        </a:rPr>
                        <a:t>4</a:t>
                      </a:r>
                      <a:r>
                        <a:rPr lang="zh-TW" altLang="en-US" sz="2800" b="1" kern="1200" dirty="0">
                          <a:solidFill>
                            <a:schemeClr val="lt1"/>
                          </a:solidFill>
                          <a:latin typeface="+mn-lt"/>
                          <a:ea typeface="+mn-ea"/>
                          <a:cs typeface="+mn-cs"/>
                        </a:rPr>
                        <a:t> </a:t>
                      </a:r>
                      <a:r>
                        <a:rPr lang="en-US" altLang="zh-TW" sz="2800" b="1" kern="1200" dirty="0">
                          <a:solidFill>
                            <a:schemeClr val="lt1"/>
                          </a:solidFill>
                          <a:latin typeface="+mn-lt"/>
                          <a:ea typeface="+mn-ea"/>
                          <a:cs typeface="+mn-cs"/>
                        </a:rPr>
                        <a:t>–</a:t>
                      </a:r>
                      <a:r>
                        <a:rPr lang="zh-TW" altLang="en-US" sz="2800" b="1" kern="1200" dirty="0">
                          <a:solidFill>
                            <a:schemeClr val="lt1"/>
                          </a:solidFill>
                          <a:latin typeface="+mn-lt"/>
                          <a:ea typeface="+mn-ea"/>
                          <a:cs typeface="+mn-cs"/>
                        </a:rPr>
                        <a:t> </a:t>
                      </a:r>
                      <a:r>
                        <a:rPr lang="en-US" altLang="zh-TW" sz="2800" b="1" kern="1200" dirty="0">
                          <a:solidFill>
                            <a:schemeClr val="lt1"/>
                          </a:solidFill>
                          <a:latin typeface="+mn-lt"/>
                          <a:ea typeface="+mn-ea"/>
                          <a:cs typeface="+mn-cs"/>
                        </a:rPr>
                        <a:t>6</a:t>
                      </a:r>
                      <a:endParaRPr lang="zh-TW" altLang="en-US" sz="2800" b="1" kern="1200" dirty="0">
                        <a:solidFill>
                          <a:schemeClr val="lt1"/>
                        </a:solidFill>
                        <a:latin typeface="+mn-lt"/>
                        <a:ea typeface="+mn-ea"/>
                        <a:cs typeface="+mn-cs"/>
                      </a:endParaRPr>
                    </a:p>
                  </a:txBody>
                  <a:tcPr marL="121920" marR="121920" marT="60960" marB="60960" anchor="ctr"/>
                </a:tc>
                <a:tc>
                  <a:txBody>
                    <a:bodyPr/>
                    <a:lstStyle/>
                    <a:p>
                      <a:pPr algn="ctr"/>
                      <a:r>
                        <a:rPr lang="zh-TW" altLang="en-US" sz="2800" b="1" kern="1200" dirty="0">
                          <a:solidFill>
                            <a:schemeClr val="lt1"/>
                          </a:solidFill>
                          <a:latin typeface="+mn-lt"/>
                          <a:ea typeface="+mn-ea"/>
                          <a:cs typeface="+mn-cs"/>
                        </a:rPr>
                        <a:t>學齡期</a:t>
                      </a:r>
                      <a:endParaRPr lang="en-US" altLang="zh-TW" sz="2800" b="1" kern="1200" dirty="0">
                        <a:solidFill>
                          <a:schemeClr val="lt1"/>
                        </a:solidFill>
                        <a:latin typeface="+mn-lt"/>
                        <a:ea typeface="+mn-ea"/>
                        <a:cs typeface="+mn-cs"/>
                      </a:endParaRPr>
                    </a:p>
                    <a:p>
                      <a:pPr algn="ctr"/>
                      <a:r>
                        <a:rPr lang="en-US" altLang="zh-TW" sz="2800" b="1" kern="1200" dirty="0">
                          <a:solidFill>
                            <a:schemeClr val="lt1"/>
                          </a:solidFill>
                          <a:latin typeface="+mn-lt"/>
                          <a:ea typeface="+mn-ea"/>
                          <a:cs typeface="+mn-cs"/>
                        </a:rPr>
                        <a:t>6</a:t>
                      </a:r>
                      <a:r>
                        <a:rPr lang="zh-TW" altLang="en-US" sz="2800" b="1" kern="1200" dirty="0">
                          <a:solidFill>
                            <a:schemeClr val="lt1"/>
                          </a:solidFill>
                          <a:latin typeface="+mn-lt"/>
                          <a:ea typeface="+mn-ea"/>
                          <a:cs typeface="+mn-cs"/>
                        </a:rPr>
                        <a:t> </a:t>
                      </a:r>
                      <a:r>
                        <a:rPr lang="en-US" altLang="zh-TW" sz="2800" b="1" kern="1200" dirty="0">
                          <a:solidFill>
                            <a:schemeClr val="lt1"/>
                          </a:solidFill>
                          <a:latin typeface="+mn-lt"/>
                          <a:ea typeface="+mn-ea"/>
                          <a:cs typeface="+mn-cs"/>
                        </a:rPr>
                        <a:t>–</a:t>
                      </a:r>
                      <a:r>
                        <a:rPr lang="zh-TW" altLang="en-US" sz="2800" b="1" kern="1200" dirty="0">
                          <a:solidFill>
                            <a:schemeClr val="lt1"/>
                          </a:solidFill>
                          <a:latin typeface="+mn-lt"/>
                          <a:ea typeface="+mn-ea"/>
                          <a:cs typeface="+mn-cs"/>
                        </a:rPr>
                        <a:t> </a:t>
                      </a:r>
                      <a:r>
                        <a:rPr lang="en-US" altLang="zh-TW" sz="2800" b="1" kern="1200" dirty="0">
                          <a:solidFill>
                            <a:schemeClr val="lt1"/>
                          </a:solidFill>
                          <a:latin typeface="+mn-lt"/>
                          <a:ea typeface="+mn-ea"/>
                          <a:cs typeface="+mn-cs"/>
                        </a:rPr>
                        <a:t>11</a:t>
                      </a:r>
                      <a:endParaRPr lang="zh-TW" altLang="en-US" sz="2800" b="1" kern="1200" dirty="0">
                        <a:solidFill>
                          <a:schemeClr val="lt1"/>
                        </a:solidFill>
                        <a:latin typeface="+mn-lt"/>
                        <a:ea typeface="+mn-ea"/>
                        <a:cs typeface="+mn-cs"/>
                      </a:endParaRPr>
                    </a:p>
                  </a:txBody>
                  <a:tcPr marL="121920" marR="121920" marT="60960" marB="60960" anchor="ctr"/>
                </a:tc>
                <a:tc>
                  <a:txBody>
                    <a:bodyPr/>
                    <a:lstStyle/>
                    <a:p>
                      <a:pPr algn="ctr"/>
                      <a:r>
                        <a:rPr lang="zh-TW" altLang="en-US" sz="2800" b="1" dirty="0"/>
                        <a:t>青春期</a:t>
                      </a:r>
                      <a:endParaRPr lang="en-US" altLang="zh-TW" sz="2800" b="1" dirty="0"/>
                    </a:p>
                    <a:p>
                      <a:pPr algn="ctr"/>
                      <a:r>
                        <a:rPr lang="en-US" altLang="zh-TW" sz="2800" b="1" dirty="0"/>
                        <a:t>12</a:t>
                      </a:r>
                      <a:r>
                        <a:rPr lang="zh-TW" altLang="en-US" sz="2800" b="1" dirty="0"/>
                        <a:t> </a:t>
                      </a:r>
                      <a:r>
                        <a:rPr lang="en-US" altLang="zh-TW" sz="2800" b="1" dirty="0"/>
                        <a:t>-</a:t>
                      </a:r>
                      <a:r>
                        <a:rPr lang="zh-TW" altLang="en-US" sz="2800" b="1" dirty="0"/>
                        <a:t> </a:t>
                      </a:r>
                      <a:r>
                        <a:rPr lang="en-US" altLang="zh-TW" sz="2800" b="1" dirty="0"/>
                        <a:t>18</a:t>
                      </a:r>
                      <a:endParaRPr lang="zh-TW" altLang="en-US" sz="2800" b="1" dirty="0"/>
                    </a:p>
                  </a:txBody>
                  <a:tcPr anchor="ctr"/>
                </a:tc>
                <a:tc>
                  <a:txBody>
                    <a:bodyPr/>
                    <a:lstStyle/>
                    <a:p>
                      <a:pPr algn="ctr"/>
                      <a:r>
                        <a:rPr lang="zh-TW" altLang="en-US" sz="2800" b="1" dirty="0"/>
                        <a:t>青年</a:t>
                      </a:r>
                      <a:endParaRPr lang="en-US" altLang="zh-TW" sz="2800" b="1" dirty="0"/>
                    </a:p>
                    <a:p>
                      <a:pPr algn="ctr"/>
                      <a:r>
                        <a:rPr lang="en-US" altLang="zh-TW" sz="2800" b="1" dirty="0"/>
                        <a:t>19</a:t>
                      </a:r>
                      <a:r>
                        <a:rPr lang="zh-TW" altLang="en-US" sz="2800" b="1" dirty="0"/>
                        <a:t> </a:t>
                      </a:r>
                      <a:r>
                        <a:rPr lang="en-US" altLang="zh-TW" sz="2800" b="1" dirty="0"/>
                        <a:t>-</a:t>
                      </a:r>
                      <a:r>
                        <a:rPr lang="zh-TW" altLang="en-US" sz="2800" b="1" dirty="0"/>
                        <a:t> </a:t>
                      </a:r>
                      <a:r>
                        <a:rPr lang="en-US" altLang="zh-TW" sz="2800" b="1" dirty="0"/>
                        <a:t>30</a:t>
                      </a:r>
                      <a:endParaRPr lang="zh-TW" altLang="en-US" sz="2800" b="1" dirty="0"/>
                    </a:p>
                  </a:txBody>
                  <a:tcPr anchor="ctr"/>
                </a:tc>
                <a:tc>
                  <a:txBody>
                    <a:bodyPr/>
                    <a:lstStyle/>
                    <a:p>
                      <a:pPr algn="ctr"/>
                      <a:r>
                        <a:rPr lang="zh-TW" altLang="en-US" sz="2800" b="1" dirty="0"/>
                        <a:t>成年中年</a:t>
                      </a:r>
                      <a:endParaRPr lang="en-US" altLang="zh-TW" sz="2800" b="1" dirty="0"/>
                    </a:p>
                    <a:p>
                      <a:pPr algn="ctr"/>
                      <a:r>
                        <a:rPr lang="en-US" altLang="zh-TW" sz="2800" b="1" dirty="0"/>
                        <a:t>31</a:t>
                      </a:r>
                      <a:r>
                        <a:rPr lang="zh-TW" altLang="en-US" sz="2800" b="1" dirty="0"/>
                        <a:t> </a:t>
                      </a:r>
                      <a:r>
                        <a:rPr lang="en-US" altLang="zh-TW" sz="2800" b="1" dirty="0"/>
                        <a:t>-</a:t>
                      </a:r>
                      <a:r>
                        <a:rPr lang="zh-TW" altLang="en-US" sz="2800" b="1" dirty="0"/>
                        <a:t> </a:t>
                      </a:r>
                      <a:r>
                        <a:rPr lang="en-US" altLang="zh-TW" sz="2800" b="1" dirty="0"/>
                        <a:t>30</a:t>
                      </a:r>
                      <a:endParaRPr lang="zh-TW" altLang="en-US" sz="2800" b="1" dirty="0"/>
                    </a:p>
                  </a:txBody>
                  <a:tcPr anchor="ctr"/>
                </a:tc>
                <a:tc>
                  <a:txBody>
                    <a:bodyPr/>
                    <a:lstStyle/>
                    <a:p>
                      <a:pPr algn="ctr"/>
                      <a:r>
                        <a:rPr lang="zh-TW" altLang="en-US" sz="2800" b="1" dirty="0"/>
                        <a:t>成年晚期</a:t>
                      </a:r>
                      <a:endParaRPr lang="en-US" altLang="zh-TW" sz="2800" b="1" dirty="0"/>
                    </a:p>
                    <a:p>
                      <a:pPr algn="ctr"/>
                      <a:r>
                        <a:rPr lang="en-US" altLang="zh-TW" sz="2800" b="1" dirty="0"/>
                        <a:t>50</a:t>
                      </a:r>
                      <a:r>
                        <a:rPr lang="zh-TW" altLang="en-US" sz="2800" b="1" dirty="0"/>
                        <a:t> </a:t>
                      </a:r>
                      <a:r>
                        <a:rPr lang="en-US" altLang="zh-TW" sz="2800" b="1" dirty="0"/>
                        <a:t>-</a:t>
                      </a:r>
                      <a:r>
                        <a:rPr lang="zh-TW" altLang="en-US" sz="2800" b="1" dirty="0"/>
                        <a:t> </a:t>
                      </a:r>
                      <a:r>
                        <a:rPr lang="en-US" altLang="zh-TW" sz="2800" b="1" dirty="0"/>
                        <a:t>-</a:t>
                      </a:r>
                      <a:r>
                        <a:rPr lang="zh-TW" altLang="en-US" sz="2800" b="1" dirty="0"/>
                        <a:t> </a:t>
                      </a:r>
                      <a:r>
                        <a:rPr lang="en-US" altLang="zh-TW" sz="2800" b="1" dirty="0"/>
                        <a:t>-</a:t>
                      </a:r>
                      <a:endParaRPr lang="zh-TW" altLang="en-US" sz="2800" b="1" dirty="0"/>
                    </a:p>
                  </a:txBody>
                  <a:tcPr anchor="ctr"/>
                </a:tc>
                <a:tc>
                  <a:txBody>
                    <a:bodyPr/>
                    <a:lstStyle/>
                    <a:p>
                      <a:r>
                        <a:rPr lang="zh-TW" altLang="en-US" sz="2800" b="1" dirty="0"/>
                        <a:t>階段</a:t>
                      </a:r>
                    </a:p>
                  </a:txBody>
                  <a:tcPr/>
                </a:tc>
                <a:extLst>
                  <a:ext uri="{0D108BD9-81ED-4DB2-BD59-A6C34878D82A}">
                    <a16:rowId xmlns:a16="http://schemas.microsoft.com/office/drawing/2014/main" val="10000"/>
                  </a:ext>
                </a:extLst>
              </a:tr>
              <a:tr h="956431">
                <a:tc>
                  <a:txBody>
                    <a:bodyPr/>
                    <a:lstStyle/>
                    <a:p>
                      <a:r>
                        <a:rPr lang="zh-TW" altLang="en-US" sz="2800" b="1" kern="1200" dirty="0">
                          <a:solidFill>
                            <a:schemeClr val="dk1"/>
                          </a:solidFill>
                          <a:latin typeface="+mn-lt"/>
                          <a:ea typeface="+mn-ea"/>
                          <a:cs typeface="+mn-cs"/>
                        </a:rPr>
                        <a:t>自動自發</a:t>
                      </a:r>
                    </a:p>
                  </a:txBody>
                  <a:tcPr marL="121920" marR="121920" marT="60960" marB="60960"/>
                </a:tc>
                <a:tc>
                  <a:txBody>
                    <a:bodyPr/>
                    <a:lstStyle/>
                    <a:p>
                      <a:r>
                        <a:rPr lang="zh-TW" altLang="en-US" sz="2800" b="1" kern="1200" dirty="0">
                          <a:solidFill>
                            <a:schemeClr val="dk1"/>
                          </a:solidFill>
                          <a:latin typeface="+mn-lt"/>
                          <a:ea typeface="+mn-ea"/>
                          <a:cs typeface="+mn-cs"/>
                        </a:rPr>
                        <a:t>勤奮進取</a:t>
                      </a:r>
                    </a:p>
                  </a:txBody>
                  <a:tcPr marL="121920" marR="121920" marT="60960" marB="60960"/>
                </a:tc>
                <a:tc>
                  <a:txBody>
                    <a:bodyPr/>
                    <a:lstStyle/>
                    <a:p>
                      <a:r>
                        <a:rPr lang="zh-TW" altLang="en-US" sz="2800" b="1" dirty="0"/>
                        <a:t>自我認同</a:t>
                      </a:r>
                    </a:p>
                  </a:txBody>
                  <a:tcPr/>
                </a:tc>
                <a:tc>
                  <a:txBody>
                    <a:bodyPr/>
                    <a:lstStyle/>
                    <a:p>
                      <a:r>
                        <a:rPr lang="zh-TW" altLang="en-US" sz="2800" b="1" dirty="0"/>
                        <a:t>友愛親密</a:t>
                      </a:r>
                    </a:p>
                  </a:txBody>
                  <a:tcPr/>
                </a:tc>
                <a:tc>
                  <a:txBody>
                    <a:bodyPr/>
                    <a:lstStyle/>
                    <a:p>
                      <a:r>
                        <a:rPr lang="zh-TW" altLang="en-US" sz="2800" b="1" dirty="0"/>
                        <a:t>生產活力</a:t>
                      </a:r>
                    </a:p>
                  </a:txBody>
                  <a:tcPr/>
                </a:tc>
                <a:tc>
                  <a:txBody>
                    <a:bodyPr/>
                    <a:lstStyle/>
                    <a:p>
                      <a:r>
                        <a:rPr lang="zh-TW" altLang="en-US" sz="2800" b="1" dirty="0"/>
                        <a:t>自我統整</a:t>
                      </a:r>
                    </a:p>
                  </a:txBody>
                  <a:tcPr/>
                </a:tc>
                <a:tc>
                  <a:txBody>
                    <a:bodyPr/>
                    <a:lstStyle/>
                    <a:p>
                      <a:r>
                        <a:rPr lang="zh-TW" altLang="en-US" sz="2800" b="1" dirty="0"/>
                        <a:t>任務</a:t>
                      </a:r>
                    </a:p>
                  </a:txBody>
                  <a:tcPr/>
                </a:tc>
                <a:extLst>
                  <a:ext uri="{0D108BD9-81ED-4DB2-BD59-A6C34878D82A}">
                    <a16:rowId xmlns:a16="http://schemas.microsoft.com/office/drawing/2014/main" val="10001"/>
                  </a:ext>
                </a:extLst>
              </a:tr>
              <a:tr h="975360">
                <a:tc>
                  <a:txBody>
                    <a:bodyPr/>
                    <a:lstStyle/>
                    <a:p>
                      <a:r>
                        <a:rPr lang="zh-TW" altLang="en-US" sz="2800" b="1" kern="1200" dirty="0">
                          <a:solidFill>
                            <a:schemeClr val="dk1"/>
                          </a:solidFill>
                          <a:latin typeface="+mn-lt"/>
                          <a:ea typeface="+mn-ea"/>
                          <a:cs typeface="+mn-cs"/>
                        </a:rPr>
                        <a:t>主動好奇有責任感</a:t>
                      </a:r>
                    </a:p>
                  </a:txBody>
                  <a:tcPr marL="121920" marR="121920" marT="60960" marB="60960"/>
                </a:tc>
                <a:tc>
                  <a:txBody>
                    <a:bodyPr/>
                    <a:lstStyle/>
                    <a:p>
                      <a:r>
                        <a:rPr lang="zh-TW" altLang="en-US" sz="2800" b="1" kern="1200" dirty="0">
                          <a:solidFill>
                            <a:schemeClr val="dk1"/>
                          </a:solidFill>
                          <a:latin typeface="+mn-lt"/>
                          <a:ea typeface="+mn-ea"/>
                          <a:cs typeface="+mn-cs"/>
                        </a:rPr>
                        <a:t>待人做事基本能力</a:t>
                      </a:r>
                    </a:p>
                  </a:txBody>
                  <a:tcPr marL="121920" marR="121920" marT="60960" marB="60960"/>
                </a:tc>
                <a:tc>
                  <a:txBody>
                    <a:bodyPr/>
                    <a:lstStyle/>
                    <a:p>
                      <a:r>
                        <a:rPr lang="zh-TW" altLang="en-US" sz="2800" b="1" dirty="0"/>
                        <a:t>自我發展方向</a:t>
                      </a:r>
                    </a:p>
                  </a:txBody>
                  <a:tcPr/>
                </a:tc>
                <a:tc>
                  <a:txBody>
                    <a:bodyPr/>
                    <a:lstStyle/>
                    <a:p>
                      <a:r>
                        <a:rPr lang="zh-TW" altLang="en-US" sz="2800" b="1" dirty="0"/>
                        <a:t>人際互動的親密感</a:t>
                      </a:r>
                    </a:p>
                  </a:txBody>
                  <a:tcPr/>
                </a:tc>
                <a:tc>
                  <a:txBody>
                    <a:bodyPr/>
                    <a:lstStyle/>
                    <a:p>
                      <a:r>
                        <a:rPr lang="zh-TW" altLang="en-US" sz="2800" b="1" dirty="0"/>
                        <a:t>責任感、關懷社會</a:t>
                      </a:r>
                    </a:p>
                  </a:txBody>
                  <a:tcPr/>
                </a:tc>
                <a:tc>
                  <a:txBody>
                    <a:bodyPr/>
                    <a:lstStyle/>
                    <a:p>
                      <a:r>
                        <a:rPr lang="zh-TW" altLang="en-US" sz="2800" b="1" dirty="0"/>
                        <a:t>隨心所欲</a:t>
                      </a:r>
                    </a:p>
                  </a:txBody>
                  <a:tcPr/>
                </a:tc>
                <a:tc>
                  <a:txBody>
                    <a:bodyPr/>
                    <a:lstStyle/>
                    <a:p>
                      <a:r>
                        <a:rPr lang="zh-TW" altLang="en-US" sz="2800" b="1" dirty="0"/>
                        <a:t>成功</a:t>
                      </a:r>
                    </a:p>
                  </a:txBody>
                  <a:tcPr/>
                </a:tc>
                <a:extLst>
                  <a:ext uri="{0D108BD9-81ED-4DB2-BD59-A6C34878D82A}">
                    <a16:rowId xmlns:a16="http://schemas.microsoft.com/office/drawing/2014/main" val="10002"/>
                  </a:ext>
                </a:extLst>
              </a:tr>
              <a:tr h="975360">
                <a:tc>
                  <a:txBody>
                    <a:bodyPr/>
                    <a:lstStyle/>
                    <a:p>
                      <a:r>
                        <a:rPr lang="zh-TW" altLang="en-US" sz="2800" b="1" kern="1200" dirty="0">
                          <a:solidFill>
                            <a:schemeClr val="dk1"/>
                          </a:solidFill>
                          <a:latin typeface="+mn-lt"/>
                          <a:ea typeface="+mn-ea"/>
                          <a:cs typeface="+mn-cs"/>
                        </a:rPr>
                        <a:t>畏懼、無自我價值</a:t>
                      </a:r>
                    </a:p>
                  </a:txBody>
                  <a:tcPr marL="121920" marR="121920" marT="60960" marB="60960"/>
                </a:tc>
                <a:tc>
                  <a:txBody>
                    <a:bodyPr/>
                    <a:lstStyle/>
                    <a:p>
                      <a:r>
                        <a:rPr lang="zh-TW" altLang="en-US" sz="2800" b="1" kern="1200" dirty="0">
                          <a:solidFill>
                            <a:schemeClr val="dk1"/>
                          </a:solidFill>
                          <a:latin typeface="+mn-lt"/>
                          <a:ea typeface="+mn-ea"/>
                          <a:cs typeface="+mn-cs"/>
                        </a:rPr>
                        <a:t>無基本能力、挫敗</a:t>
                      </a:r>
                    </a:p>
                  </a:txBody>
                  <a:tcPr marL="121920" marR="121920" marT="60960" marB="60960"/>
                </a:tc>
                <a:tc>
                  <a:txBody>
                    <a:bodyPr/>
                    <a:lstStyle/>
                    <a:p>
                      <a:r>
                        <a:rPr lang="zh-TW" altLang="en-US" sz="2800" b="1" dirty="0"/>
                        <a:t>茫然、徬徨無措</a:t>
                      </a:r>
                    </a:p>
                  </a:txBody>
                  <a:tcPr/>
                </a:tc>
                <a:tc>
                  <a:txBody>
                    <a:bodyPr/>
                    <a:lstStyle/>
                    <a:p>
                      <a:r>
                        <a:rPr lang="zh-TW" altLang="en-US" sz="2800" b="1" dirty="0"/>
                        <a:t>疏離、孤獨寂寞</a:t>
                      </a:r>
                    </a:p>
                  </a:txBody>
                  <a:tcPr/>
                </a:tc>
                <a:tc>
                  <a:txBody>
                    <a:bodyPr/>
                    <a:lstStyle/>
                    <a:p>
                      <a:r>
                        <a:rPr lang="zh-TW" altLang="en-US" sz="2800" b="1" dirty="0"/>
                        <a:t>缺乏生活意義</a:t>
                      </a:r>
                    </a:p>
                  </a:txBody>
                  <a:tcPr/>
                </a:tc>
                <a:tc>
                  <a:txBody>
                    <a:bodyPr/>
                    <a:lstStyle/>
                    <a:p>
                      <a:r>
                        <a:rPr lang="zh-TW" altLang="en-US" sz="2800" b="1" dirty="0"/>
                        <a:t>悔恨，徒呼負負</a:t>
                      </a:r>
                    </a:p>
                  </a:txBody>
                  <a:tcPr/>
                </a:tc>
                <a:tc>
                  <a:txBody>
                    <a:bodyPr/>
                    <a:lstStyle/>
                    <a:p>
                      <a:r>
                        <a:rPr lang="zh-TW" altLang="en-US" sz="2800" b="1" dirty="0"/>
                        <a:t>失敗</a:t>
                      </a:r>
                    </a:p>
                  </a:txBody>
                  <a:tcPr/>
                </a:tc>
                <a:extLst>
                  <a:ext uri="{0D108BD9-81ED-4DB2-BD59-A6C34878D82A}">
                    <a16:rowId xmlns:a16="http://schemas.microsoft.com/office/drawing/2014/main" val="10003"/>
                  </a:ext>
                </a:extLst>
              </a:tr>
            </a:tbl>
          </a:graphicData>
        </a:graphic>
      </p:graphicFrame>
      <p:sp>
        <p:nvSpPr>
          <p:cNvPr id="9" name="左-右雙向箭號 8"/>
          <p:cNvSpPr/>
          <p:nvPr/>
        </p:nvSpPr>
        <p:spPr>
          <a:xfrm>
            <a:off x="5903979" y="4101075"/>
            <a:ext cx="1824203" cy="1056117"/>
          </a:xfrm>
          <a:prstGeom prst="leftRightArrow">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zh-TW" altLang="en-US" sz="2667" dirty="0">
                <a:latin typeface="標楷體" panose="03000509000000000000" pitchFamily="65" charset="-120"/>
                <a:ea typeface="標楷體" panose="03000509000000000000" pitchFamily="65" charset="-120"/>
              </a:rPr>
              <a:t>與他人</a:t>
            </a:r>
          </a:p>
        </p:txBody>
      </p:sp>
      <p:sp>
        <p:nvSpPr>
          <p:cNvPr id="10" name="左-右雙向箭號 9"/>
          <p:cNvSpPr/>
          <p:nvPr/>
        </p:nvSpPr>
        <p:spPr>
          <a:xfrm>
            <a:off x="529816" y="4101075"/>
            <a:ext cx="5374163" cy="1056117"/>
          </a:xfrm>
          <a:prstGeom prst="leftRightArrow">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zh-TW" altLang="en-US" sz="2667" dirty="0">
                <a:latin typeface="標楷體" panose="03000509000000000000" pitchFamily="65" charset="-120"/>
                <a:ea typeface="標楷體" panose="03000509000000000000" pitchFamily="65" charset="-120"/>
              </a:rPr>
              <a:t>與自我</a:t>
            </a:r>
          </a:p>
        </p:txBody>
      </p:sp>
      <p:sp>
        <p:nvSpPr>
          <p:cNvPr id="11" name="左-右雙向箭號 10"/>
          <p:cNvSpPr/>
          <p:nvPr/>
        </p:nvSpPr>
        <p:spPr>
          <a:xfrm>
            <a:off x="7728181" y="4101075"/>
            <a:ext cx="3511355" cy="1056117"/>
          </a:xfrm>
          <a:prstGeom prst="leftRightArrow">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zh-TW" altLang="en-US" sz="2667" dirty="0">
                <a:latin typeface="標楷體" panose="03000509000000000000" pitchFamily="65" charset="-120"/>
                <a:ea typeface="標楷體" panose="03000509000000000000" pitchFamily="65" charset="-120"/>
              </a:rPr>
              <a:t>與社會</a:t>
            </a:r>
            <a:r>
              <a:rPr lang="en-US" altLang="zh-TW" sz="2667" dirty="0">
                <a:latin typeface="標楷體" panose="03000509000000000000" pitchFamily="65" charset="-120"/>
                <a:ea typeface="標楷體" panose="03000509000000000000" pitchFamily="65" charset="-120"/>
              </a:rPr>
              <a:t>/</a:t>
            </a:r>
            <a:r>
              <a:rPr lang="zh-TW" altLang="en-US" sz="2667" dirty="0">
                <a:latin typeface="標楷體" panose="03000509000000000000" pitchFamily="65" charset="-120"/>
                <a:ea typeface="標楷體" panose="03000509000000000000" pitchFamily="65" charset="-120"/>
              </a:rPr>
              <a:t>世界</a:t>
            </a:r>
          </a:p>
        </p:txBody>
      </p:sp>
      <p:sp>
        <p:nvSpPr>
          <p:cNvPr id="12" name="標題 1">
            <a:extLst>
              <a:ext uri="{FF2B5EF4-FFF2-40B4-BE49-F238E27FC236}">
                <a16:creationId xmlns:a16="http://schemas.microsoft.com/office/drawing/2014/main" id="{2C40F61D-AFA6-47C4-B83C-35485CEB34AD}"/>
              </a:ext>
            </a:extLst>
          </p:cNvPr>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「問題」的形成</a:t>
            </a:r>
            <a:r>
              <a:rPr lang="en-US" altLang="zh-TW"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a:t>
            </a: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發展觀點</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317677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de566403-13ba-4cbf-9b86-11a6112fbb02.jpg"/>
          <p:cNvPicPr>
            <a:picLocks noChangeAspect="1" noChangeArrowheads="1"/>
          </p:cNvPicPr>
          <p:nvPr/>
        </p:nvPicPr>
        <p:blipFill>
          <a:blip r:embed="rId2"/>
          <a:srcRect/>
          <a:stretch>
            <a:fillRect/>
          </a:stretch>
        </p:blipFill>
        <p:spPr bwMode="auto">
          <a:xfrm>
            <a:off x="0" y="0"/>
            <a:ext cx="12192000" cy="6858000"/>
          </a:xfrm>
          <a:prstGeom prst="rect">
            <a:avLst/>
          </a:prstGeom>
          <a:noFill/>
          <a:ln>
            <a:noFill/>
          </a:ln>
        </p:spPr>
      </p:pic>
      <p:sp>
        <p:nvSpPr>
          <p:cNvPr id="5" name="矩形 4"/>
          <p:cNvSpPr/>
          <p:nvPr/>
        </p:nvSpPr>
        <p:spPr>
          <a:xfrm>
            <a:off x="7" y="1857367"/>
            <a:ext cx="12191999" cy="3286148"/>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algn="ctr"/>
            <a:endParaRPr lang="zh-TW" altLang="en-US" sz="2400"/>
          </a:p>
        </p:txBody>
      </p:sp>
      <p:sp>
        <p:nvSpPr>
          <p:cNvPr id="4" name="副標題 2"/>
          <p:cNvSpPr>
            <a:spLocks noGrp="1"/>
          </p:cNvSpPr>
          <p:nvPr>
            <p:ph type="subTitle" idx="1"/>
          </p:nvPr>
        </p:nvSpPr>
        <p:spPr>
          <a:xfrm>
            <a:off x="1" y="3047997"/>
            <a:ext cx="12192000" cy="1047759"/>
          </a:xfrm>
        </p:spPr>
        <p:txBody>
          <a:bodyPr>
            <a:normAutofit/>
            <a:scene3d>
              <a:camera prst="orthographicFront"/>
              <a:lightRig rig="threePt" dir="t"/>
            </a:scene3d>
            <a:sp3d extrusionH="57150">
              <a:bevelT w="38100" h="38100"/>
            </a:sp3d>
          </a:bodyPr>
          <a:lstStyle/>
          <a:p>
            <a:r>
              <a:rPr lang="zh-TW" altLang="en-US" sz="5333"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台灣當前的毒品問題？</a:t>
            </a:r>
            <a:endParaRPr lang="en-US" altLang="zh-TW" b="1" dirty="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52509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「問題」的形成</a:t>
            </a:r>
            <a:r>
              <a:rPr lang="en-US" altLang="zh-TW"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a:t>
            </a: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生態系統觀點</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pic>
        <p:nvPicPr>
          <p:cNvPr id="11" name="圖片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a:ext>
            </a:extLst>
          </a:blip>
          <a:srcRect t="6601"/>
          <a:stretch/>
        </p:blipFill>
        <p:spPr>
          <a:xfrm>
            <a:off x="6576053" y="1439915"/>
            <a:ext cx="5568619" cy="5355452"/>
          </a:xfrm>
          <a:prstGeom prst="rect">
            <a:avLst/>
          </a:prstGeom>
        </p:spPr>
      </p:pic>
      <p:sp>
        <p:nvSpPr>
          <p:cNvPr id="12" name="內容版面配置區 2"/>
          <p:cNvSpPr>
            <a:spLocks noGrp="1"/>
          </p:cNvSpPr>
          <p:nvPr>
            <p:ph idx="4294967295"/>
          </p:nvPr>
        </p:nvSpPr>
        <p:spPr>
          <a:xfrm>
            <a:off x="918394" y="1387059"/>
            <a:ext cx="5676676" cy="4977732"/>
          </a:xfrm>
          <a:prstGeom prst="rect">
            <a:avLst/>
          </a:prstGeom>
        </p:spPr>
        <p:txBody>
          <a:bodyPr>
            <a:normAutofit/>
          </a:bodyPr>
          <a:lstStyle/>
          <a:p>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個體</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微觀系統</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家庭 班級 同儕</a:t>
            </a:r>
            <a:r>
              <a:rPr lang="en-US" altLang="zh-TW" sz="3200" dirty="0">
                <a:latin typeface="標楷體" panose="03000509000000000000" pitchFamily="65" charset="-120"/>
                <a:ea typeface="標楷體" panose="03000509000000000000" pitchFamily="65" charset="-120"/>
              </a:rPr>
              <a:t>)</a:t>
            </a:r>
          </a:p>
          <a:p>
            <a:r>
              <a:rPr lang="zh-TW" altLang="en-US" sz="3200" dirty="0">
                <a:latin typeface="標楷體" panose="03000509000000000000" pitchFamily="65" charset="-120"/>
                <a:ea typeface="標楷體" panose="03000509000000000000" pitchFamily="65" charset="-120"/>
              </a:rPr>
              <a:t>中間系統</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交互影響</a:t>
            </a:r>
            <a:r>
              <a:rPr lang="en-US" altLang="zh-TW" sz="3200" dirty="0">
                <a:latin typeface="標楷體" panose="03000509000000000000" pitchFamily="65" charset="-120"/>
                <a:ea typeface="標楷體" panose="03000509000000000000" pitchFamily="65" charset="-120"/>
              </a:rPr>
              <a:t>)</a:t>
            </a:r>
          </a:p>
          <a:p>
            <a:r>
              <a:rPr lang="zh-TW" altLang="en-US" sz="3200" dirty="0">
                <a:latin typeface="標楷體" panose="03000509000000000000" pitchFamily="65" charset="-120"/>
                <a:ea typeface="標楷體" panose="03000509000000000000" pitchFamily="65" charset="-120"/>
              </a:rPr>
              <a:t>外部系統</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社區學校</a:t>
            </a:r>
            <a:r>
              <a:rPr lang="en-US" altLang="zh-TW" sz="3200" dirty="0">
                <a:latin typeface="標楷體" panose="03000509000000000000" pitchFamily="65" charset="-120"/>
                <a:ea typeface="標楷體" panose="03000509000000000000" pitchFamily="65" charset="-120"/>
              </a:rPr>
              <a:t>)</a:t>
            </a:r>
          </a:p>
          <a:p>
            <a:r>
              <a:rPr lang="zh-TW" altLang="en-US" sz="3200" dirty="0">
                <a:latin typeface="標楷體" panose="03000509000000000000" pitchFamily="65" charset="-120"/>
                <a:ea typeface="標楷體" panose="03000509000000000000" pitchFamily="65" charset="-120"/>
              </a:rPr>
              <a:t>鉅視系統</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社會 文化 政策</a:t>
            </a:r>
            <a:r>
              <a:rPr lang="en-US" altLang="zh-TW" sz="3200" dirty="0">
                <a:latin typeface="標楷體" panose="03000509000000000000" pitchFamily="65" charset="-120"/>
                <a:ea typeface="標楷體" panose="03000509000000000000" pitchFamily="65" charset="-120"/>
              </a:rPr>
              <a:t>)</a:t>
            </a:r>
          </a:p>
          <a:p>
            <a:r>
              <a:rPr lang="zh-TW" altLang="en-US" sz="3200" dirty="0">
                <a:latin typeface="標楷體" panose="03000509000000000000" pitchFamily="65" charset="-120"/>
                <a:ea typeface="標楷體" panose="03000509000000000000" pitchFamily="65" charset="-120"/>
              </a:rPr>
              <a:t>時間系統</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演變</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24482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38218" y="1005013"/>
            <a:ext cx="5963367" cy="566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內容版面配置區 2"/>
          <p:cNvSpPr>
            <a:spLocks noGrp="1"/>
          </p:cNvSpPr>
          <p:nvPr>
            <p:ph idx="4294967295"/>
          </p:nvPr>
        </p:nvSpPr>
        <p:spPr>
          <a:xfrm>
            <a:off x="0" y="1142985"/>
            <a:ext cx="7239008" cy="5524539"/>
          </a:xfrm>
          <a:prstGeom prst="rect">
            <a:avLst/>
          </a:prstGeom>
        </p:spPr>
        <p:txBody>
          <a:bodyPr>
            <a:normAutofit fontScale="92500" lnSpcReduction="20000"/>
          </a:bodyPr>
          <a:lstStyle/>
          <a:p>
            <a:pPr marL="0" indent="0">
              <a:buNone/>
            </a:pPr>
            <a:r>
              <a:rPr lang="en-US" altLang="zh-TW" b="1" dirty="0">
                <a:latin typeface="標楷體" panose="03000509000000000000" pitchFamily="65" charset="-120"/>
                <a:ea typeface="標楷體" panose="03000509000000000000" pitchFamily="65" charset="-120"/>
              </a:rPr>
              <a:t>           </a:t>
            </a:r>
            <a:r>
              <a:rPr lang="en-US" altLang="zh-TW" sz="4000" b="1" dirty="0" err="1">
                <a:solidFill>
                  <a:schemeClr val="bg1"/>
                </a:solidFill>
                <a:latin typeface="標楷體" panose="03000509000000000000" pitchFamily="65" charset="-120"/>
                <a:ea typeface="標楷體" panose="03000509000000000000" pitchFamily="65" charset="-120"/>
              </a:rPr>
              <a:t>Satir</a:t>
            </a:r>
            <a:r>
              <a:rPr lang="zh-TW" altLang="en-US" sz="4000" b="1" dirty="0">
                <a:solidFill>
                  <a:schemeClr val="bg1"/>
                </a:solidFill>
                <a:latin typeface="標楷體" panose="03000509000000000000" pitchFamily="65" charset="-120"/>
                <a:ea typeface="標楷體" panose="03000509000000000000" pitchFamily="65" charset="-120"/>
              </a:rPr>
              <a:t>個人內在冰山</a:t>
            </a:r>
            <a:endParaRPr lang="en-US" altLang="zh-TW" sz="2267" b="1" dirty="0">
              <a:solidFill>
                <a:schemeClr val="bg1"/>
              </a:solidFill>
              <a:latin typeface="標楷體" panose="03000509000000000000" pitchFamily="65" charset="-120"/>
              <a:ea typeface="標楷體" panose="03000509000000000000" pitchFamily="65" charset="-120"/>
            </a:endParaRPr>
          </a:p>
          <a:p>
            <a:pPr marL="283457" lvl="1" indent="0">
              <a:buNone/>
            </a:pPr>
            <a:endParaRPr lang="en-US" altLang="zh-TW" sz="1467" b="1" dirty="0">
              <a:latin typeface="標楷體" panose="03000509000000000000" pitchFamily="65" charset="-120"/>
              <a:ea typeface="標楷體" panose="03000509000000000000" pitchFamily="65" charset="-120"/>
            </a:endParaRPr>
          </a:p>
          <a:p>
            <a:pPr marL="283457" lvl="1" indent="0">
              <a:buNone/>
            </a:pPr>
            <a:r>
              <a:rPr lang="zh-TW" altLang="en-US" sz="3467" b="1" dirty="0">
                <a:latin typeface="標楷體" panose="03000509000000000000" pitchFamily="65" charset="-120"/>
                <a:ea typeface="標楷體" panose="03000509000000000000" pitchFamily="65" charset="-120"/>
              </a:rPr>
              <a:t>行為</a:t>
            </a:r>
            <a:endParaRPr lang="en-US" altLang="zh-TW" sz="3467" b="1" dirty="0">
              <a:latin typeface="標楷體" panose="03000509000000000000" pitchFamily="65" charset="-120"/>
              <a:ea typeface="標楷體" panose="03000509000000000000" pitchFamily="65" charset="-120"/>
            </a:endParaRPr>
          </a:p>
          <a:p>
            <a:pPr marL="283457" lvl="1" indent="0">
              <a:buNone/>
            </a:pPr>
            <a:endParaRPr lang="en-US" altLang="zh-TW" sz="2000" b="1" dirty="0">
              <a:latin typeface="標楷體" panose="03000509000000000000" pitchFamily="65" charset="-120"/>
              <a:ea typeface="標楷體" panose="03000509000000000000" pitchFamily="65" charset="-120"/>
            </a:endParaRPr>
          </a:p>
          <a:p>
            <a:pPr marL="283457" lvl="1" indent="0">
              <a:buNone/>
            </a:pPr>
            <a:r>
              <a:rPr lang="zh-TW" altLang="en-US" sz="3467" b="1" dirty="0">
                <a:latin typeface="標楷體" panose="03000509000000000000" pitchFamily="65" charset="-120"/>
                <a:ea typeface="標楷體" panose="03000509000000000000" pitchFamily="65" charset="-120"/>
              </a:rPr>
              <a:t>應對方式</a:t>
            </a:r>
            <a:endParaRPr lang="en-US" altLang="zh-TW" sz="3467" b="1" dirty="0">
              <a:latin typeface="標楷體" panose="03000509000000000000" pitchFamily="65" charset="-120"/>
              <a:ea typeface="標楷體" panose="03000509000000000000" pitchFamily="65" charset="-120"/>
            </a:endParaRPr>
          </a:p>
          <a:p>
            <a:pPr marL="283457" lvl="1" indent="0">
              <a:buNone/>
            </a:pPr>
            <a:endParaRPr lang="en-US" altLang="zh-TW" sz="2000" b="1" dirty="0">
              <a:latin typeface="標楷體" panose="03000509000000000000" pitchFamily="65" charset="-120"/>
              <a:ea typeface="標楷體" panose="03000509000000000000" pitchFamily="65" charset="-120"/>
            </a:endParaRPr>
          </a:p>
          <a:p>
            <a:pPr marL="283457" lvl="1" indent="0">
              <a:buNone/>
            </a:pPr>
            <a:r>
              <a:rPr lang="zh-TW" altLang="en-US" sz="3467" b="1" dirty="0">
                <a:latin typeface="標楷體" panose="03000509000000000000" pitchFamily="65" charset="-120"/>
                <a:ea typeface="標楷體" panose="03000509000000000000" pitchFamily="65" charset="-120"/>
              </a:rPr>
              <a:t>感受的感受</a:t>
            </a:r>
            <a:endParaRPr lang="en-US" altLang="zh-TW" sz="3467" b="1" dirty="0">
              <a:latin typeface="標楷體" panose="03000509000000000000" pitchFamily="65" charset="-120"/>
              <a:ea typeface="標楷體" panose="03000509000000000000" pitchFamily="65" charset="-120"/>
            </a:endParaRPr>
          </a:p>
          <a:p>
            <a:pPr marL="283457" lvl="1" indent="0">
              <a:buNone/>
            </a:pPr>
            <a:r>
              <a:rPr lang="zh-TW" altLang="en-US" sz="3467" b="1" dirty="0">
                <a:latin typeface="標楷體" panose="03000509000000000000" pitchFamily="65" charset="-120"/>
                <a:ea typeface="標楷體" panose="03000509000000000000" pitchFamily="65" charset="-120"/>
              </a:rPr>
              <a:t>感受</a:t>
            </a:r>
            <a:endParaRPr lang="en-US" altLang="zh-TW" sz="3467" b="1" dirty="0">
              <a:latin typeface="標楷體" panose="03000509000000000000" pitchFamily="65" charset="-120"/>
              <a:ea typeface="標楷體" panose="03000509000000000000" pitchFamily="65" charset="-120"/>
            </a:endParaRPr>
          </a:p>
          <a:p>
            <a:pPr marL="283457" lvl="1" indent="0">
              <a:buNone/>
            </a:pPr>
            <a:r>
              <a:rPr lang="zh-TW" altLang="en-US" sz="3467" b="1" dirty="0">
                <a:latin typeface="標楷體" panose="03000509000000000000" pitchFamily="65" charset="-120"/>
                <a:ea typeface="標楷體" panose="03000509000000000000" pitchFamily="65" charset="-120"/>
              </a:rPr>
              <a:t>觀點</a:t>
            </a:r>
            <a:endParaRPr lang="en-US" altLang="zh-TW" sz="3467" b="1" dirty="0">
              <a:latin typeface="標楷體" panose="03000509000000000000" pitchFamily="65" charset="-120"/>
              <a:ea typeface="標楷體" panose="03000509000000000000" pitchFamily="65" charset="-120"/>
            </a:endParaRPr>
          </a:p>
          <a:p>
            <a:pPr marL="283457" lvl="1" indent="0">
              <a:buNone/>
            </a:pPr>
            <a:r>
              <a:rPr lang="zh-TW" altLang="en-US" sz="3467" b="1" dirty="0">
                <a:latin typeface="標楷體" panose="03000509000000000000" pitchFamily="65" charset="-120"/>
                <a:ea typeface="標楷體" panose="03000509000000000000" pitchFamily="65" charset="-120"/>
              </a:rPr>
              <a:t>期待</a:t>
            </a:r>
            <a:endParaRPr lang="en-US" altLang="zh-TW" sz="3467" b="1" dirty="0">
              <a:latin typeface="標楷體" panose="03000509000000000000" pitchFamily="65" charset="-120"/>
              <a:ea typeface="標楷體" panose="03000509000000000000" pitchFamily="65" charset="-120"/>
            </a:endParaRPr>
          </a:p>
          <a:p>
            <a:pPr marL="283457" lvl="1" indent="0">
              <a:buNone/>
            </a:pPr>
            <a:r>
              <a:rPr lang="zh-TW" altLang="en-US" sz="3467" b="1" dirty="0">
                <a:latin typeface="標楷體" panose="03000509000000000000" pitchFamily="65" charset="-120"/>
                <a:ea typeface="標楷體" panose="03000509000000000000" pitchFamily="65" charset="-120"/>
              </a:rPr>
              <a:t>渴望</a:t>
            </a:r>
            <a:endParaRPr lang="en-US" altLang="zh-TW" sz="3467" b="1" dirty="0">
              <a:latin typeface="標楷體" panose="03000509000000000000" pitchFamily="65" charset="-120"/>
              <a:ea typeface="標楷體" panose="03000509000000000000" pitchFamily="65" charset="-120"/>
            </a:endParaRPr>
          </a:p>
          <a:p>
            <a:pPr marL="283457" lvl="1" indent="0">
              <a:buNone/>
            </a:pPr>
            <a:r>
              <a:rPr lang="zh-TW" altLang="en-US" sz="3467" b="1" dirty="0">
                <a:latin typeface="標楷體" panose="03000509000000000000" pitchFamily="65" charset="-120"/>
                <a:ea typeface="標楷體" panose="03000509000000000000" pitchFamily="65" charset="-120"/>
              </a:rPr>
              <a:t>自我</a:t>
            </a:r>
          </a:p>
        </p:txBody>
      </p:sp>
      <p:sp>
        <p:nvSpPr>
          <p:cNvPr id="8" name="橢圓 7"/>
          <p:cNvSpPr/>
          <p:nvPr/>
        </p:nvSpPr>
        <p:spPr>
          <a:xfrm>
            <a:off x="4571989" y="4502417"/>
            <a:ext cx="1879355" cy="1879355"/>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p>
        </p:txBody>
      </p:sp>
      <p:pic>
        <p:nvPicPr>
          <p:cNvPr id="1026" name="Picture 2"/>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7334259" y="1333485"/>
            <a:ext cx="4145173" cy="1809763"/>
          </a:xfrm>
          <a:prstGeom prst="rect">
            <a:avLst/>
          </a:prstGeom>
          <a:noFill/>
          <a:ln w="9525">
            <a:noFill/>
            <a:miter lim="800000"/>
            <a:headEnd/>
            <a:tailEnd/>
          </a:ln>
          <a:effectLst/>
        </p:spPr>
      </p:pic>
      <p:sp>
        <p:nvSpPr>
          <p:cNvPr id="10" name="爆炸 1 9"/>
          <p:cNvSpPr/>
          <p:nvPr/>
        </p:nvSpPr>
        <p:spPr>
          <a:xfrm rot="794289">
            <a:off x="9319214" y="563338"/>
            <a:ext cx="2619757" cy="1682348"/>
          </a:xfrm>
          <a:prstGeom prst="irregularSeal1">
            <a:avLst/>
          </a:prstGeom>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zh-TW" altLang="en-US" sz="3200" b="1" dirty="0">
                <a:latin typeface="標楷體" panose="03000509000000000000" pitchFamily="65" charset="-120"/>
                <a:ea typeface="標楷體" panose="03000509000000000000" pitchFamily="65" charset="-120"/>
              </a:rPr>
              <a:t>施用</a:t>
            </a:r>
            <a:endParaRPr lang="en-US" altLang="zh-TW" sz="3200" b="1" dirty="0">
              <a:latin typeface="標楷體" panose="03000509000000000000" pitchFamily="65" charset="-120"/>
              <a:ea typeface="標楷體" panose="03000509000000000000" pitchFamily="65" charset="-120"/>
            </a:endParaRPr>
          </a:p>
          <a:p>
            <a:pPr algn="ctr"/>
            <a:r>
              <a:rPr lang="zh-TW" altLang="en-US" sz="3200" b="1" dirty="0">
                <a:latin typeface="標楷體" panose="03000509000000000000" pitchFamily="65" charset="-120"/>
                <a:ea typeface="標楷體" panose="03000509000000000000" pitchFamily="65" charset="-120"/>
              </a:rPr>
              <a:t>毒品</a:t>
            </a:r>
          </a:p>
        </p:txBody>
      </p:sp>
      <p:sp>
        <p:nvSpPr>
          <p:cNvPr id="11" name="向右箭號 10"/>
          <p:cNvSpPr/>
          <p:nvPr/>
        </p:nvSpPr>
        <p:spPr>
          <a:xfrm>
            <a:off x="5619747" y="2000240"/>
            <a:ext cx="2000264" cy="47625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a:p>
        </p:txBody>
      </p:sp>
      <p:pic>
        <p:nvPicPr>
          <p:cNvPr id="12" name="圖片 11"/>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7620011" y="2908628"/>
            <a:ext cx="4095779" cy="3187393"/>
          </a:xfrm>
          <a:prstGeom prst="rect">
            <a:avLst/>
          </a:prstGeom>
        </p:spPr>
      </p:pic>
      <p:pic>
        <p:nvPicPr>
          <p:cNvPr id="1028" name="Picture 4" descr="ãç®­é ­ãçåçæå°çµæ"/>
          <p:cNvPicPr>
            <a:picLocks noChangeAspect="1" noChangeArrowheads="1"/>
          </p:cNvPicPr>
          <p:nvPr/>
        </p:nvPicPr>
        <p:blipFill>
          <a:blip r:embed="rId6" cstate="screen"/>
          <a:srcRect/>
          <a:stretch>
            <a:fillRect/>
          </a:stretch>
        </p:blipFill>
        <p:spPr bwMode="auto">
          <a:xfrm rot="3364476" flipV="1">
            <a:off x="6224943" y="2136727"/>
            <a:ext cx="3099727" cy="3798211"/>
          </a:xfrm>
          <a:prstGeom prst="rect">
            <a:avLst/>
          </a:prstGeom>
          <a:noFill/>
        </p:spPr>
      </p:pic>
      <p:sp>
        <p:nvSpPr>
          <p:cNvPr id="14" name="標題 1"/>
          <p:cNvSpPr txBox="1">
            <a:spLocks/>
          </p:cNvSpPr>
          <p:nvPr/>
        </p:nvSpPr>
        <p:spPr>
          <a:xfrm>
            <a:off x="476211" y="285728"/>
            <a:ext cx="9961680"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你怎麼看待施用毒品問題</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sp>
        <p:nvSpPr>
          <p:cNvPr id="16" name="綵帶 (弧形向下) 15"/>
          <p:cNvSpPr/>
          <p:nvPr/>
        </p:nvSpPr>
        <p:spPr>
          <a:xfrm>
            <a:off x="7048507" y="5905519"/>
            <a:ext cx="4953035" cy="762005"/>
          </a:xfrm>
          <a:prstGeom prst="ellipseRibbon">
            <a:avLst>
              <a:gd name="adj1" fmla="val 25000"/>
              <a:gd name="adj2" fmla="val 75000"/>
              <a:gd name="adj3" fmla="val 125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933" b="1" dirty="0">
                <a:latin typeface="標楷體" pitchFamily="65" charset="-120"/>
                <a:ea typeface="標楷體" pitchFamily="65" charset="-120"/>
              </a:rPr>
              <a:t>身心發展與社會適應</a:t>
            </a:r>
          </a:p>
        </p:txBody>
      </p:sp>
    </p:spTree>
    <p:extLst>
      <p:ext uri="{BB962C8B-B14F-4D97-AF65-F5344CB8AC3E}">
        <p14:creationId xmlns:p14="http://schemas.microsoft.com/office/powerpoint/2010/main" val="52722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up)">
                                      <p:cBhvr>
                                        <p:cTn id="11" dur="1000"/>
                                        <p:tgtEl>
                                          <p:spTgt spid="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left)">
                                      <p:cBhvr>
                                        <p:cTn id="14" dur="1000"/>
                                        <p:tgtEl>
                                          <p:spTgt spid="7">
                                            <p:txEl>
                                              <p:pRg st="2" end="2"/>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left)">
                                      <p:cBhvr>
                                        <p:cTn id="17" dur="1000"/>
                                        <p:tgtEl>
                                          <p:spTgt spid="7">
                                            <p:txEl>
                                              <p:pRg st="4" end="4"/>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xEl>
                                              <p:pRg st="6" end="6"/>
                                            </p:txEl>
                                          </p:spTgt>
                                        </p:tgtEl>
                                        <p:attrNameLst>
                                          <p:attrName>style.visibility</p:attrName>
                                        </p:attrNameLst>
                                      </p:cBhvr>
                                      <p:to>
                                        <p:strVal val="visible"/>
                                      </p:to>
                                    </p:set>
                                    <p:animEffect transition="in" filter="wipe(left)">
                                      <p:cBhvr>
                                        <p:cTn id="20" dur="1000"/>
                                        <p:tgtEl>
                                          <p:spTgt spid="7">
                                            <p:txEl>
                                              <p:pRg st="6" end="6"/>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animEffect transition="in" filter="wipe(left)">
                                      <p:cBhvr>
                                        <p:cTn id="23" dur="1000"/>
                                        <p:tgtEl>
                                          <p:spTgt spid="7">
                                            <p:txEl>
                                              <p:pRg st="7" end="7"/>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animEffect transition="in" filter="wipe(left)">
                                      <p:cBhvr>
                                        <p:cTn id="26" dur="1000"/>
                                        <p:tgtEl>
                                          <p:spTgt spid="7">
                                            <p:txEl>
                                              <p:pRg st="8" end="8"/>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animEffect transition="in" filter="wipe(left)">
                                      <p:cBhvr>
                                        <p:cTn id="29" dur="1000"/>
                                        <p:tgtEl>
                                          <p:spTgt spid="7">
                                            <p:txEl>
                                              <p:pRg st="9" end="9"/>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wipe(left)">
                                      <p:cBhvr>
                                        <p:cTn id="32" dur="1000"/>
                                        <p:tgtEl>
                                          <p:spTgt spid="7">
                                            <p:txEl>
                                              <p:pRg st="10" end="10"/>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txEl>
                                              <p:pRg st="11" end="11"/>
                                            </p:txEl>
                                          </p:spTgt>
                                        </p:tgtEl>
                                        <p:attrNameLst>
                                          <p:attrName>style.visibility</p:attrName>
                                        </p:attrNameLst>
                                      </p:cBhvr>
                                      <p:to>
                                        <p:strVal val="visible"/>
                                      </p:to>
                                    </p:set>
                                    <p:animEffect transition="in" filter="wipe(left)">
                                      <p:cBhvr>
                                        <p:cTn id="35" dur="1000"/>
                                        <p:tgtEl>
                                          <p:spTgt spid="7">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1000"/>
                                        <p:tgtEl>
                                          <p:spTgt spid="12"/>
                                        </p:tgtEl>
                                      </p:cBhvr>
                                    </p:animEffect>
                                  </p:childTnLst>
                                </p:cTn>
                              </p:par>
                            </p:childTnLst>
                          </p:cTn>
                        </p:par>
                        <p:par>
                          <p:cTn id="51" fill="hold">
                            <p:stCondLst>
                              <p:cond delay="1000"/>
                            </p:stCondLst>
                            <p:childTnLst>
                              <p:par>
                                <p:cTn id="52" presetID="22" presetClass="entr" presetSubtype="2"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Effect transition="in" filter="wipe(right)">
                                      <p:cBhvr>
                                        <p:cTn id="54" dur="1000"/>
                                        <p:tgtEl>
                                          <p:spTgt spid="1028"/>
                                        </p:tgtEl>
                                      </p:cBhvr>
                                    </p:animEffect>
                                  </p:childTnLst>
                                </p:cTn>
                              </p:par>
                            </p:childTnLst>
                          </p:cTn>
                        </p:par>
                        <p:par>
                          <p:cTn id="55" fill="hold">
                            <p:stCondLst>
                              <p:cond delay="2000"/>
                            </p:stCondLst>
                            <p:childTnLst>
                              <p:par>
                                <p:cTn id="56" presetID="22" presetClass="entr" presetSubtype="4"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11"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毒品與藥物濫用的預防工作</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pic>
        <p:nvPicPr>
          <p:cNvPr id="21" name="Picture 2" descr="https://pbs.twimg.com/media/CNWUGTXVEAAKckP.png:large"/>
          <p:cNvPicPr>
            <a:picLocks noChangeAspect="1" noChangeArrowheads="1"/>
          </p:cNvPicPr>
          <p:nvPr/>
        </p:nvPicPr>
        <p:blipFill>
          <a:blip r:embed="rId2" cstate="email"/>
          <a:srcRect/>
          <a:stretch>
            <a:fillRect/>
          </a:stretch>
        </p:blipFill>
        <p:spPr bwMode="auto">
          <a:xfrm>
            <a:off x="40453" y="1238236"/>
            <a:ext cx="7579561" cy="4240459"/>
          </a:xfrm>
          <a:prstGeom prst="rect">
            <a:avLst/>
          </a:prstGeom>
          <a:noFill/>
        </p:spPr>
      </p:pic>
      <p:sp>
        <p:nvSpPr>
          <p:cNvPr id="22" name="矩形 21"/>
          <p:cNvSpPr/>
          <p:nvPr/>
        </p:nvSpPr>
        <p:spPr>
          <a:xfrm>
            <a:off x="190459" y="5209305"/>
            <a:ext cx="7429509" cy="1077411"/>
          </a:xfrm>
          <a:prstGeom prst="rect">
            <a:avLst/>
          </a:prstGeom>
        </p:spPr>
        <p:txBody>
          <a:bodyPr wrap="square" lIns="91440" tIns="45720" rIns="91440" bIns="45720">
            <a:spAutoFit/>
          </a:bodyPr>
          <a:lstStyle/>
          <a:p>
            <a:pPr algn="ctr"/>
            <a:r>
              <a:rPr lang="en-US" altLang="zh-TW" sz="2667" b="1" dirty="0"/>
              <a:t>Promotion</a:t>
            </a:r>
          </a:p>
          <a:p>
            <a:r>
              <a:rPr lang="en-US" altLang="zh-TW" sz="1867" dirty="0"/>
              <a:t>Committee on Prevention of Mental Disorders and Substance Abuse Among Children, Youth, and Young Adults. (2009).</a:t>
            </a:r>
            <a:endParaRPr lang="zh-TW" altLang="en-US" sz="1867" dirty="0"/>
          </a:p>
        </p:txBody>
      </p:sp>
      <p:sp>
        <p:nvSpPr>
          <p:cNvPr id="23" name="文字方塊 22"/>
          <p:cNvSpPr txBox="1"/>
          <p:nvPr/>
        </p:nvSpPr>
        <p:spPr>
          <a:xfrm>
            <a:off x="7620011" y="1428738"/>
            <a:ext cx="4381531" cy="4196662"/>
          </a:xfrm>
          <a:prstGeom prst="rect">
            <a:avLst/>
          </a:prstGeom>
          <a:noFill/>
        </p:spPr>
        <p:txBody>
          <a:bodyPr wrap="square" rtlCol="0">
            <a:spAutoFit/>
          </a:bodyPr>
          <a:lstStyle/>
          <a:p>
            <a:pPr>
              <a:buFont typeface="Arial" pitchFamily="34" charset="0"/>
              <a:buChar char="•"/>
            </a:pPr>
            <a:r>
              <a:rPr lang="zh-TW" altLang="en-US" sz="2667" b="1" dirty="0">
                <a:latin typeface="標楷體" pitchFamily="65" charset="-120"/>
                <a:ea typeface="標楷體" pitchFamily="65" charset="-120"/>
              </a:rPr>
              <a:t>美國國家衛生研究院（</a:t>
            </a:r>
            <a:r>
              <a:rPr lang="en-US" altLang="zh-TW" sz="2667" b="1" dirty="0">
                <a:latin typeface="標楷體" pitchFamily="65" charset="-120"/>
                <a:ea typeface="標楷體" pitchFamily="65" charset="-120"/>
              </a:rPr>
              <a:t>NIH</a:t>
            </a:r>
            <a:r>
              <a:rPr lang="zh-TW" altLang="en-US" sz="2667" b="1" dirty="0">
                <a:latin typeface="標楷體" pitchFamily="65" charset="-120"/>
                <a:ea typeface="標楷體" pitchFamily="65" charset="-120"/>
              </a:rPr>
              <a:t>）：</a:t>
            </a:r>
            <a:r>
              <a:rPr lang="zh-TW" altLang="en-US" sz="2667" dirty="0">
                <a:latin typeface="標楷體" pitchFamily="65" charset="-120"/>
                <a:ea typeface="標楷體" pitchFamily="65" charset="-120"/>
              </a:rPr>
              <a:t>藥物濫用是心理、情緒及行為失調的一種外顯行為，有效率的治療對策必須參考預防的觀點。</a:t>
            </a:r>
            <a:endParaRPr lang="en-US" altLang="zh-TW" sz="2667" dirty="0">
              <a:latin typeface="標楷體" pitchFamily="65" charset="-120"/>
              <a:ea typeface="標楷體" pitchFamily="65" charset="-120"/>
            </a:endParaRPr>
          </a:p>
          <a:p>
            <a:pPr>
              <a:buFont typeface="Arial" pitchFamily="34" charset="0"/>
              <a:buChar char="•"/>
            </a:pPr>
            <a:endParaRPr lang="zh-TW" altLang="en-US" sz="2667" dirty="0">
              <a:latin typeface="標楷體" pitchFamily="65" charset="-120"/>
              <a:ea typeface="標楷體" pitchFamily="65" charset="-120"/>
            </a:endParaRPr>
          </a:p>
          <a:p>
            <a:pPr>
              <a:buFont typeface="Arial" pitchFamily="34" charset="0"/>
              <a:buChar char="•"/>
            </a:pPr>
            <a:r>
              <a:rPr lang="zh-TW" altLang="en-US" sz="2667" b="1" dirty="0">
                <a:latin typeface="標楷體" pitchFamily="65" charset="-120"/>
                <a:ea typeface="標楷體" pitchFamily="65" charset="-120"/>
              </a:rPr>
              <a:t>美國物質濫用與心理健康局</a:t>
            </a:r>
            <a:r>
              <a:rPr lang="en-US" altLang="zh-TW" sz="2667" b="1" dirty="0">
                <a:latin typeface="標楷體" pitchFamily="65" charset="-120"/>
                <a:ea typeface="標楷體" pitchFamily="65" charset="-120"/>
              </a:rPr>
              <a:t>(SAMHSA)</a:t>
            </a:r>
            <a:r>
              <a:rPr lang="zh-TW" altLang="en-US" sz="2667" dirty="0">
                <a:latin typeface="標楷體" pitchFamily="65" charset="-120"/>
                <a:ea typeface="標楷體" pitchFamily="65" charset="-120"/>
              </a:rPr>
              <a:t>：心理疾病與物質濫用的預防架構、健康的倡議。</a:t>
            </a:r>
          </a:p>
        </p:txBody>
      </p:sp>
      <p:grpSp>
        <p:nvGrpSpPr>
          <p:cNvPr id="27" name="群組 26"/>
          <p:cNvGrpSpPr/>
          <p:nvPr/>
        </p:nvGrpSpPr>
        <p:grpSpPr>
          <a:xfrm>
            <a:off x="6096000" y="952484"/>
            <a:ext cx="5524539" cy="3048021"/>
            <a:chOff x="4572000" y="714362"/>
            <a:chExt cx="4143404" cy="2286016"/>
          </a:xfrm>
        </p:grpSpPr>
        <p:sp>
          <p:nvSpPr>
            <p:cNvPr id="25" name="雲朵形圖說文字 24"/>
            <p:cNvSpPr/>
            <p:nvPr/>
          </p:nvSpPr>
          <p:spPr>
            <a:xfrm>
              <a:off x="4572000" y="714362"/>
              <a:ext cx="4143404" cy="2286016"/>
            </a:xfrm>
            <a:prstGeom prst="cloudCallout">
              <a:avLst>
                <a:gd name="adj1" fmla="val -88143"/>
                <a:gd name="adj2" fmla="val 908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dirty="0"/>
            </a:p>
          </p:txBody>
        </p:sp>
        <p:sp>
          <p:nvSpPr>
            <p:cNvPr id="26" name="矩形 25"/>
            <p:cNvSpPr/>
            <p:nvPr/>
          </p:nvSpPr>
          <p:spPr>
            <a:xfrm>
              <a:off x="5072066" y="1142990"/>
              <a:ext cx="3429024" cy="1357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tx1"/>
                  </a:solidFill>
                  <a:latin typeface="標楷體" pitchFamily="65" charset="-120"/>
                  <a:ea typeface="標楷體" pitchFamily="65" charset="-120"/>
                </a:rPr>
                <a:t>完成發展任務、正向積極自尊、良好自我支配、身心健康幸福、社會歸屬感、面對挫折能力</a:t>
              </a:r>
            </a:p>
          </p:txBody>
        </p:sp>
      </p:grpSp>
    </p:spTree>
    <p:extLst>
      <p:ext uri="{BB962C8B-B14F-4D97-AF65-F5344CB8AC3E}">
        <p14:creationId xmlns:p14="http://schemas.microsoft.com/office/powerpoint/2010/main" val="107251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
          <p:cNvSpPr txBox="1">
            <a:spLocks/>
          </p:cNvSpPr>
          <p:nvPr/>
        </p:nvSpPr>
        <p:spPr>
          <a:xfrm>
            <a:off x="476211" y="285728"/>
            <a:ext cx="9961680"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毒品與藥物濫用的預防工作</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sp>
        <p:nvSpPr>
          <p:cNvPr id="9" name="標題 1"/>
          <p:cNvSpPr>
            <a:spLocks noGrp="1"/>
          </p:cNvSpPr>
          <p:nvPr>
            <p:ph type="title"/>
          </p:nvPr>
        </p:nvSpPr>
        <p:spPr>
          <a:xfrm>
            <a:off x="571461" y="1333487"/>
            <a:ext cx="10972800" cy="761997"/>
          </a:xfrm>
        </p:spPr>
        <p:txBody>
          <a:bodyPr>
            <a:noAutofit/>
          </a:bodyPr>
          <a:lstStyle/>
          <a:p>
            <a:pPr algn="l"/>
            <a:r>
              <a:rPr lang="zh-TW" altLang="en-US" sz="3733"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標楷體" panose="03000509000000000000" pitchFamily="65" charset="-120"/>
                <a:ea typeface="標楷體" panose="03000509000000000000" pitchFamily="65" charset="-120"/>
              </a:rPr>
              <a:t>聯合國藥物濫用預防國際準則</a:t>
            </a:r>
          </a:p>
        </p:txBody>
      </p:sp>
      <p:pic>
        <p:nvPicPr>
          <p:cNvPr id="10" name="圖片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3363" y="2214693"/>
            <a:ext cx="8067675" cy="4438651"/>
          </a:xfrm>
          <a:prstGeom prst="rect">
            <a:avLst/>
          </a:prstGeom>
        </p:spPr>
      </p:pic>
      <p:pic>
        <p:nvPicPr>
          <p:cNvPr id="11" name="圖片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70993">
            <a:off x="6640857" y="404969"/>
            <a:ext cx="5556431" cy="6470531"/>
          </a:xfrm>
          <a:prstGeom prst="rect">
            <a:avLst/>
          </a:prstGeom>
          <a:effectLst>
            <a:innerShdw blurRad="63500" dist="50800" dir="8100000">
              <a:prstClr val="black">
                <a:alpha val="50000"/>
              </a:prstClr>
            </a:innerShdw>
          </a:effectLst>
        </p:spPr>
      </p:pic>
    </p:spTree>
    <p:extLst>
      <p:ext uri="{BB962C8B-B14F-4D97-AF65-F5344CB8AC3E}">
        <p14:creationId xmlns:p14="http://schemas.microsoft.com/office/powerpoint/2010/main" val="213757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250"/>
                            </p:stCondLst>
                            <p:childTnLst>
                              <p:par>
                                <p:cTn id="13" presetID="42" presetClass="entr" presetSubtype="0" fill="hold"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
          <p:cNvSpPr txBox="1">
            <a:spLocks/>
          </p:cNvSpPr>
          <p:nvPr/>
        </p:nvSpPr>
        <p:spPr>
          <a:xfrm>
            <a:off x="476211" y="285728"/>
            <a:ext cx="9961680"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毒品與藥物濫用的預防工作</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sp>
        <p:nvSpPr>
          <p:cNvPr id="9" name="標題 1"/>
          <p:cNvSpPr>
            <a:spLocks noGrp="1"/>
          </p:cNvSpPr>
          <p:nvPr>
            <p:ph type="title"/>
          </p:nvPr>
        </p:nvSpPr>
        <p:spPr>
          <a:xfrm>
            <a:off x="571461" y="1333487"/>
            <a:ext cx="10972800" cy="761997"/>
          </a:xfrm>
        </p:spPr>
        <p:txBody>
          <a:bodyPr>
            <a:noAutofit/>
          </a:bodyPr>
          <a:lstStyle/>
          <a:p>
            <a:pPr algn="l"/>
            <a:r>
              <a:rPr lang="zh-TW" altLang="en-US" sz="3733"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標楷體" panose="03000509000000000000" pitchFamily="65" charset="-120"/>
                <a:ea typeface="標楷體" panose="03000509000000000000" pitchFamily="65" charset="-120"/>
              </a:rPr>
              <a:t>聯合國藥物濫用預防國際準則</a:t>
            </a:r>
          </a:p>
        </p:txBody>
      </p:sp>
      <p:pic>
        <p:nvPicPr>
          <p:cNvPr id="10" name="圖片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3363" y="2214693"/>
            <a:ext cx="8067675" cy="4438651"/>
          </a:xfrm>
          <a:prstGeom prst="rect">
            <a:avLst/>
          </a:prstGeom>
        </p:spPr>
      </p:pic>
      <p:pic>
        <p:nvPicPr>
          <p:cNvPr id="11" name="圖片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70993">
            <a:off x="6640857" y="404969"/>
            <a:ext cx="5556431" cy="6470531"/>
          </a:xfrm>
          <a:prstGeom prst="rect">
            <a:avLst/>
          </a:prstGeom>
          <a:effectLst>
            <a:innerShdw blurRad="63500" dist="50800" dir="8100000">
              <a:prstClr val="black">
                <a:alpha val="50000"/>
              </a:prstClr>
            </a:innerShdw>
          </a:effectLst>
        </p:spPr>
      </p:pic>
      <p:grpSp>
        <p:nvGrpSpPr>
          <p:cNvPr id="8" name="群組 7"/>
          <p:cNvGrpSpPr/>
          <p:nvPr/>
        </p:nvGrpSpPr>
        <p:grpSpPr>
          <a:xfrm>
            <a:off x="766337" y="247802"/>
            <a:ext cx="3500865" cy="6362399"/>
            <a:chOff x="4345567" y="247800"/>
            <a:chExt cx="3500865" cy="6362399"/>
          </a:xfrm>
        </p:grpSpPr>
        <p:grpSp>
          <p:nvGrpSpPr>
            <p:cNvPr id="12" name="群組 9"/>
            <p:cNvGrpSpPr/>
            <p:nvPr/>
          </p:nvGrpSpPr>
          <p:grpSpPr>
            <a:xfrm>
              <a:off x="4345567" y="247800"/>
              <a:ext cx="3500865" cy="6362399"/>
              <a:chOff x="2250" y="0"/>
              <a:chExt cx="3500865" cy="6362399"/>
            </a:xfrm>
          </p:grpSpPr>
          <p:sp>
            <p:nvSpPr>
              <p:cNvPr id="15" name="圓角矩形 14"/>
              <p:cNvSpPr/>
              <p:nvPr/>
            </p:nvSpPr>
            <p:spPr>
              <a:xfrm>
                <a:off x="2250" y="0"/>
                <a:ext cx="3500865" cy="6362399"/>
              </a:xfrm>
              <a:prstGeom prst="roundRect">
                <a:avLst>
                  <a:gd name="adj" fmla="val 10000"/>
                </a:avLst>
              </a:prstGeom>
            </p:spPr>
            <p:style>
              <a:lnRef idx="3">
                <a:schemeClr val="lt1"/>
              </a:lnRef>
              <a:fillRef idx="1">
                <a:schemeClr val="accent6"/>
              </a:fillRef>
              <a:effectRef idx="1">
                <a:schemeClr val="accent6"/>
              </a:effectRef>
              <a:fontRef idx="minor">
                <a:schemeClr val="lt1"/>
              </a:fontRef>
            </p:style>
            <p:txBody>
              <a:bodyPr/>
              <a:lstStyle/>
              <a:p>
                <a:endParaRPr lang="zh-TW" altLang="en-US" sz="2400"/>
              </a:p>
            </p:txBody>
          </p:sp>
          <p:sp>
            <p:nvSpPr>
              <p:cNvPr id="16" name="圓角矩形 4"/>
              <p:cNvSpPr/>
              <p:nvPr/>
            </p:nvSpPr>
            <p:spPr>
              <a:xfrm>
                <a:off x="2250" y="2544959"/>
                <a:ext cx="3500865" cy="25449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5515" tIns="265515" rIns="265515" bIns="265515" numCol="1" spcCol="1270" anchor="t" anchorCtr="1">
                <a:noAutofit/>
              </a:bodyPr>
              <a:lstStyle/>
              <a:p>
                <a:pPr defTabSz="1244569">
                  <a:lnSpc>
                    <a:spcPct val="90000"/>
                  </a:lnSpc>
                  <a:spcBef>
                    <a:spcPct val="0"/>
                  </a:spcBef>
                  <a:spcAft>
                    <a:spcPct val="35000"/>
                  </a:spcAft>
                </a:pPr>
                <a:r>
                  <a:rPr lang="zh-TW" altLang="en-US" sz="2800" dirty="0">
                    <a:latin typeface="標楷體" panose="03000509000000000000" pitchFamily="65" charset="-120"/>
                    <a:ea typeface="標楷體" panose="03000509000000000000" pitchFamily="65" charset="-120"/>
                  </a:rPr>
                  <a:t>嬰兒</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幼兒</a:t>
                </a: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產前探視</a:t>
                </a:r>
                <a:r>
                  <a:rPr lang="zh-TW" altLang="en-US" sz="2000" baseline="30000" dirty="0">
                    <a:latin typeface="標楷體" panose="03000509000000000000" pitchFamily="65" charset="-120"/>
                    <a:ea typeface="標楷體" panose="03000509000000000000" pitchFamily="65" charset="-120"/>
                  </a:rPr>
                  <a:t>＊＊</a:t>
                </a: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用藥孕婦介入</a:t>
                </a:r>
                <a:r>
                  <a:rPr lang="zh-TW" altLang="en-US" sz="2000" baseline="30000" dirty="0">
                    <a:latin typeface="標楷體" panose="03000509000000000000" pitchFamily="65" charset="-120"/>
                    <a:ea typeface="標楷體" panose="03000509000000000000" pitchFamily="65" charset="-120"/>
                  </a:rPr>
                  <a:t>＊</a:t>
                </a: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幼兒教育</a:t>
                </a:r>
                <a:r>
                  <a:rPr lang="zh-TW" altLang="en-US" sz="2000" baseline="30000" dirty="0">
                    <a:latin typeface="標楷體" panose="03000509000000000000" pitchFamily="65" charset="-120"/>
                    <a:ea typeface="標楷體" panose="03000509000000000000" pitchFamily="65" charset="-120"/>
                  </a:rPr>
                  <a:t>＊＊＊＊</a:t>
                </a:r>
              </a:p>
              <a:p>
                <a:pPr marL="228594" lvl="1" indent="-228594" defTabSz="888978">
                  <a:lnSpc>
                    <a:spcPct val="90000"/>
                  </a:lnSpc>
                  <a:spcBef>
                    <a:spcPct val="0"/>
                  </a:spcBef>
                  <a:spcAft>
                    <a:spcPct val="15000"/>
                  </a:spcAft>
                  <a:buChar char="••"/>
                </a:pPr>
                <a:endParaRPr lang="en-US" altLang="zh-TW" sz="2000" dirty="0">
                  <a:latin typeface="標楷體" panose="03000509000000000000" pitchFamily="65" charset="-120"/>
                  <a:ea typeface="標楷體" panose="03000509000000000000" pitchFamily="65" charset="-120"/>
                </a:endParaRPr>
              </a:p>
              <a:p>
                <a:pPr marL="228594" lvl="1" indent="-228594" defTabSz="888978">
                  <a:lnSpc>
                    <a:spcPct val="90000"/>
                  </a:lnSpc>
                  <a:spcBef>
                    <a:spcPct val="0"/>
                  </a:spcBef>
                  <a:spcAft>
                    <a:spcPct val="15000"/>
                  </a:spcAft>
                  <a:buChar char="••"/>
                </a:pPr>
                <a:endParaRPr lang="en-US" altLang="zh-TW" sz="2000" dirty="0">
                  <a:latin typeface="標楷體" panose="03000509000000000000" pitchFamily="65" charset="-120"/>
                  <a:ea typeface="標楷體" panose="03000509000000000000" pitchFamily="65" charset="-120"/>
                </a:endParaRP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社區多元倡議</a:t>
                </a:r>
                <a:r>
                  <a:rPr lang="zh-TW" altLang="en-US" sz="2000" baseline="30000" dirty="0">
                    <a:latin typeface="標楷體" panose="03000509000000000000" pitchFamily="65" charset="-120"/>
                    <a:ea typeface="標楷體" panose="03000509000000000000" pitchFamily="65" charset="-120"/>
                  </a:rPr>
                  <a:t>＊＊＊</a:t>
                </a:r>
              </a:p>
            </p:txBody>
          </p:sp>
        </p:grpSp>
        <p:sp>
          <p:nvSpPr>
            <p:cNvPr id="13" name="橢圓 12"/>
            <p:cNvSpPr/>
            <p:nvPr/>
          </p:nvSpPr>
          <p:spPr>
            <a:xfrm>
              <a:off x="5036660" y="629543"/>
              <a:ext cx="2118678" cy="2118678"/>
            </a:xfrm>
            <a:prstGeom prst="ellipse">
              <a:avLst/>
            </a:prstGeom>
            <a:blipFill>
              <a:blip r:embed="rId4" cstate="screen">
                <a:extLst>
                  <a:ext uri="{28A0092B-C50C-407E-A947-70E740481C1C}">
                    <a14:useLocalDpi xmlns:a14="http://schemas.microsoft.com/office/drawing/2010/main"/>
                  </a:ext>
                </a:extLst>
              </a:blip>
              <a:srcRect/>
              <a:stretch>
                <a:fillRect l="-12000" r="-12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zh-TW" altLang="en-US" sz="2400"/>
            </a:p>
          </p:txBody>
        </p:sp>
      </p:grpSp>
      <p:grpSp>
        <p:nvGrpSpPr>
          <p:cNvPr id="17" name="群組 18"/>
          <p:cNvGrpSpPr/>
          <p:nvPr/>
        </p:nvGrpSpPr>
        <p:grpSpPr>
          <a:xfrm>
            <a:off x="4345572" y="247803"/>
            <a:ext cx="3500865" cy="6362399"/>
            <a:chOff x="4345567" y="247800"/>
            <a:chExt cx="3500865" cy="6362399"/>
          </a:xfrm>
        </p:grpSpPr>
        <p:grpSp>
          <p:nvGrpSpPr>
            <p:cNvPr id="18" name="群組 14"/>
            <p:cNvGrpSpPr/>
            <p:nvPr/>
          </p:nvGrpSpPr>
          <p:grpSpPr>
            <a:xfrm>
              <a:off x="4345567" y="247800"/>
              <a:ext cx="3500865" cy="6362399"/>
              <a:chOff x="3608142" y="0"/>
              <a:chExt cx="3500865" cy="6362399"/>
            </a:xfrm>
          </p:grpSpPr>
          <p:sp>
            <p:nvSpPr>
              <p:cNvPr id="20" name="圓角矩形 19"/>
              <p:cNvSpPr/>
              <p:nvPr/>
            </p:nvSpPr>
            <p:spPr>
              <a:xfrm>
                <a:off x="3608142" y="0"/>
                <a:ext cx="3500865" cy="6362399"/>
              </a:xfrm>
              <a:prstGeom prst="roundRect">
                <a:avLst>
                  <a:gd name="adj" fmla="val 10000"/>
                </a:avLst>
              </a:prstGeom>
            </p:spPr>
            <p:style>
              <a:lnRef idx="3">
                <a:schemeClr val="lt1"/>
              </a:lnRef>
              <a:fillRef idx="1">
                <a:schemeClr val="accent5"/>
              </a:fillRef>
              <a:effectRef idx="1">
                <a:schemeClr val="accent5"/>
              </a:effectRef>
              <a:fontRef idx="minor">
                <a:schemeClr val="lt1"/>
              </a:fontRef>
            </p:style>
            <p:txBody>
              <a:bodyPr/>
              <a:lstStyle/>
              <a:p>
                <a:endParaRPr lang="zh-TW" altLang="en-US" sz="2400"/>
              </a:p>
            </p:txBody>
          </p:sp>
          <p:sp>
            <p:nvSpPr>
              <p:cNvPr id="21" name="圓角矩形 4"/>
              <p:cNvSpPr/>
              <p:nvPr/>
            </p:nvSpPr>
            <p:spPr>
              <a:xfrm>
                <a:off x="3608142" y="2544959"/>
                <a:ext cx="3500865" cy="25449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5515" tIns="265515" rIns="265515" bIns="265515" numCol="1" spcCol="1270" anchor="t" anchorCtr="1">
                <a:noAutofit/>
              </a:bodyPr>
              <a:lstStyle/>
              <a:p>
                <a:pPr defTabSz="1244569">
                  <a:lnSpc>
                    <a:spcPct val="90000"/>
                  </a:lnSpc>
                  <a:spcBef>
                    <a:spcPct val="0"/>
                  </a:spcBef>
                  <a:spcAft>
                    <a:spcPct val="35000"/>
                  </a:spcAft>
                </a:pPr>
                <a:r>
                  <a:rPr lang="zh-TW" altLang="en-US" sz="2800" dirty="0">
                    <a:latin typeface="標楷體" panose="03000509000000000000" pitchFamily="65" charset="-120"/>
                    <a:ea typeface="標楷體" panose="03000509000000000000" pitchFamily="65" charset="-120"/>
                  </a:rPr>
                  <a:t>兒童</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少年</a:t>
                </a: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育兒技巧</a:t>
                </a:r>
                <a:r>
                  <a:rPr lang="zh-TW" altLang="en-US" sz="2000" baseline="30000" dirty="0">
                    <a:latin typeface="標楷體" panose="03000509000000000000" pitchFamily="65" charset="-120"/>
                    <a:ea typeface="標楷體" panose="03000509000000000000" pitchFamily="65" charset="-120"/>
                  </a:rPr>
                  <a:t>＊＊＊＊</a:t>
                </a:r>
              </a:p>
              <a:p>
                <a:pPr marL="228594" lvl="1" indent="-228594" defTabSz="888978">
                  <a:lnSpc>
                    <a:spcPct val="90000"/>
                  </a:lnSpc>
                  <a:spcBef>
                    <a:spcPct val="0"/>
                  </a:spcBef>
                  <a:spcAft>
                    <a:spcPct val="15000"/>
                  </a:spcAft>
                  <a:buChar char="••"/>
                </a:pPr>
                <a:endParaRPr lang="en-US" altLang="zh-TW" sz="2000" dirty="0">
                  <a:latin typeface="標楷體" panose="03000509000000000000" pitchFamily="65" charset="-120"/>
                  <a:ea typeface="標楷體" panose="03000509000000000000" pitchFamily="65" charset="-120"/>
                </a:endParaRP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個人與社交技巧</a:t>
                </a:r>
                <a:r>
                  <a:rPr lang="zh-TW" altLang="en-US" sz="2000" baseline="30000" dirty="0">
                    <a:latin typeface="標楷體" panose="03000509000000000000" pitchFamily="65" charset="-120"/>
                    <a:ea typeface="標楷體" panose="03000509000000000000" pitchFamily="65" charset="-120"/>
                  </a:rPr>
                  <a:t>＊＊＊</a:t>
                </a: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班級經營</a:t>
                </a:r>
                <a:r>
                  <a:rPr lang="zh-TW" altLang="en-US" sz="2000" baseline="30000" dirty="0">
                    <a:latin typeface="標楷體" panose="03000509000000000000" pitchFamily="65" charset="-120"/>
                    <a:ea typeface="標楷體" panose="03000509000000000000" pitchFamily="65" charset="-120"/>
                  </a:rPr>
                  <a:t>＊＊＊</a:t>
                </a: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預防中輟政策</a:t>
                </a:r>
                <a:r>
                  <a:rPr lang="zh-TW" altLang="en-US" sz="2000" baseline="30000" dirty="0">
                    <a:latin typeface="標楷體" panose="03000509000000000000" pitchFamily="65" charset="-120"/>
                    <a:ea typeface="標楷體" panose="03000509000000000000" pitchFamily="65" charset="-120"/>
                  </a:rPr>
                  <a:t>＊＊</a:t>
                </a: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社區多元倡議</a:t>
                </a:r>
                <a:r>
                  <a:rPr lang="zh-TW" altLang="en-US" sz="2000" baseline="30000" dirty="0">
                    <a:latin typeface="標楷體" panose="03000509000000000000" pitchFamily="65" charset="-120"/>
                    <a:ea typeface="標楷體" panose="03000509000000000000" pitchFamily="65" charset="-120"/>
                  </a:rPr>
                  <a:t>＊＊＊</a:t>
                </a:r>
              </a:p>
            </p:txBody>
          </p:sp>
        </p:grpSp>
        <p:sp>
          <p:nvSpPr>
            <p:cNvPr id="19" name="橢圓 18"/>
            <p:cNvSpPr/>
            <p:nvPr/>
          </p:nvSpPr>
          <p:spPr>
            <a:xfrm>
              <a:off x="5036660" y="629543"/>
              <a:ext cx="2118678" cy="2118678"/>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9956311"/>
                <a:satOff val="-10115"/>
                <a:lumOff val="-1106"/>
                <a:alphaOff val="0"/>
              </a:schemeClr>
            </a:effectRef>
            <a:fontRef idx="minor">
              <a:schemeClr val="lt1">
                <a:hueOff val="0"/>
                <a:satOff val="0"/>
                <a:lumOff val="0"/>
                <a:alphaOff val="0"/>
              </a:schemeClr>
            </a:fontRef>
          </p:style>
          <p:txBody>
            <a:bodyPr/>
            <a:lstStyle/>
            <a:p>
              <a:endParaRPr lang="zh-TW" altLang="en-US" sz="2400"/>
            </a:p>
          </p:txBody>
        </p:sp>
      </p:grpSp>
      <p:grpSp>
        <p:nvGrpSpPr>
          <p:cNvPr id="22" name="群組 23"/>
          <p:cNvGrpSpPr/>
          <p:nvPr/>
        </p:nvGrpSpPr>
        <p:grpSpPr>
          <a:xfrm>
            <a:off x="7924806" y="247801"/>
            <a:ext cx="3500865" cy="6362399"/>
            <a:chOff x="4345568" y="247800"/>
            <a:chExt cx="3500865" cy="6362399"/>
          </a:xfrm>
        </p:grpSpPr>
        <p:grpSp>
          <p:nvGrpSpPr>
            <p:cNvPr id="23" name="群組 19"/>
            <p:cNvGrpSpPr/>
            <p:nvPr/>
          </p:nvGrpSpPr>
          <p:grpSpPr>
            <a:xfrm>
              <a:off x="4345568" y="247800"/>
              <a:ext cx="3500865" cy="6362399"/>
              <a:chOff x="7214033" y="0"/>
              <a:chExt cx="3500865" cy="6362399"/>
            </a:xfrm>
          </p:grpSpPr>
          <p:sp>
            <p:nvSpPr>
              <p:cNvPr id="25" name="圓角矩形 24"/>
              <p:cNvSpPr/>
              <p:nvPr/>
            </p:nvSpPr>
            <p:spPr>
              <a:xfrm>
                <a:off x="7214033" y="0"/>
                <a:ext cx="3500865" cy="6362399"/>
              </a:xfrm>
              <a:prstGeom prst="roundRect">
                <a:avLst>
                  <a:gd name="adj" fmla="val 10000"/>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a:lstStyle/>
              <a:p>
                <a:endParaRPr lang="zh-TW" altLang="en-US" sz="2400"/>
              </a:p>
            </p:txBody>
          </p:sp>
          <p:sp>
            <p:nvSpPr>
              <p:cNvPr id="26" name="圓角矩形 4"/>
              <p:cNvSpPr/>
              <p:nvPr/>
            </p:nvSpPr>
            <p:spPr>
              <a:xfrm>
                <a:off x="7214033" y="2544959"/>
                <a:ext cx="3500865" cy="25449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5515" tIns="265515" rIns="265515" bIns="265515" numCol="1" spcCol="1270" anchor="t" anchorCtr="1">
                <a:noAutofit/>
              </a:bodyPr>
              <a:lstStyle/>
              <a:p>
                <a:pPr defTabSz="1244569">
                  <a:lnSpc>
                    <a:spcPct val="90000"/>
                  </a:lnSpc>
                  <a:spcBef>
                    <a:spcPct val="0"/>
                  </a:spcBef>
                  <a:spcAft>
                    <a:spcPct val="35000"/>
                  </a:spcAft>
                </a:pPr>
                <a:r>
                  <a:rPr lang="zh-TW" altLang="en-US" sz="2800" dirty="0">
                    <a:latin typeface="標楷體" panose="03000509000000000000" pitchFamily="65" charset="-120"/>
                    <a:ea typeface="標楷體" panose="03000509000000000000" pitchFamily="65" charset="-120"/>
                  </a:rPr>
                  <a:t>青少年</a:t>
                </a: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育兒技巧</a:t>
                </a:r>
                <a:r>
                  <a:rPr lang="zh-TW" altLang="en-US" sz="2000" baseline="30000" dirty="0">
                    <a:latin typeface="標楷體" panose="03000509000000000000" pitchFamily="65" charset="-120"/>
                    <a:ea typeface="標楷體" panose="03000509000000000000" pitchFamily="65" charset="-120"/>
                  </a:rPr>
                  <a:t>＊＊＊＊</a:t>
                </a:r>
              </a:p>
              <a:p>
                <a:pPr marL="228594" lvl="1" indent="-228594" defTabSz="888978">
                  <a:lnSpc>
                    <a:spcPct val="90000"/>
                  </a:lnSpc>
                  <a:spcBef>
                    <a:spcPct val="0"/>
                  </a:spcBef>
                  <a:spcAft>
                    <a:spcPct val="15000"/>
                  </a:spcAft>
                  <a:buChar char="••"/>
                </a:pPr>
                <a:endParaRPr lang="en-US" altLang="zh-TW" sz="2000" dirty="0">
                  <a:latin typeface="標楷體" panose="03000509000000000000" pitchFamily="65" charset="-120"/>
                  <a:ea typeface="標楷體" panose="03000509000000000000" pitchFamily="65" charset="-120"/>
                </a:endParaRP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個人與社交技巧</a:t>
                </a:r>
                <a:r>
                  <a:rPr lang="zh-TW" altLang="en-US" sz="2000" baseline="30000" dirty="0">
                    <a:latin typeface="標楷體" panose="03000509000000000000" pitchFamily="65" charset="-120"/>
                    <a:ea typeface="標楷體" panose="03000509000000000000" pitchFamily="65" charset="-120"/>
                  </a:rPr>
                  <a:t>＊＊＊</a:t>
                </a: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個人議題處理</a:t>
                </a:r>
                <a:r>
                  <a:rPr lang="zh-TW" altLang="en-US" sz="2000" baseline="30000" dirty="0">
                    <a:latin typeface="標楷體" panose="03000509000000000000" pitchFamily="65" charset="-120"/>
                    <a:ea typeface="標楷體" panose="03000509000000000000" pitchFamily="65" charset="-120"/>
                  </a:rPr>
                  <a:t>＊＊＊</a:t>
                </a:r>
              </a:p>
              <a:p>
                <a:pPr marL="228594" lvl="1" indent="-228594" defTabSz="888978">
                  <a:lnSpc>
                    <a:spcPct val="90000"/>
                  </a:lnSpc>
                  <a:spcBef>
                    <a:spcPct val="0"/>
                  </a:spcBef>
                  <a:spcAft>
                    <a:spcPct val="15000"/>
                  </a:spcAft>
                  <a:buChar char="••"/>
                </a:pPr>
                <a:endParaRPr lang="en-US" altLang="zh-TW" sz="2000" dirty="0">
                  <a:latin typeface="標楷體" panose="03000509000000000000" pitchFamily="65" charset="-120"/>
                  <a:ea typeface="標楷體" panose="03000509000000000000" pitchFamily="65" charset="-120"/>
                </a:endParaRP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多元社區倡議</a:t>
                </a:r>
                <a:r>
                  <a:rPr lang="zh-TW" altLang="en-US" sz="2000" baseline="30000" dirty="0">
                    <a:latin typeface="標楷體" panose="03000509000000000000" pitchFamily="65" charset="-120"/>
                    <a:ea typeface="標楷體" panose="03000509000000000000" pitchFamily="65" charset="-120"/>
                  </a:rPr>
                  <a:t>＊＊＊</a:t>
                </a:r>
              </a:p>
              <a:p>
                <a:pPr marL="228594" lvl="1" indent="-228594" defTabSz="888978">
                  <a:lnSpc>
                    <a:spcPct val="90000"/>
                  </a:lnSpc>
                  <a:spcBef>
                    <a:spcPct val="0"/>
                  </a:spcBef>
                  <a:spcAft>
                    <a:spcPct val="15000"/>
                  </a:spcAft>
                  <a:buFontTx/>
                  <a:buChar char="••"/>
                </a:pPr>
                <a:r>
                  <a:rPr lang="zh-TW" altLang="en-US" sz="2000" dirty="0">
                    <a:latin typeface="標楷體" panose="03000509000000000000" pitchFamily="65" charset="-120"/>
                    <a:ea typeface="標楷體" panose="03000509000000000000" pitchFamily="65" charset="-120"/>
                  </a:rPr>
                  <a:t>煙酒政策</a:t>
                </a:r>
                <a:r>
                  <a:rPr lang="zh-TW" altLang="en-US" sz="2000" baseline="30000" dirty="0">
                    <a:latin typeface="標楷體" panose="03000509000000000000" pitchFamily="65" charset="-120"/>
                    <a:ea typeface="標楷體" panose="03000509000000000000" pitchFamily="65" charset="-120"/>
                  </a:rPr>
                  <a:t>＊＊＊＊＊</a:t>
                </a:r>
              </a:p>
              <a:p>
                <a:pPr marL="228594" lvl="1" indent="-228594" defTabSz="888978">
                  <a:lnSpc>
                    <a:spcPct val="90000"/>
                  </a:lnSpc>
                  <a:spcBef>
                    <a:spcPct val="0"/>
                  </a:spcBef>
                  <a:spcAft>
                    <a:spcPct val="15000"/>
                  </a:spcAft>
                  <a:buChar char="••"/>
                </a:pPr>
                <a:r>
                  <a:rPr lang="zh-TW" altLang="en-US" sz="2000" dirty="0">
                    <a:latin typeface="標楷體" panose="03000509000000000000" pitchFamily="65" charset="-120"/>
                    <a:ea typeface="標楷體" panose="03000509000000000000" pitchFamily="65" charset="-120"/>
                  </a:rPr>
                  <a:t>短期介入</a:t>
                </a:r>
                <a:r>
                  <a:rPr lang="zh-TW" altLang="en-US" sz="2000" baseline="30000" dirty="0">
                    <a:latin typeface="標楷體" panose="03000509000000000000" pitchFamily="65" charset="-120"/>
                    <a:ea typeface="標楷體" panose="03000509000000000000" pitchFamily="65" charset="-120"/>
                  </a:rPr>
                  <a:t>＊＊＊＊</a:t>
                </a:r>
              </a:p>
            </p:txBody>
          </p:sp>
        </p:grpSp>
        <p:sp>
          <p:nvSpPr>
            <p:cNvPr id="24" name="橢圓 23"/>
            <p:cNvSpPr/>
            <p:nvPr/>
          </p:nvSpPr>
          <p:spPr>
            <a:xfrm>
              <a:off x="5036662" y="629543"/>
              <a:ext cx="2118678" cy="2118678"/>
            </a:xfrm>
            <a:prstGeom prst="ellipse">
              <a:avLst/>
            </a:prstGeom>
            <a:blipFill>
              <a:blip r:embed="rId6"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19912623"/>
                <a:satOff val="-20231"/>
                <a:lumOff val="-2211"/>
                <a:alphaOff val="0"/>
              </a:schemeClr>
            </a:effectRef>
            <a:fontRef idx="minor">
              <a:schemeClr val="lt1">
                <a:hueOff val="0"/>
                <a:satOff val="0"/>
                <a:lumOff val="0"/>
                <a:alphaOff val="0"/>
              </a:schemeClr>
            </a:fontRef>
          </p:style>
          <p:txBody>
            <a:bodyPr/>
            <a:lstStyle/>
            <a:p>
              <a:endParaRPr lang="zh-TW" altLang="en-US" sz="2400"/>
            </a:p>
          </p:txBody>
        </p:sp>
      </p:grpSp>
      <p:grpSp>
        <p:nvGrpSpPr>
          <p:cNvPr id="27" name="群組 26"/>
          <p:cNvGrpSpPr/>
          <p:nvPr/>
        </p:nvGrpSpPr>
        <p:grpSpPr>
          <a:xfrm>
            <a:off x="1166109" y="5514782"/>
            <a:ext cx="9859779" cy="954359"/>
            <a:chOff x="1166110" y="5382254"/>
            <a:chExt cx="9859778" cy="954359"/>
          </a:xfrm>
        </p:grpSpPr>
        <p:sp>
          <p:nvSpPr>
            <p:cNvPr id="28" name="左-右雙向箭號 27"/>
            <p:cNvSpPr/>
            <p:nvPr/>
          </p:nvSpPr>
          <p:spPr>
            <a:xfrm>
              <a:off x="1166110" y="5382254"/>
              <a:ext cx="9859778" cy="954359"/>
            </a:xfrm>
            <a:prstGeom prst="leftRightArrow">
              <a:avLst/>
            </a:prstGeom>
            <a:solidFill>
              <a:schemeClr val="accent4">
                <a:tint val="40000"/>
                <a:hueOff val="0"/>
                <a:satOff val="0"/>
                <a:lumOff val="0"/>
                <a:alpha val="65000"/>
              </a:schemeClr>
            </a:solidFill>
          </p:spPr>
          <p:style>
            <a:lnRef idx="2">
              <a:schemeClr val="lt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zh-TW" altLang="en-US" sz="2400"/>
            </a:p>
          </p:txBody>
        </p:sp>
        <p:sp>
          <p:nvSpPr>
            <p:cNvPr id="29" name="矩形 28"/>
            <p:cNvSpPr/>
            <p:nvPr/>
          </p:nvSpPr>
          <p:spPr>
            <a:xfrm>
              <a:off x="1648496" y="5640946"/>
              <a:ext cx="8886422" cy="437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tx1"/>
                  </a:solidFill>
                  <a:latin typeface="標楷體" panose="03000509000000000000" pitchFamily="65" charset="-120"/>
                  <a:ea typeface="標楷體" panose="03000509000000000000" pitchFamily="65" charset="-120"/>
                </a:rPr>
                <a:t>身心健全成長、多元社會價值倡議</a:t>
              </a:r>
            </a:p>
          </p:txBody>
        </p:sp>
      </p:grpSp>
    </p:spTree>
    <p:extLst>
      <p:ext uri="{BB962C8B-B14F-4D97-AF65-F5344CB8AC3E}">
        <p14:creationId xmlns:p14="http://schemas.microsoft.com/office/powerpoint/2010/main" val="427802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childTnLst>
                          </p:cTn>
                        </p:par>
                        <p:par>
                          <p:cTn id="16" fill="hold">
                            <p:stCondLst>
                              <p:cond delay="3000"/>
                            </p:stCondLst>
                            <p:childTnLst>
                              <p:par>
                                <p:cTn id="17" presetID="16" presetClass="entr" presetSubtype="37"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outVertical)">
                                      <p:cBhvr>
                                        <p:cTn id="1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2FB3060F-7319-4991-A447-4AB0F8785471}"/>
              </a:ext>
            </a:extLst>
          </p:cNvPr>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藥癮的復發與循環</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graphicFrame>
        <p:nvGraphicFramePr>
          <p:cNvPr id="5" name="資料庫圖表 4">
            <a:extLst>
              <a:ext uri="{FF2B5EF4-FFF2-40B4-BE49-F238E27FC236}">
                <a16:creationId xmlns:a16="http://schemas.microsoft.com/office/drawing/2014/main" id="{F22E4548-1B95-4D03-8294-7F34C665F3DA}"/>
              </a:ext>
            </a:extLst>
          </p:cNvPr>
          <p:cNvGraphicFramePr/>
          <p:nvPr/>
        </p:nvGraphicFramePr>
        <p:xfrm>
          <a:off x="4909483" y="944592"/>
          <a:ext cx="7104789" cy="5735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想法泡泡: 雲朵 6">
            <a:extLst>
              <a:ext uri="{FF2B5EF4-FFF2-40B4-BE49-F238E27FC236}">
                <a16:creationId xmlns:a16="http://schemas.microsoft.com/office/drawing/2014/main" id="{8E168F08-435E-4D89-ACAD-638CB059643D}"/>
              </a:ext>
            </a:extLst>
          </p:cNvPr>
          <p:cNvSpPr/>
          <p:nvPr/>
        </p:nvSpPr>
        <p:spPr>
          <a:xfrm>
            <a:off x="1007435" y="1596694"/>
            <a:ext cx="2880320" cy="2024327"/>
          </a:xfrm>
          <a:prstGeom prst="cloudCallout">
            <a:avLst>
              <a:gd name="adj1" fmla="val -237733"/>
              <a:gd name="adj2" fmla="val 12655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3733" b="1" dirty="0">
                <a:latin typeface="微軟正黑體" panose="020B0604030504040204" pitchFamily="34" charset="-120"/>
                <a:ea typeface="微軟正黑體" panose="020B0604030504040204" pitchFamily="34" charset="-120"/>
              </a:rPr>
              <a:t>永久</a:t>
            </a:r>
            <a:endParaRPr lang="en-US" altLang="zh-TW" sz="3733" b="1" dirty="0">
              <a:latin typeface="微軟正黑體" panose="020B0604030504040204" pitchFamily="34" charset="-120"/>
              <a:ea typeface="微軟正黑體" panose="020B0604030504040204" pitchFamily="34" charset="-120"/>
            </a:endParaRPr>
          </a:p>
          <a:p>
            <a:pPr algn="ctr"/>
            <a:r>
              <a:rPr lang="zh-TW" altLang="en-US" sz="3733" b="1" dirty="0">
                <a:latin typeface="微軟正黑體" panose="020B0604030504040204" pitchFamily="34" charset="-120"/>
                <a:ea typeface="微軟正黑體" panose="020B0604030504040204" pitchFamily="34" charset="-120"/>
              </a:rPr>
              <a:t>出口</a:t>
            </a:r>
          </a:p>
        </p:txBody>
      </p:sp>
      <p:sp>
        <p:nvSpPr>
          <p:cNvPr id="8" name="橢圓 7">
            <a:extLst>
              <a:ext uri="{FF2B5EF4-FFF2-40B4-BE49-F238E27FC236}">
                <a16:creationId xmlns:a16="http://schemas.microsoft.com/office/drawing/2014/main" id="{8BF6D380-3B44-49DA-AD68-CF44C04AC564}"/>
              </a:ext>
            </a:extLst>
          </p:cNvPr>
          <p:cNvSpPr/>
          <p:nvPr/>
        </p:nvSpPr>
        <p:spPr>
          <a:xfrm>
            <a:off x="2735627" y="2661146"/>
            <a:ext cx="2504381" cy="2504381"/>
          </a:xfrm>
          <a:prstGeom prst="ellipse">
            <a:avLst/>
          </a:prstGeom>
          <a:blipFill dpi="0" rotWithShape="1">
            <a:blip r:embed="rId7" cstate="email">
              <a:extLst>
                <a:ext uri="{28A0092B-C50C-407E-A947-70E740481C1C}">
                  <a14:useLocalDpi xmlns:a14="http://schemas.microsoft.com/office/drawing/2010/main"/>
                </a:ext>
              </a:extLst>
            </a:blip>
            <a:srcRect/>
            <a:stretch>
              <a:fillRect/>
            </a:stretch>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2400"/>
          </a:p>
        </p:txBody>
      </p:sp>
      <p:pic>
        <p:nvPicPr>
          <p:cNvPr id="9" name="Picture 4" descr="ãç®­é ­ãçåçæå°çµæ">
            <a:extLst>
              <a:ext uri="{FF2B5EF4-FFF2-40B4-BE49-F238E27FC236}">
                <a16:creationId xmlns:a16="http://schemas.microsoft.com/office/drawing/2014/main" id="{00A3FA63-74A0-4777-B11C-6048792358AF}"/>
              </a:ext>
            </a:extLst>
          </p:cNvPr>
          <p:cNvPicPr>
            <a:picLocks noChangeAspect="1" noChangeArrowheads="1"/>
          </p:cNvPicPr>
          <p:nvPr/>
        </p:nvPicPr>
        <p:blipFill>
          <a:blip r:embed="rId8" cstate="screen"/>
          <a:srcRect/>
          <a:stretch>
            <a:fillRect/>
          </a:stretch>
        </p:blipFill>
        <p:spPr bwMode="auto">
          <a:xfrm rot="3364476" flipV="1">
            <a:off x="3722583" y="221483"/>
            <a:ext cx="3099727" cy="3798211"/>
          </a:xfrm>
          <a:prstGeom prst="rect">
            <a:avLst/>
          </a:prstGeom>
          <a:noFill/>
        </p:spPr>
      </p:pic>
      <p:pic>
        <p:nvPicPr>
          <p:cNvPr id="2" name="圖片 1">
            <a:extLst>
              <a:ext uri="{FF2B5EF4-FFF2-40B4-BE49-F238E27FC236}">
                <a16:creationId xmlns:a16="http://schemas.microsoft.com/office/drawing/2014/main" id="{33EC243C-C83C-40BF-A02E-E19C7F9ABEAB}"/>
              </a:ext>
            </a:extLst>
          </p:cNvPr>
          <p:cNvPicPr>
            <a:picLocks noChangeAspect="1"/>
          </p:cNvPicPr>
          <p:nvPr/>
        </p:nvPicPr>
        <p:blipFill>
          <a:blip r:embed="rId9"/>
          <a:stretch>
            <a:fillRect/>
          </a:stretch>
        </p:blipFill>
        <p:spPr>
          <a:xfrm>
            <a:off x="262380" y="1088917"/>
            <a:ext cx="2281225" cy="5591236"/>
          </a:xfrm>
          <a:prstGeom prst="rect">
            <a:avLst/>
          </a:prstGeom>
        </p:spPr>
      </p:pic>
    </p:spTree>
    <p:extLst>
      <p:ext uri="{BB962C8B-B14F-4D97-AF65-F5344CB8AC3E}">
        <p14:creationId xmlns:p14="http://schemas.microsoft.com/office/powerpoint/2010/main" val="31375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3000"/>
                            </p:stCondLst>
                            <p:childTnLst>
                              <p:par>
                                <p:cTn id="13" presetID="22" presetClass="entr" presetSubtype="2"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1000"/>
                                        <p:tgtEl>
                                          <p:spTgt spid="9"/>
                                        </p:tgtEl>
                                      </p:cBhvr>
                                    </p:animEffect>
                                  </p:childTnLst>
                                </p:cTn>
                              </p:par>
                            </p:childTnLst>
                          </p:cTn>
                        </p:par>
                        <p:par>
                          <p:cTn id="16" fill="hold">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D6D43E2C-7880-43DB-98AE-89AA7B9BA5B8}"/>
              </a:ext>
            </a:extLst>
          </p:cNvPr>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en-US" altLang="zh-TW"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SAMHSA</a:t>
            </a: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的社會復歸</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pic>
        <p:nvPicPr>
          <p:cNvPr id="6" name="圖片 5">
            <a:extLst>
              <a:ext uri="{FF2B5EF4-FFF2-40B4-BE49-F238E27FC236}">
                <a16:creationId xmlns:a16="http://schemas.microsoft.com/office/drawing/2014/main" id="{A3B0D8C3-D0D9-4410-8A90-5EA8BE399715}"/>
              </a:ext>
            </a:extLst>
          </p:cNvPr>
          <p:cNvPicPr>
            <a:picLocks noChangeAspect="1"/>
          </p:cNvPicPr>
          <p:nvPr/>
        </p:nvPicPr>
        <p:blipFill>
          <a:blip r:embed="rId2"/>
          <a:stretch>
            <a:fillRect/>
          </a:stretch>
        </p:blipFill>
        <p:spPr>
          <a:xfrm>
            <a:off x="9393936" y="0"/>
            <a:ext cx="2798064" cy="6858000"/>
          </a:xfrm>
          <a:prstGeom prst="rect">
            <a:avLst/>
          </a:prstGeom>
        </p:spPr>
      </p:pic>
      <p:sp>
        <p:nvSpPr>
          <p:cNvPr id="7" name="文字方塊 6">
            <a:extLst>
              <a:ext uri="{FF2B5EF4-FFF2-40B4-BE49-F238E27FC236}">
                <a16:creationId xmlns:a16="http://schemas.microsoft.com/office/drawing/2014/main" id="{44C08192-15C6-4FC1-BFA5-14F896D13FD8}"/>
              </a:ext>
            </a:extLst>
          </p:cNvPr>
          <p:cNvSpPr txBox="1"/>
          <p:nvPr/>
        </p:nvSpPr>
        <p:spPr>
          <a:xfrm>
            <a:off x="335361" y="1333522"/>
            <a:ext cx="8832980" cy="3785652"/>
          </a:xfrm>
          <a:prstGeom prst="rect">
            <a:avLst/>
          </a:prstGeom>
          <a:noFill/>
        </p:spPr>
        <p:txBody>
          <a:bodyPr wrap="square">
            <a:spAutoFit/>
          </a:bodyPr>
          <a:lstStyle/>
          <a:p>
            <a:r>
              <a:rPr lang="en-US" altLang="zh-TW" sz="4000" dirty="0">
                <a:latin typeface="Times New Roman" panose="02020603050405020304" pitchFamily="18" charset="0"/>
                <a:ea typeface="標楷體" panose="03000509000000000000" pitchFamily="65" charset="-120"/>
              </a:rPr>
              <a:t>Recovery</a:t>
            </a:r>
            <a:r>
              <a:rPr lang="zh-TW" altLang="zh-TW" sz="4000" dirty="0">
                <a:latin typeface="Times New Roman" panose="02020603050405020304" pitchFamily="18" charset="0"/>
                <a:ea typeface="標楷體" panose="03000509000000000000" pitchFamily="65" charset="-120"/>
                <a:cs typeface="Times New Roman" panose="02020603050405020304" pitchFamily="18" charset="0"/>
              </a:rPr>
              <a:t>（復原</a:t>
            </a:r>
            <a:r>
              <a:rPr lang="en-US" altLang="zh-TW" sz="4000" dirty="0">
                <a:latin typeface="Times New Roman" panose="02020603050405020304" pitchFamily="18" charset="0"/>
                <a:ea typeface="標楷體" panose="03000509000000000000" pitchFamily="65" charset="-120"/>
              </a:rPr>
              <a:t>/</a:t>
            </a:r>
            <a:r>
              <a:rPr lang="zh-TW" altLang="zh-TW" sz="4000" dirty="0">
                <a:latin typeface="Times New Roman" panose="02020603050405020304" pitchFamily="18" charset="0"/>
                <a:ea typeface="標楷體" panose="03000509000000000000" pitchFamily="65" charset="-120"/>
                <a:cs typeface="Times New Roman" panose="02020603050405020304" pitchFamily="18" charset="0"/>
              </a:rPr>
              <a:t>社會復歸）是個人改善生理與安適（</a:t>
            </a:r>
            <a:r>
              <a:rPr lang="en-US" altLang="zh-TW" sz="4000" dirty="0">
                <a:latin typeface="Times New Roman" panose="02020603050405020304" pitchFamily="18" charset="0"/>
                <a:ea typeface="標楷體" panose="03000509000000000000" pitchFamily="65" charset="-120"/>
              </a:rPr>
              <a:t>Health and Wellness</a:t>
            </a:r>
            <a:r>
              <a:rPr lang="zh-TW" altLang="zh-TW" sz="4000" dirty="0">
                <a:latin typeface="Times New Roman" panose="02020603050405020304" pitchFamily="18" charset="0"/>
                <a:ea typeface="標楷體" panose="03000509000000000000" pitchFamily="65" charset="-120"/>
                <a:cs typeface="Times New Roman" panose="02020603050405020304" pitchFamily="18" charset="0"/>
              </a:rPr>
              <a:t>），過著自我指導的生活，並努力發揮全部潛能的過程</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4267" dirty="0">
              <a:latin typeface="Times New Roman" panose="02020603050405020304" pitchFamily="18" charset="0"/>
              <a:ea typeface="標楷體" panose="03000509000000000000" pitchFamily="65" charset="-120"/>
              <a:cs typeface="Times New Roman" panose="02020603050405020304" pitchFamily="18" charset="0"/>
            </a:endParaRPr>
          </a:p>
          <a:p>
            <a:pPr algn="r"/>
            <a:r>
              <a:rPr lang="en-US" altLang="zh-TW" sz="3733" dirty="0">
                <a:latin typeface="Times New Roman" panose="02020603050405020304" pitchFamily="18" charset="0"/>
                <a:ea typeface="標楷體" panose="03000509000000000000" pitchFamily="65" charset="-120"/>
              </a:rPr>
              <a:t>SAMHSA, 2011</a:t>
            </a:r>
            <a:endParaRPr lang="zh-TW" altLang="en-US" sz="3733" dirty="0"/>
          </a:p>
        </p:txBody>
      </p:sp>
    </p:spTree>
    <p:extLst>
      <p:ext uri="{BB962C8B-B14F-4D97-AF65-F5344CB8AC3E}">
        <p14:creationId xmlns:p14="http://schemas.microsoft.com/office/powerpoint/2010/main" val="637119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D6D43E2C-7880-43DB-98AE-89AA7B9BA5B8}"/>
              </a:ext>
            </a:extLst>
          </p:cNvPr>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如何支持</a:t>
            </a:r>
            <a:r>
              <a:rPr lang="en-US" altLang="zh-TW"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a:t>
            </a: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協助社會復歸</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pic>
        <p:nvPicPr>
          <p:cNvPr id="6" name="圖片 5">
            <a:extLst>
              <a:ext uri="{FF2B5EF4-FFF2-40B4-BE49-F238E27FC236}">
                <a16:creationId xmlns:a16="http://schemas.microsoft.com/office/drawing/2014/main" id="{A3B0D8C3-D0D9-4410-8A90-5EA8BE399715}"/>
              </a:ext>
            </a:extLst>
          </p:cNvPr>
          <p:cNvPicPr>
            <a:picLocks noChangeAspect="1"/>
          </p:cNvPicPr>
          <p:nvPr/>
        </p:nvPicPr>
        <p:blipFill>
          <a:blip r:embed="rId2"/>
          <a:stretch>
            <a:fillRect/>
          </a:stretch>
        </p:blipFill>
        <p:spPr>
          <a:xfrm>
            <a:off x="9393936" y="0"/>
            <a:ext cx="2798064" cy="6858000"/>
          </a:xfrm>
          <a:prstGeom prst="rect">
            <a:avLst/>
          </a:prstGeom>
        </p:spPr>
      </p:pic>
      <p:graphicFrame>
        <p:nvGraphicFramePr>
          <p:cNvPr id="5" name="資料庫圖表 4">
            <a:extLst>
              <a:ext uri="{FF2B5EF4-FFF2-40B4-BE49-F238E27FC236}">
                <a16:creationId xmlns:a16="http://schemas.microsoft.com/office/drawing/2014/main" id="{16E9AA4E-918A-4452-8003-0A6D1D2ADD87}"/>
              </a:ext>
            </a:extLst>
          </p:cNvPr>
          <p:cNvGraphicFramePr/>
          <p:nvPr/>
        </p:nvGraphicFramePr>
        <p:xfrm>
          <a:off x="239349" y="1195675"/>
          <a:ext cx="9025003" cy="5376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8715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de566403-13ba-4cbf-9b86-11a6112fbb02.jpg"/>
          <p:cNvPicPr>
            <a:picLocks noChangeAspect="1" noChangeArrowheads="1"/>
          </p:cNvPicPr>
          <p:nvPr/>
        </p:nvPicPr>
        <p:blipFill>
          <a:blip r:embed="rId2"/>
          <a:srcRect/>
          <a:stretch>
            <a:fillRect/>
          </a:stretch>
        </p:blipFill>
        <p:spPr bwMode="auto">
          <a:xfrm>
            <a:off x="0" y="0"/>
            <a:ext cx="12192000" cy="6858000"/>
          </a:xfrm>
          <a:prstGeom prst="rect">
            <a:avLst/>
          </a:prstGeom>
          <a:noFill/>
          <a:ln>
            <a:noFill/>
          </a:ln>
        </p:spPr>
      </p:pic>
      <p:sp>
        <p:nvSpPr>
          <p:cNvPr id="5" name="矩形 4"/>
          <p:cNvSpPr/>
          <p:nvPr/>
        </p:nvSpPr>
        <p:spPr>
          <a:xfrm>
            <a:off x="7" y="1857367"/>
            <a:ext cx="12191999" cy="3286148"/>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algn="ctr"/>
            <a:endParaRPr lang="zh-TW" altLang="en-US" sz="2400"/>
          </a:p>
        </p:txBody>
      </p:sp>
      <p:sp>
        <p:nvSpPr>
          <p:cNvPr id="4" name="副標題 2"/>
          <p:cNvSpPr>
            <a:spLocks noGrp="1"/>
          </p:cNvSpPr>
          <p:nvPr>
            <p:ph type="subTitle" idx="1"/>
          </p:nvPr>
        </p:nvSpPr>
        <p:spPr>
          <a:xfrm>
            <a:off x="1" y="3047997"/>
            <a:ext cx="12192000" cy="1047759"/>
          </a:xfrm>
        </p:spPr>
        <p:txBody>
          <a:bodyPr>
            <a:normAutofit/>
            <a:scene3d>
              <a:camera prst="orthographicFront"/>
              <a:lightRig rig="threePt" dir="t"/>
            </a:scene3d>
            <a:sp3d extrusionH="57150">
              <a:bevelT w="38100" h="38100"/>
            </a:sp3d>
          </a:bodyPr>
          <a:lstStyle/>
          <a:p>
            <a:r>
              <a:rPr lang="zh-TW" altLang="en-US" sz="5333"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國家的毒品防制策略</a:t>
            </a:r>
            <a:endParaRPr lang="en-US" altLang="zh-TW" b="1" dirty="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58053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標題 1">
            <a:extLst>
              <a:ext uri="{FF2B5EF4-FFF2-40B4-BE49-F238E27FC236}">
                <a16:creationId xmlns:a16="http://schemas.microsoft.com/office/drawing/2014/main" id="{94122074-70A0-44D3-A25E-BF5B16005E32}"/>
              </a:ext>
            </a:extLst>
          </p:cNvPr>
          <p:cNvSpPr>
            <a:spLocks noGrp="1"/>
          </p:cNvSpPr>
          <p:nvPr>
            <p:ph type="title"/>
          </p:nvPr>
        </p:nvSpPr>
        <p:spPr>
          <a:xfrm>
            <a:off x="838200" y="365125"/>
            <a:ext cx="10515600" cy="1325563"/>
          </a:xfrm>
        </p:spPr>
        <p:txBody>
          <a:bodyPr>
            <a:normAutofit/>
          </a:bodyPr>
          <a:lstStyle/>
          <a:p>
            <a:r>
              <a:rPr lang="zh-TW" altLang="en-US" sz="4800" b="1" dirty="0">
                <a:latin typeface="微軟正黑體" panose="020B0604030504040204" pitchFamily="34" charset="-120"/>
                <a:ea typeface="微軟正黑體" panose="020B0604030504040204" pitchFamily="34" charset="-120"/>
              </a:rPr>
              <a:t>我國毒品防制策略</a:t>
            </a:r>
          </a:p>
        </p:txBody>
      </p:sp>
      <p:graphicFrame>
        <p:nvGraphicFramePr>
          <p:cNvPr id="3" name="資料庫圖表 2">
            <a:extLst>
              <a:ext uri="{FF2B5EF4-FFF2-40B4-BE49-F238E27FC236}">
                <a16:creationId xmlns:a16="http://schemas.microsoft.com/office/drawing/2014/main" id="{61CB8021-B6B8-4590-9DF2-A34E8AC87211}"/>
              </a:ext>
            </a:extLst>
          </p:cNvPr>
          <p:cNvGraphicFramePr/>
          <p:nvPr>
            <p:extLst>
              <p:ext uri="{D42A27DB-BD31-4B8C-83A1-F6EECF244321}">
                <p14:modId xmlns:p14="http://schemas.microsoft.com/office/powerpoint/2010/main" val="3619056770"/>
              </p:ext>
            </p:extLst>
          </p:nvPr>
        </p:nvGraphicFramePr>
        <p:xfrm>
          <a:off x="2065556" y="429144"/>
          <a:ext cx="9670642" cy="6063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語音泡泡: 矩形 4">
            <a:extLst>
              <a:ext uri="{FF2B5EF4-FFF2-40B4-BE49-F238E27FC236}">
                <a16:creationId xmlns:a16="http://schemas.microsoft.com/office/drawing/2014/main" id="{0FA40C9F-716B-484F-89FD-FA64B35CD946}"/>
              </a:ext>
            </a:extLst>
          </p:cNvPr>
          <p:cNvSpPr/>
          <p:nvPr/>
        </p:nvSpPr>
        <p:spPr>
          <a:xfrm>
            <a:off x="8205366" y="365125"/>
            <a:ext cx="3691156" cy="503339"/>
          </a:xfrm>
          <a:prstGeom prst="wedgeRectCallout">
            <a:avLst>
              <a:gd name="adj1" fmla="val -57376"/>
              <a:gd name="adj2" fmla="val 536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400" b="1" dirty="0"/>
              <a:t>2006</a:t>
            </a:r>
            <a:r>
              <a:rPr lang="zh-TW" altLang="en-US" sz="2400" b="1" dirty="0"/>
              <a:t>年全國推動減害計畫</a:t>
            </a:r>
          </a:p>
        </p:txBody>
      </p:sp>
      <p:grpSp>
        <p:nvGrpSpPr>
          <p:cNvPr id="8" name="群組 7">
            <a:extLst>
              <a:ext uri="{FF2B5EF4-FFF2-40B4-BE49-F238E27FC236}">
                <a16:creationId xmlns:a16="http://schemas.microsoft.com/office/drawing/2014/main" id="{87ADD029-A11A-41F1-8085-A7C4528F4B8B}"/>
              </a:ext>
            </a:extLst>
          </p:cNvPr>
          <p:cNvGrpSpPr/>
          <p:nvPr/>
        </p:nvGrpSpPr>
        <p:grpSpPr>
          <a:xfrm>
            <a:off x="455802" y="2171015"/>
            <a:ext cx="3531779" cy="4321860"/>
            <a:chOff x="455802" y="1930851"/>
            <a:chExt cx="3531779" cy="4321860"/>
          </a:xfrm>
        </p:grpSpPr>
        <p:pic>
          <p:nvPicPr>
            <p:cNvPr id="6" name="圖片 5">
              <a:extLst>
                <a:ext uri="{FF2B5EF4-FFF2-40B4-BE49-F238E27FC236}">
                  <a16:creationId xmlns:a16="http://schemas.microsoft.com/office/drawing/2014/main" id="{BCA539BC-3F52-435C-8F14-4ACDC415FCD3}"/>
                </a:ext>
              </a:extLst>
            </p:cNvPr>
            <p:cNvPicPr>
              <a:picLocks noChangeAspect="1"/>
            </p:cNvPicPr>
            <p:nvPr/>
          </p:nvPicPr>
          <p:blipFill>
            <a:blip r:embed="rId7"/>
            <a:stretch>
              <a:fillRect/>
            </a:stretch>
          </p:blipFill>
          <p:spPr>
            <a:xfrm>
              <a:off x="455802" y="1930851"/>
              <a:ext cx="3531779" cy="4321860"/>
            </a:xfrm>
            <a:prstGeom prst="rect">
              <a:avLst/>
            </a:prstGeom>
          </p:spPr>
        </p:pic>
        <p:sp>
          <p:nvSpPr>
            <p:cNvPr id="7" name="矩形 6">
              <a:extLst>
                <a:ext uri="{FF2B5EF4-FFF2-40B4-BE49-F238E27FC236}">
                  <a16:creationId xmlns:a16="http://schemas.microsoft.com/office/drawing/2014/main" id="{87779687-6841-47E8-B092-545BA1C7CF2B}"/>
                </a:ext>
              </a:extLst>
            </p:cNvPr>
            <p:cNvSpPr/>
            <p:nvPr/>
          </p:nvSpPr>
          <p:spPr>
            <a:xfrm>
              <a:off x="550062" y="2021747"/>
              <a:ext cx="1803633" cy="293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2008</a:t>
              </a:r>
              <a:r>
                <a:rPr lang="zh-TW" altLang="en-US" dirty="0"/>
                <a:t>反毒報告書</a:t>
              </a:r>
            </a:p>
          </p:txBody>
        </p:sp>
      </p:grpSp>
      <p:sp>
        <p:nvSpPr>
          <p:cNvPr id="22" name="語音泡泡: 矩形 21">
            <a:extLst>
              <a:ext uri="{FF2B5EF4-FFF2-40B4-BE49-F238E27FC236}">
                <a16:creationId xmlns:a16="http://schemas.microsoft.com/office/drawing/2014/main" id="{56E40DA3-9C45-4A1B-9431-736F51FAC894}"/>
              </a:ext>
            </a:extLst>
          </p:cNvPr>
          <p:cNvSpPr/>
          <p:nvPr/>
        </p:nvSpPr>
        <p:spPr>
          <a:xfrm>
            <a:off x="8205366" y="1048625"/>
            <a:ext cx="3691156" cy="838898"/>
          </a:xfrm>
          <a:prstGeom prst="wedgeRectCallout">
            <a:avLst>
              <a:gd name="adj1" fmla="val -49876"/>
              <a:gd name="adj2" fmla="val 2695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400" b="1" dirty="0"/>
              <a:t>新世代反毒策略 第二期</a:t>
            </a:r>
            <a:endParaRPr lang="en-US" altLang="zh-TW" sz="2400" b="1" dirty="0"/>
          </a:p>
          <a:p>
            <a:pPr algn="ctr"/>
            <a:r>
              <a:rPr lang="zh-TW" altLang="en-US" sz="2400" b="1" dirty="0"/>
              <a:t>三減 新策略</a:t>
            </a:r>
          </a:p>
        </p:txBody>
      </p:sp>
    </p:spTree>
    <p:extLst>
      <p:ext uri="{BB962C8B-B14F-4D97-AF65-F5344CB8AC3E}">
        <p14:creationId xmlns:p14="http://schemas.microsoft.com/office/powerpoint/2010/main" val="35662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23490BED-581B-4380-89EF-AB4394AD47D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800" b="1" dirty="0">
                <a:latin typeface="微軟正黑體" panose="020B0604030504040204" pitchFamily="34" charset="-120"/>
                <a:ea typeface="微軟正黑體" panose="020B0604030504040204" pitchFamily="34" charset="-120"/>
              </a:rPr>
              <a:t>台灣藥物濫用問題發展史</a:t>
            </a:r>
          </a:p>
        </p:txBody>
      </p:sp>
      <p:sp>
        <p:nvSpPr>
          <p:cNvPr id="11" name="內容版面配置區 2">
            <a:extLst>
              <a:ext uri="{FF2B5EF4-FFF2-40B4-BE49-F238E27FC236}">
                <a16:creationId xmlns:a16="http://schemas.microsoft.com/office/drawing/2014/main" id="{DF2BABC2-C3E0-4956-A5AA-4630DE4D7759}"/>
              </a:ext>
            </a:extLst>
          </p:cNvPr>
          <p:cNvSpPr txBox="1">
            <a:spLocks/>
          </p:cNvSpPr>
          <p:nvPr/>
        </p:nvSpPr>
        <p:spPr>
          <a:xfrm>
            <a:off x="1589089" y="1439314"/>
            <a:ext cx="10194596" cy="52186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Tx/>
              <a:buNone/>
            </a:pPr>
            <a:r>
              <a:rPr lang="en-US" altLang="zh-TW" dirty="0">
                <a:latin typeface="Adobe 繁黑體 Std B" pitchFamily="34" charset="-120"/>
                <a:ea typeface="Adobe 繁黑體 Std B" pitchFamily="34" charset="-120"/>
              </a:rPr>
              <a:t>●</a:t>
            </a:r>
            <a:r>
              <a:rPr lang="zh-TW" altLang="en-US" dirty="0">
                <a:latin typeface="Adobe 繁黑體 Std B" pitchFamily="34" charset="-120"/>
                <a:ea typeface="Adobe 繁黑體 Std B" pitchFamily="34" charset="-120"/>
              </a:rPr>
              <a:t>光復前：鴉片</a:t>
            </a:r>
          </a:p>
          <a:p>
            <a:pPr>
              <a:lnSpc>
                <a:spcPct val="150000"/>
              </a:lnSpc>
              <a:buFontTx/>
              <a:buNone/>
            </a:pPr>
            <a:r>
              <a:rPr lang="en-US" altLang="zh-TW" dirty="0">
                <a:latin typeface="Adobe 繁黑體 Std B" pitchFamily="34" charset="-120"/>
                <a:ea typeface="Adobe 繁黑體 Std B" pitchFamily="34" charset="-120"/>
              </a:rPr>
              <a:t>●</a:t>
            </a:r>
            <a:r>
              <a:rPr lang="zh-TW" altLang="en-US" dirty="0">
                <a:latin typeface="Adobe 繁黑體 Std B" pitchFamily="34" charset="-120"/>
                <a:ea typeface="Adobe 繁黑體 Std B" pitchFamily="34" charset="-120"/>
              </a:rPr>
              <a:t>民國</a:t>
            </a:r>
            <a:r>
              <a:rPr lang="en-US" altLang="zh-TW" dirty="0">
                <a:latin typeface="Adobe 繁黑體 Std B" pitchFamily="34" charset="-120"/>
                <a:ea typeface="Adobe 繁黑體 Std B" pitchFamily="34" charset="-120"/>
              </a:rPr>
              <a:t>50</a:t>
            </a:r>
            <a:r>
              <a:rPr lang="zh-TW" altLang="en-US" dirty="0">
                <a:latin typeface="Adobe 繁黑體 Std B" pitchFamily="34" charset="-120"/>
                <a:ea typeface="Adobe 繁黑體 Std B" pitchFamily="34" charset="-120"/>
              </a:rPr>
              <a:t>年代：強力膠</a:t>
            </a:r>
          </a:p>
          <a:p>
            <a:pPr>
              <a:lnSpc>
                <a:spcPct val="150000"/>
              </a:lnSpc>
              <a:buFontTx/>
              <a:buNone/>
            </a:pPr>
            <a:r>
              <a:rPr lang="en-US" altLang="zh-TW" sz="2400" dirty="0">
                <a:latin typeface="Adobe 繁黑體 Std B" pitchFamily="34" charset="-120"/>
                <a:ea typeface="Adobe 繁黑體 Std B" pitchFamily="34" charset="-120"/>
              </a:rPr>
              <a:t>●</a:t>
            </a:r>
            <a:r>
              <a:rPr lang="zh-TW" altLang="en-US" sz="2400" dirty="0">
                <a:latin typeface="Adobe 繁黑體 Std B" pitchFamily="34" charset="-120"/>
                <a:ea typeface="Adobe 繁黑體 Std B" pitchFamily="34" charset="-120"/>
              </a:rPr>
              <a:t> </a:t>
            </a:r>
            <a:r>
              <a:rPr lang="zh-TW" altLang="en-US" dirty="0">
                <a:latin typeface="Adobe 繁黑體 Std B" pitchFamily="34" charset="-120"/>
                <a:ea typeface="Adobe 繁黑體 Std B" pitchFamily="34" charset="-120"/>
              </a:rPr>
              <a:t>民國</a:t>
            </a:r>
            <a:r>
              <a:rPr lang="en-US" altLang="zh-TW" dirty="0">
                <a:latin typeface="Adobe 繁黑體 Std B" pitchFamily="34" charset="-120"/>
                <a:ea typeface="Adobe 繁黑體 Std B" pitchFamily="34" charset="-120"/>
              </a:rPr>
              <a:t>60</a:t>
            </a:r>
            <a:r>
              <a:rPr lang="zh-TW" altLang="en-US" dirty="0">
                <a:latin typeface="Adobe 繁黑體 Std B" pitchFamily="34" charset="-120"/>
                <a:ea typeface="Adobe 繁黑體 Std B" pitchFamily="34" charset="-120"/>
              </a:rPr>
              <a:t>年代：速賜康</a:t>
            </a:r>
          </a:p>
          <a:p>
            <a:pPr>
              <a:lnSpc>
                <a:spcPct val="150000"/>
              </a:lnSpc>
              <a:buFontTx/>
              <a:buNone/>
            </a:pPr>
            <a:r>
              <a:rPr lang="en-US" altLang="zh-TW" dirty="0">
                <a:latin typeface="Adobe 繁黑體 Std B" pitchFamily="34" charset="-120"/>
                <a:ea typeface="Adobe 繁黑體 Std B" pitchFamily="34" charset="-120"/>
              </a:rPr>
              <a:t>●</a:t>
            </a:r>
            <a:r>
              <a:rPr lang="zh-TW" altLang="en-US" dirty="0">
                <a:latin typeface="Adobe 繁黑體 Std B" pitchFamily="34" charset="-120"/>
                <a:ea typeface="Adobe 繁黑體 Std B" pitchFamily="34" charset="-120"/>
              </a:rPr>
              <a:t>民國</a:t>
            </a:r>
            <a:r>
              <a:rPr lang="en-US" altLang="zh-TW" dirty="0">
                <a:latin typeface="Adobe 繁黑體 Std B" pitchFamily="34" charset="-120"/>
                <a:ea typeface="Adobe 繁黑體 Std B" pitchFamily="34" charset="-120"/>
              </a:rPr>
              <a:t>70</a:t>
            </a:r>
            <a:r>
              <a:rPr lang="zh-TW" altLang="en-US" dirty="0">
                <a:latin typeface="Adobe 繁黑體 Std B" pitchFamily="34" charset="-120"/>
                <a:ea typeface="Adobe 繁黑體 Std B" pitchFamily="34" charset="-120"/>
              </a:rPr>
              <a:t>年代：紅中、青發、白板</a:t>
            </a:r>
          </a:p>
          <a:p>
            <a:pPr>
              <a:lnSpc>
                <a:spcPct val="150000"/>
              </a:lnSpc>
              <a:buFontTx/>
              <a:buNone/>
            </a:pPr>
            <a:r>
              <a:rPr lang="en-US" altLang="zh-TW" dirty="0">
                <a:latin typeface="Adobe 繁黑體 Std B" pitchFamily="34" charset="-120"/>
                <a:ea typeface="Adobe 繁黑體 Std B" pitchFamily="34" charset="-120"/>
              </a:rPr>
              <a:t>●</a:t>
            </a:r>
            <a:r>
              <a:rPr lang="zh-TW" altLang="en-US" dirty="0">
                <a:latin typeface="Adobe 繁黑體 Std B" pitchFamily="34" charset="-120"/>
                <a:ea typeface="Adobe 繁黑體 Std B" pitchFamily="34" charset="-120"/>
              </a:rPr>
              <a:t>民國</a:t>
            </a:r>
            <a:r>
              <a:rPr lang="en-US" altLang="zh-TW" dirty="0">
                <a:latin typeface="Adobe 繁黑體 Std B" pitchFamily="34" charset="-120"/>
                <a:ea typeface="Adobe 繁黑體 Std B" pitchFamily="34" charset="-120"/>
              </a:rPr>
              <a:t>79</a:t>
            </a:r>
            <a:r>
              <a:rPr lang="zh-TW" altLang="en-US" dirty="0">
                <a:latin typeface="Adobe 繁黑體 Std B" pitchFamily="34" charset="-120"/>
                <a:ea typeface="Adobe 繁黑體 Std B" pitchFamily="34" charset="-120"/>
              </a:rPr>
              <a:t>年以後：</a:t>
            </a:r>
            <a:r>
              <a:rPr lang="en-US" altLang="zh-TW" dirty="0">
                <a:latin typeface="Adobe 繁黑體 Std B" pitchFamily="34" charset="-120"/>
                <a:ea typeface="Adobe 繁黑體 Std B" pitchFamily="34" charset="-120"/>
              </a:rPr>
              <a:t>(</a:t>
            </a:r>
            <a:r>
              <a:rPr lang="zh-TW" altLang="en-US" dirty="0">
                <a:latin typeface="Adobe 繁黑體 Std B" pitchFamily="34" charset="-120"/>
                <a:ea typeface="Adobe 繁黑體 Std B" pitchFamily="34" charset="-120"/>
              </a:rPr>
              <a:t>甲基</a:t>
            </a:r>
            <a:r>
              <a:rPr lang="en-US" altLang="zh-TW" dirty="0">
                <a:latin typeface="Adobe 繁黑體 Std B" pitchFamily="34" charset="-120"/>
                <a:ea typeface="Adobe 繁黑體 Std B" pitchFamily="34" charset="-120"/>
              </a:rPr>
              <a:t>)</a:t>
            </a:r>
            <a:r>
              <a:rPr lang="zh-TW" altLang="en-US" dirty="0">
                <a:latin typeface="Adobe 繁黑體 Std B" pitchFamily="34" charset="-120"/>
                <a:ea typeface="Adobe 繁黑體 Std B" pitchFamily="34" charset="-120"/>
              </a:rPr>
              <a:t>安非他命 、海洛因</a:t>
            </a:r>
          </a:p>
          <a:p>
            <a:pPr>
              <a:lnSpc>
                <a:spcPct val="150000"/>
              </a:lnSpc>
              <a:buFontTx/>
              <a:buNone/>
            </a:pPr>
            <a:r>
              <a:rPr lang="en-US" altLang="zh-TW" dirty="0">
                <a:latin typeface="Adobe 繁黑體 Std B" pitchFamily="34" charset="-120"/>
                <a:ea typeface="Adobe 繁黑體 Std B" pitchFamily="34" charset="-120"/>
              </a:rPr>
              <a:t>●</a:t>
            </a:r>
            <a:r>
              <a:rPr lang="zh-TW" altLang="en-US" dirty="0">
                <a:latin typeface="Adobe 繁黑體 Std B" pitchFamily="34" charset="-120"/>
                <a:ea typeface="Adobe 繁黑體 Std B" pitchFamily="34" charset="-120"/>
              </a:rPr>
              <a:t>目前：甲基安非他命、海洛因、</a:t>
            </a:r>
            <a:r>
              <a:rPr lang="en-US" altLang="zh-TW" dirty="0">
                <a:latin typeface="Adobe 繁黑體 Std B" pitchFamily="34" charset="-120"/>
                <a:ea typeface="Adobe 繁黑體 Std B" pitchFamily="34" charset="-120"/>
              </a:rPr>
              <a:t>FM2</a:t>
            </a:r>
            <a:r>
              <a:rPr lang="zh-TW" altLang="en-US" dirty="0">
                <a:latin typeface="Adobe 繁黑體 Std B" pitchFamily="34" charset="-120"/>
                <a:ea typeface="Adobe 繁黑體 Std B" pitchFamily="34" charset="-120"/>
              </a:rPr>
              <a:t>、安眠鎮靜劑、強力膠、</a:t>
            </a:r>
            <a:endParaRPr lang="en-US" altLang="zh-TW" dirty="0">
              <a:latin typeface="Adobe 繁黑體 Std B" pitchFamily="34" charset="-120"/>
              <a:ea typeface="Adobe 繁黑體 Std B" pitchFamily="34" charset="-120"/>
            </a:endParaRPr>
          </a:p>
          <a:p>
            <a:pPr>
              <a:lnSpc>
                <a:spcPct val="150000"/>
              </a:lnSpc>
              <a:buFontTx/>
              <a:buNone/>
            </a:pPr>
            <a:r>
              <a:rPr lang="en-US" altLang="zh-TW" dirty="0">
                <a:latin typeface="Adobe 繁黑體 Std B" pitchFamily="34" charset="-120"/>
                <a:ea typeface="Adobe 繁黑體 Std B" pitchFamily="34" charset="-120"/>
              </a:rPr>
              <a:t>                  </a:t>
            </a:r>
            <a:r>
              <a:rPr lang="zh-TW" altLang="en-US" dirty="0">
                <a:latin typeface="Adobe 繁黑體 Std B" pitchFamily="34" charset="-120"/>
                <a:ea typeface="Adobe 繁黑體 Std B" pitchFamily="34" charset="-120"/>
              </a:rPr>
              <a:t>快樂丸</a:t>
            </a:r>
            <a:r>
              <a:rPr lang="en-US" altLang="zh-TW" dirty="0">
                <a:latin typeface="Adobe 繁黑體 Std B" pitchFamily="34" charset="-120"/>
                <a:ea typeface="Adobe 繁黑體 Std B" pitchFamily="34" charset="-120"/>
              </a:rPr>
              <a:t>(MDMA)</a:t>
            </a:r>
            <a:r>
              <a:rPr lang="zh-TW" altLang="en-US" dirty="0">
                <a:latin typeface="Adobe 繁黑體 Std B" pitchFamily="34" charset="-120"/>
                <a:ea typeface="Adobe 繁黑體 Std B" pitchFamily="34" charset="-120"/>
              </a:rPr>
              <a:t>、 大麻、 </a:t>
            </a:r>
            <a:r>
              <a:rPr lang="en-US" altLang="zh-TW" dirty="0">
                <a:latin typeface="Adobe 繁黑體 Std B" pitchFamily="34" charset="-120"/>
                <a:ea typeface="Adobe 繁黑體 Std B" pitchFamily="34" charset="-120"/>
              </a:rPr>
              <a:t>K</a:t>
            </a:r>
            <a:r>
              <a:rPr lang="zh-TW" altLang="en-US" dirty="0">
                <a:latin typeface="Adobe 繁黑體 Std B" pitchFamily="34" charset="-120"/>
                <a:ea typeface="Adobe 繁黑體 Std B" pitchFamily="34" charset="-120"/>
              </a:rPr>
              <a:t>他命（</a:t>
            </a:r>
            <a:r>
              <a:rPr lang="en-US" altLang="zh-TW" dirty="0">
                <a:latin typeface="Adobe 繁黑體 Std B" pitchFamily="34" charset="-120"/>
                <a:ea typeface="Adobe 繁黑體 Std B" pitchFamily="34" charset="-120"/>
              </a:rPr>
              <a:t>Ketamine</a:t>
            </a:r>
            <a:r>
              <a:rPr lang="zh-TW" altLang="en-US" dirty="0">
                <a:latin typeface="Adobe 繁黑體 Std B" pitchFamily="34" charset="-120"/>
                <a:ea typeface="Adobe 繁黑體 Std B" pitchFamily="34" charset="-120"/>
              </a:rPr>
              <a:t>）等</a:t>
            </a:r>
            <a:r>
              <a:rPr lang="zh-TW" altLang="en-US" sz="2400" dirty="0">
                <a:latin typeface="Adobe 繁黑體 Std B" pitchFamily="34" charset="-120"/>
                <a:ea typeface="Adobe 繁黑體 Std B" pitchFamily="34" charset="-120"/>
              </a:rPr>
              <a:t>         </a:t>
            </a:r>
          </a:p>
          <a:p>
            <a:pPr>
              <a:lnSpc>
                <a:spcPct val="150000"/>
              </a:lnSpc>
            </a:pPr>
            <a:endParaRPr lang="zh-TW" altLang="en-US" dirty="0"/>
          </a:p>
        </p:txBody>
      </p:sp>
      <p:cxnSp>
        <p:nvCxnSpPr>
          <p:cNvPr id="12" name="直線接點 11">
            <a:extLst>
              <a:ext uri="{FF2B5EF4-FFF2-40B4-BE49-F238E27FC236}">
                <a16:creationId xmlns:a16="http://schemas.microsoft.com/office/drawing/2014/main" id="{877F30EB-CF81-4838-AC11-1366CB89BA96}"/>
              </a:ext>
            </a:extLst>
          </p:cNvPr>
          <p:cNvCxnSpPr/>
          <p:nvPr/>
        </p:nvCxnSpPr>
        <p:spPr>
          <a:xfrm>
            <a:off x="267960" y="5029118"/>
            <a:ext cx="11515725" cy="9525"/>
          </a:xfrm>
          <a:prstGeom prst="line">
            <a:avLst/>
          </a:prstGeom>
          <a:ln w="57150">
            <a:prstDash val="dash"/>
          </a:ln>
        </p:spPr>
        <p:style>
          <a:lnRef idx="2">
            <a:schemeClr val="accent1"/>
          </a:lnRef>
          <a:fillRef idx="0">
            <a:schemeClr val="accent1"/>
          </a:fillRef>
          <a:effectRef idx="1">
            <a:schemeClr val="accent1"/>
          </a:effectRef>
          <a:fontRef idx="minor">
            <a:schemeClr val="tx1"/>
          </a:fontRef>
        </p:style>
      </p:cxnSp>
      <p:sp>
        <p:nvSpPr>
          <p:cNvPr id="13" name="文字方塊 12">
            <a:extLst>
              <a:ext uri="{FF2B5EF4-FFF2-40B4-BE49-F238E27FC236}">
                <a16:creationId xmlns:a16="http://schemas.microsoft.com/office/drawing/2014/main" id="{1A56840D-C055-4DAE-A53D-14CE301ADE5C}"/>
              </a:ext>
            </a:extLst>
          </p:cNvPr>
          <p:cNvSpPr txBox="1"/>
          <p:nvPr/>
        </p:nvSpPr>
        <p:spPr>
          <a:xfrm>
            <a:off x="152236" y="5143335"/>
            <a:ext cx="1552576" cy="930511"/>
          </a:xfrm>
          <a:prstGeom prst="rect">
            <a:avLst/>
          </a:prstGeom>
          <a:noFill/>
        </p:spPr>
        <p:txBody>
          <a:bodyPr wrap="square" rtlCol="0">
            <a:spAutoFit/>
          </a:bodyPr>
          <a:lstStyle/>
          <a:p>
            <a:pPr>
              <a:lnSpc>
                <a:spcPct val="130000"/>
              </a:lnSpc>
              <a:spcBef>
                <a:spcPts val="600"/>
              </a:spcBef>
            </a:pPr>
            <a:r>
              <a:rPr lang="zh-TW" altLang="en-US" sz="2000" b="1" kern="0" dirty="0">
                <a:solidFill>
                  <a:srgbClr val="C00000"/>
                </a:solidFill>
                <a:latin typeface="微软雅黑" panose="020B0503020204020204" pitchFamily="34" charset="-122"/>
                <a:ea typeface="微软雅黑" panose="020B0503020204020204" pitchFamily="34" charset="-122"/>
                <a:cs typeface="+mn-ea"/>
                <a:sym typeface="+mn-lt"/>
              </a:rPr>
              <a:t>民國</a:t>
            </a:r>
            <a:r>
              <a:rPr lang="en-US" altLang="zh-TW" sz="2000" b="1" kern="0" dirty="0">
                <a:solidFill>
                  <a:srgbClr val="C00000"/>
                </a:solidFill>
                <a:latin typeface="微软雅黑" panose="020B0503020204020204" pitchFamily="34" charset="-122"/>
                <a:ea typeface="微软雅黑" panose="020B0503020204020204" pitchFamily="34" charset="-122"/>
                <a:cs typeface="+mn-ea"/>
                <a:sym typeface="+mn-lt"/>
              </a:rPr>
              <a:t>83</a:t>
            </a:r>
            <a:r>
              <a:rPr lang="zh-TW" altLang="en-US" sz="2000" b="1" kern="0" dirty="0">
                <a:solidFill>
                  <a:srgbClr val="C00000"/>
                </a:solidFill>
                <a:latin typeface="微软雅黑" panose="020B0503020204020204" pitchFamily="34" charset="-122"/>
                <a:ea typeface="微软雅黑" panose="020B0503020204020204" pitchFamily="34" charset="-122"/>
                <a:cs typeface="+mn-ea"/>
                <a:sym typeface="+mn-lt"/>
              </a:rPr>
              <a:t>年</a:t>
            </a:r>
            <a:endParaRPr lang="en-US" altLang="zh-TW" sz="2000" b="1" kern="0" dirty="0">
              <a:solidFill>
                <a:srgbClr val="C00000"/>
              </a:solidFill>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lang="zh-TW" altLang="en-US" sz="2000" b="1" kern="0" dirty="0">
                <a:solidFill>
                  <a:srgbClr val="C00000"/>
                </a:solidFill>
                <a:latin typeface="微软雅黑" panose="020B0503020204020204" pitchFamily="34" charset="-122"/>
                <a:ea typeface="微软雅黑" panose="020B0503020204020204" pitchFamily="34" charset="-122"/>
                <a:cs typeface="+mn-ea"/>
                <a:sym typeface="+mn-lt"/>
              </a:rPr>
              <a:t>反毒大作戰</a:t>
            </a:r>
          </a:p>
        </p:txBody>
      </p:sp>
      <p:sp>
        <p:nvSpPr>
          <p:cNvPr id="2" name="爆炸: 八角 1">
            <a:extLst>
              <a:ext uri="{FF2B5EF4-FFF2-40B4-BE49-F238E27FC236}">
                <a16:creationId xmlns:a16="http://schemas.microsoft.com/office/drawing/2014/main" id="{FD0B4768-E37E-4E60-97A6-546BA3F0E11E}"/>
              </a:ext>
            </a:extLst>
          </p:cNvPr>
          <p:cNvSpPr/>
          <p:nvPr/>
        </p:nvSpPr>
        <p:spPr>
          <a:xfrm rot="708754">
            <a:off x="5377946" y="750143"/>
            <a:ext cx="6306085" cy="412784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每個世代的毒品問題</a:t>
            </a:r>
            <a:br>
              <a:rPr lang="en-US" altLang="zh-TW" sz="2800" b="1" dirty="0">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都有它的社會脈絡</a:t>
            </a:r>
          </a:p>
        </p:txBody>
      </p:sp>
    </p:spTree>
    <p:extLst>
      <p:ext uri="{BB962C8B-B14F-4D97-AF65-F5344CB8AC3E}">
        <p14:creationId xmlns:p14="http://schemas.microsoft.com/office/powerpoint/2010/main" val="28751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標題 1">
            <a:extLst>
              <a:ext uri="{FF2B5EF4-FFF2-40B4-BE49-F238E27FC236}">
                <a16:creationId xmlns:a16="http://schemas.microsoft.com/office/drawing/2014/main" id="{94122074-70A0-44D3-A25E-BF5B16005E32}"/>
              </a:ext>
            </a:extLst>
          </p:cNvPr>
          <p:cNvSpPr>
            <a:spLocks noGrp="1"/>
          </p:cNvSpPr>
          <p:nvPr>
            <p:ph type="title"/>
          </p:nvPr>
        </p:nvSpPr>
        <p:spPr>
          <a:xfrm>
            <a:off x="838200" y="365125"/>
            <a:ext cx="10515600" cy="1325563"/>
          </a:xfrm>
        </p:spPr>
        <p:txBody>
          <a:bodyPr>
            <a:normAutofit/>
          </a:bodyPr>
          <a:lstStyle/>
          <a:p>
            <a:r>
              <a:rPr lang="zh-TW" altLang="en-US" sz="4800" b="1" dirty="0">
                <a:latin typeface="微軟正黑體" panose="020B0604030504040204" pitchFamily="34" charset="-120"/>
                <a:ea typeface="微軟正黑體" panose="020B0604030504040204" pitchFamily="34" charset="-120"/>
              </a:rPr>
              <a:t>新世代反毒策略（</a:t>
            </a:r>
            <a:r>
              <a:rPr lang="en-US" altLang="zh-TW" sz="4800" b="1" dirty="0">
                <a:latin typeface="微軟正黑體" panose="020B0604030504040204" pitchFamily="34" charset="-120"/>
                <a:ea typeface="微軟正黑體" panose="020B0604030504040204" pitchFamily="34" charset="-120"/>
              </a:rPr>
              <a:t>106</a:t>
            </a:r>
            <a:r>
              <a:rPr lang="zh-TW" altLang="en-US" sz="4800" b="1" dirty="0">
                <a:latin typeface="微軟正黑體" panose="020B0604030504040204" pitchFamily="34" charset="-120"/>
                <a:ea typeface="微軟正黑體" panose="020B0604030504040204" pitchFamily="34" charset="-120"/>
              </a:rPr>
              <a:t>～</a:t>
            </a:r>
            <a:r>
              <a:rPr lang="en-US" altLang="zh-TW" sz="4800" b="1" dirty="0">
                <a:latin typeface="微軟正黑體" panose="020B0604030504040204" pitchFamily="34" charset="-120"/>
                <a:ea typeface="微軟正黑體" panose="020B0604030504040204" pitchFamily="34" charset="-120"/>
              </a:rPr>
              <a:t>109</a:t>
            </a:r>
            <a:r>
              <a:rPr lang="zh-TW" altLang="en-US" sz="4800" b="1" dirty="0">
                <a:latin typeface="微軟正黑體" panose="020B0604030504040204" pitchFamily="34" charset="-120"/>
                <a:ea typeface="微軟正黑體" panose="020B0604030504040204" pitchFamily="34" charset="-120"/>
              </a:rPr>
              <a:t>）</a:t>
            </a:r>
          </a:p>
        </p:txBody>
      </p:sp>
      <p:sp>
        <p:nvSpPr>
          <p:cNvPr id="9" name="內容版面配置區 2">
            <a:extLst>
              <a:ext uri="{FF2B5EF4-FFF2-40B4-BE49-F238E27FC236}">
                <a16:creationId xmlns:a16="http://schemas.microsoft.com/office/drawing/2014/main" id="{02C8D1B3-99C8-45FA-AEFE-FA951AE23121}"/>
              </a:ext>
            </a:extLst>
          </p:cNvPr>
          <p:cNvSpPr txBox="1">
            <a:spLocks/>
          </p:cNvSpPr>
          <p:nvPr/>
        </p:nvSpPr>
        <p:spPr>
          <a:xfrm>
            <a:off x="838200" y="1609725"/>
            <a:ext cx="10515600" cy="4695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3200" b="1" dirty="0">
                <a:latin typeface="標楷體" panose="03000509000000000000" pitchFamily="65" charset="-120"/>
                <a:ea typeface="標楷體" panose="03000509000000000000" pitchFamily="65" charset="-120"/>
              </a:rPr>
              <a:t>毒品問題</a:t>
            </a:r>
            <a:r>
              <a:rPr lang="zh-TW" altLang="en-US" sz="3200" dirty="0">
                <a:latin typeface="標楷體" panose="03000509000000000000" pitchFamily="65" charset="-120"/>
                <a:ea typeface="標楷體" panose="03000509000000000000" pitchFamily="65" charset="-120"/>
              </a:rPr>
              <a:t>：</a:t>
            </a:r>
            <a:endParaRPr lang="en-US" altLang="zh-TW" sz="32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安非他命類毒品濫用攀升</a:t>
            </a:r>
            <a:endParaRPr lang="en-US" altLang="zh-TW" sz="2800" dirty="0">
              <a:latin typeface="標楷體" panose="03000509000000000000" pitchFamily="65" charset="-120"/>
              <a:ea typeface="標楷體" panose="03000509000000000000" pitchFamily="65" charset="-120"/>
            </a:endParaRPr>
          </a:p>
          <a:p>
            <a:pPr lvl="1"/>
            <a:r>
              <a:rPr lang="en-US" altLang="zh-TW" sz="2800" dirty="0">
                <a:latin typeface="標楷體" panose="03000509000000000000" pitchFamily="65" charset="-120"/>
                <a:ea typeface="標楷體" panose="03000509000000000000" pitchFamily="65" charset="-120"/>
              </a:rPr>
              <a:t>K</a:t>
            </a:r>
            <a:r>
              <a:rPr lang="zh-TW" altLang="en-US" sz="2800" dirty="0">
                <a:latin typeface="標楷體" panose="03000509000000000000" pitchFamily="65" charset="-120"/>
                <a:ea typeface="標楷體" panose="03000509000000000000" pitchFamily="65" charset="-120"/>
              </a:rPr>
              <a:t>他命毒品使用者仍多</a:t>
            </a:r>
            <a:endParaRPr lang="en-US" altLang="zh-TW"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新興混合式毒品快速竄起</a:t>
            </a:r>
            <a:endParaRPr lang="en-US" altLang="zh-TW"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毒品新生人口下降有限</a:t>
            </a:r>
            <a:endParaRPr lang="en-US" altLang="zh-TW"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青少年及校園毒品查緝效能不足</a:t>
            </a:r>
            <a:endParaRPr lang="en-US" altLang="zh-TW" sz="2800" dirty="0">
              <a:latin typeface="標楷體" panose="03000509000000000000" pitchFamily="65" charset="-120"/>
              <a:ea typeface="標楷體" panose="03000509000000000000" pitchFamily="65" charset="-120"/>
            </a:endParaRPr>
          </a:p>
        </p:txBody>
      </p:sp>
      <p:grpSp>
        <p:nvGrpSpPr>
          <p:cNvPr id="10" name="群組 21">
            <a:extLst>
              <a:ext uri="{FF2B5EF4-FFF2-40B4-BE49-F238E27FC236}">
                <a16:creationId xmlns:a16="http://schemas.microsoft.com/office/drawing/2014/main" id="{EA6218B8-A3A8-4456-8E7E-F3B0DB80384E}"/>
              </a:ext>
            </a:extLst>
          </p:cNvPr>
          <p:cNvGrpSpPr>
            <a:grpSpLocks/>
          </p:cNvGrpSpPr>
          <p:nvPr/>
        </p:nvGrpSpPr>
        <p:grpSpPr bwMode="auto">
          <a:xfrm>
            <a:off x="3727387" y="2139580"/>
            <a:ext cx="7993063" cy="1730375"/>
            <a:chOff x="539552" y="1626642"/>
            <a:chExt cx="7992887" cy="1730350"/>
          </a:xfrm>
        </p:grpSpPr>
        <p:sp>
          <p:nvSpPr>
            <p:cNvPr id="11" name="AutoShape 2">
              <a:extLst>
                <a:ext uri="{FF2B5EF4-FFF2-40B4-BE49-F238E27FC236}">
                  <a16:creationId xmlns:a16="http://schemas.microsoft.com/office/drawing/2014/main" id="{C608CAEC-6653-4A0A-9B2C-3BD71B9727B0}"/>
                </a:ext>
              </a:extLst>
            </p:cNvPr>
            <p:cNvSpPr>
              <a:spLocks noChangeArrowheads="1"/>
            </p:cNvSpPr>
            <p:nvPr/>
          </p:nvSpPr>
          <p:spPr bwMode="gray">
            <a:xfrm>
              <a:off x="1869848" y="1626642"/>
              <a:ext cx="6662591" cy="1730350"/>
            </a:xfrm>
            <a:prstGeom prst="roundRect">
              <a:avLst>
                <a:gd name="adj" fmla="val 16449"/>
              </a:avLst>
            </a:prstGeom>
            <a:gradFill rotWithShape="1">
              <a:gsLst>
                <a:gs pos="0">
                  <a:srgbClr val="7FD13B">
                    <a:tint val="50000"/>
                    <a:satMod val="300000"/>
                    <a:alpha val="51000"/>
                  </a:srgbClr>
                </a:gs>
                <a:gs pos="35000">
                  <a:srgbClr val="7FD13B">
                    <a:tint val="37000"/>
                    <a:satMod val="300000"/>
                  </a:srgbClr>
                </a:gs>
                <a:gs pos="100000">
                  <a:srgbClr val="7FD13B">
                    <a:tint val="15000"/>
                    <a:satMod val="350000"/>
                  </a:srgbClr>
                </a:gs>
              </a:gsLst>
              <a:lin ang="16200000" scaled="1"/>
            </a:gradFill>
            <a:ln w="25400" cap="flat" cmpd="sng" algn="ctr">
              <a:solidFill>
                <a:srgbClr val="7FD13B">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a:ea typeface="+mn-ea"/>
                <a:cs typeface="+mn-cs"/>
              </a:endParaRPr>
            </a:p>
          </p:txBody>
        </p:sp>
        <p:sp>
          <p:nvSpPr>
            <p:cNvPr id="12" name="Rectangle 5">
              <a:extLst>
                <a:ext uri="{FF2B5EF4-FFF2-40B4-BE49-F238E27FC236}">
                  <a16:creationId xmlns:a16="http://schemas.microsoft.com/office/drawing/2014/main" id="{9DE1990A-FF6D-4A02-80B4-A279F5F23603}"/>
                </a:ext>
              </a:extLst>
            </p:cNvPr>
            <p:cNvSpPr>
              <a:spLocks noChangeArrowheads="1"/>
            </p:cNvSpPr>
            <p:nvPr/>
          </p:nvSpPr>
          <p:spPr bwMode="gray">
            <a:xfrm>
              <a:off x="2987423" y="1986999"/>
              <a:ext cx="4722709" cy="1174733"/>
            </a:xfrm>
            <a:prstGeom prst="rect">
              <a:avLst/>
            </a:prstGeom>
            <a:noFill/>
            <a:ln>
              <a:noFill/>
            </a:ln>
            <a:effectLst/>
          </p:spPr>
          <p:txBody>
            <a:bodyPr>
              <a:spAutoFit/>
            </a:bodyPr>
            <a:lstStyle>
              <a:lvl1pPr marL="171450" indent="-17145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marL="342900" marR="0" lvl="0" indent="-342900" defTabSz="914400" eaLnBrk="1" fontAlgn="base" latinLnBrk="0" hangingPunct="1">
                <a:lnSpc>
                  <a:spcPct val="100000"/>
                </a:lnSpc>
                <a:spcBef>
                  <a:spcPct val="20000"/>
                </a:spcBef>
                <a:spcAft>
                  <a:spcPct val="0"/>
                </a:spcAft>
                <a:buClr>
                  <a:srgbClr val="7FD13B">
                    <a:lumMod val="75000"/>
                  </a:srgbClr>
                </a:buClr>
                <a:buSzTx/>
                <a:buFont typeface="微軟正黑體" panose="020B0604030504040204" pitchFamily="34" charset="-120"/>
                <a:buChar char="◢"/>
                <a:tabLst/>
                <a:defRPr/>
              </a:pPr>
              <a:r>
                <a:rPr kumimoji="0" lang="zh-TW" altLang="en-US" sz="3200" b="1" i="0" u="none" strike="noStrike" kern="0" cap="none" spc="0" normalizeH="0" baseline="0" noProof="0" dirty="0">
                  <a:ln>
                    <a:noFill/>
                  </a:ln>
                  <a:solidFill>
                    <a:srgbClr val="002060"/>
                  </a:solidFill>
                  <a:effectLst/>
                  <a:uLnTx/>
                  <a:uFillTx/>
                  <a:latin typeface="Arial" panose="020B0604020202020204" pitchFamily="34" charset="0"/>
                  <a:ea typeface="微軟正黑體" panose="020B0604030504040204" pitchFamily="34" charset="-120"/>
                </a:rPr>
                <a:t>降低毒品需求</a:t>
              </a:r>
              <a:endParaRPr kumimoji="0" lang="en-US" altLang="zh-TW" sz="3200" b="1" i="0" u="none" strike="noStrike" kern="0" cap="none" spc="0" normalizeH="0" baseline="0" noProof="0" dirty="0">
                <a:ln>
                  <a:noFill/>
                </a:ln>
                <a:solidFill>
                  <a:srgbClr val="002060"/>
                </a:solidFill>
                <a:effectLst/>
                <a:uLnTx/>
                <a:uFillTx/>
                <a:latin typeface="Arial" panose="020B0604020202020204" pitchFamily="34" charset="0"/>
                <a:ea typeface="微軟正黑體" panose="020B0604030504040204" pitchFamily="34" charset="-120"/>
              </a:endParaRPr>
            </a:p>
            <a:p>
              <a:pPr marL="342900" marR="0" lvl="0" indent="-342900" defTabSz="914400" eaLnBrk="1" fontAlgn="base" latinLnBrk="0" hangingPunct="1">
                <a:lnSpc>
                  <a:spcPct val="100000"/>
                </a:lnSpc>
                <a:spcBef>
                  <a:spcPct val="20000"/>
                </a:spcBef>
                <a:spcAft>
                  <a:spcPct val="0"/>
                </a:spcAft>
                <a:buClr>
                  <a:srgbClr val="7FD13B">
                    <a:lumMod val="75000"/>
                  </a:srgbClr>
                </a:buClr>
                <a:buSzTx/>
                <a:buFont typeface="微軟正黑體" panose="020B0604030504040204" pitchFamily="34" charset="-120"/>
                <a:buChar char="◢"/>
                <a:tabLst/>
                <a:defRPr/>
              </a:pPr>
              <a:r>
                <a:rPr kumimoji="0" lang="zh-TW" altLang="en-US" sz="3200" b="1" i="0" u="none" strike="noStrike" kern="0" cap="none" spc="0" normalizeH="0" baseline="0" noProof="0" dirty="0">
                  <a:ln>
                    <a:noFill/>
                  </a:ln>
                  <a:solidFill>
                    <a:srgbClr val="002060"/>
                  </a:solidFill>
                  <a:effectLst/>
                  <a:uLnTx/>
                  <a:uFillTx/>
                  <a:latin typeface="Arial" panose="020B0604020202020204" pitchFamily="34" charset="0"/>
                  <a:ea typeface="微軟正黑體" panose="020B0604030504040204" pitchFamily="34" charset="-120"/>
                </a:rPr>
                <a:t>抑制毒品供給</a:t>
              </a:r>
              <a:endParaRPr kumimoji="0" lang="en-US" altLang="zh-TW" sz="3200" b="1" i="0" u="none" strike="noStrike" kern="0" cap="none" spc="0" normalizeH="0" baseline="0" noProof="0" dirty="0">
                <a:ln>
                  <a:noFill/>
                </a:ln>
                <a:solidFill>
                  <a:srgbClr val="002060"/>
                </a:solidFill>
                <a:effectLst/>
                <a:uLnTx/>
                <a:uFillTx/>
                <a:latin typeface="Arial" panose="020B0604020202020204" pitchFamily="34" charset="0"/>
                <a:ea typeface="微軟正黑體" panose="020B0604030504040204" pitchFamily="34" charset="-120"/>
              </a:endParaRPr>
            </a:p>
          </p:txBody>
        </p:sp>
        <p:sp>
          <p:nvSpPr>
            <p:cNvPr id="13" name="AutoShape 7">
              <a:extLst>
                <a:ext uri="{FF2B5EF4-FFF2-40B4-BE49-F238E27FC236}">
                  <a16:creationId xmlns:a16="http://schemas.microsoft.com/office/drawing/2014/main" id="{09C6744A-3042-42FE-B1BF-3172E25E2FAB}"/>
                </a:ext>
              </a:extLst>
            </p:cNvPr>
            <p:cNvSpPr>
              <a:spLocks noChangeArrowheads="1"/>
            </p:cNvSpPr>
            <p:nvPr/>
          </p:nvSpPr>
          <p:spPr bwMode="ltGray">
            <a:xfrm>
              <a:off x="539552" y="1913975"/>
              <a:ext cx="2346273" cy="1147746"/>
            </a:xfrm>
            <a:prstGeom prst="roundRect">
              <a:avLst>
                <a:gd name="adj" fmla="val 16667"/>
              </a:avLst>
            </a:prstGeom>
            <a:gradFill rotWithShape="1">
              <a:gsLst>
                <a:gs pos="0">
                  <a:srgbClr val="7FD13B"/>
                </a:gs>
                <a:gs pos="100000">
                  <a:srgbClr val="7FD13B">
                    <a:gamma/>
                    <a:shade val="78824"/>
                    <a:invGamma/>
                  </a:srgbClr>
                </a:gs>
              </a:gsLst>
              <a:path path="rect">
                <a:fillToRect l="100000" b="100000"/>
              </a:path>
            </a:gradFill>
            <a:ln w="38100" algn="ctr">
              <a:solidFill>
                <a:srgbClr val="F8F8F8">
                  <a:alpha val="70000"/>
                </a:srgbClr>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a:endParaRPr>
            </a:p>
          </p:txBody>
        </p:sp>
        <p:sp>
          <p:nvSpPr>
            <p:cNvPr id="14" name="Rectangle 9">
              <a:extLst>
                <a:ext uri="{FF2B5EF4-FFF2-40B4-BE49-F238E27FC236}">
                  <a16:creationId xmlns:a16="http://schemas.microsoft.com/office/drawing/2014/main" id="{F701A0E3-1EDD-4527-823F-A9740045F0EB}"/>
                </a:ext>
              </a:extLst>
            </p:cNvPr>
            <p:cNvSpPr>
              <a:spLocks noChangeArrowheads="1"/>
            </p:cNvSpPr>
            <p:nvPr/>
          </p:nvSpPr>
          <p:spPr bwMode="black">
            <a:xfrm>
              <a:off x="588764" y="2266395"/>
              <a:ext cx="2247851" cy="584192"/>
            </a:xfrm>
            <a:prstGeom prst="rect">
              <a:avLst/>
            </a:prstGeom>
            <a:noFill/>
            <a:ln>
              <a:noFill/>
            </a:ln>
            <a:effectLst>
              <a:outerShdw dist="17961" dir="2700000" algn="ctr" rotWithShape="0">
                <a:srgbClr val="000000"/>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政策方針</a:t>
              </a:r>
            </a:p>
          </p:txBody>
        </p:sp>
        <p:pic>
          <p:nvPicPr>
            <p:cNvPr id="15" name="Picture 23" descr="1">
              <a:extLst>
                <a:ext uri="{FF2B5EF4-FFF2-40B4-BE49-F238E27FC236}">
                  <a16:creationId xmlns:a16="http://schemas.microsoft.com/office/drawing/2014/main" id="{43A06CE3-7E15-41F0-BEEA-D9588C9BFEEF}"/>
                </a:ext>
              </a:extLst>
            </p:cNvPr>
            <p:cNvPicPr>
              <a:picLocks noChangeAspect="1" noChangeArrowheads="1"/>
            </p:cNvPicPr>
            <p:nvPr/>
          </p:nvPicPr>
          <p:blipFill>
            <a:blip r:embed="rId2"/>
            <a:srcRect/>
            <a:stretch>
              <a:fillRect/>
            </a:stretch>
          </p:blipFill>
          <p:spPr bwMode="auto">
            <a:xfrm>
              <a:off x="636603" y="1959268"/>
              <a:ext cx="2194355" cy="317604"/>
            </a:xfrm>
            <a:prstGeom prst="rect">
              <a:avLst/>
            </a:prstGeom>
            <a:noFill/>
            <a:ln w="9525">
              <a:noFill/>
              <a:miter lim="800000"/>
              <a:headEnd/>
              <a:tailEnd/>
            </a:ln>
          </p:spPr>
        </p:pic>
      </p:grpSp>
      <p:grpSp>
        <p:nvGrpSpPr>
          <p:cNvPr id="16" name="群組 22">
            <a:extLst>
              <a:ext uri="{FF2B5EF4-FFF2-40B4-BE49-F238E27FC236}">
                <a16:creationId xmlns:a16="http://schemas.microsoft.com/office/drawing/2014/main" id="{513E0875-6FB5-40E9-BD3E-AFE6D3B8F84D}"/>
              </a:ext>
            </a:extLst>
          </p:cNvPr>
          <p:cNvGrpSpPr>
            <a:grpSpLocks/>
          </p:cNvGrpSpPr>
          <p:nvPr/>
        </p:nvGrpSpPr>
        <p:grpSpPr bwMode="auto">
          <a:xfrm>
            <a:off x="3727387" y="4350611"/>
            <a:ext cx="7950200" cy="1971675"/>
            <a:chOff x="563364" y="4121813"/>
            <a:chExt cx="7950807" cy="1971483"/>
          </a:xfrm>
        </p:grpSpPr>
        <p:sp>
          <p:nvSpPr>
            <p:cNvPr id="17" name="AutoShape 3">
              <a:extLst>
                <a:ext uri="{FF2B5EF4-FFF2-40B4-BE49-F238E27FC236}">
                  <a16:creationId xmlns:a16="http://schemas.microsoft.com/office/drawing/2014/main" id="{100CDA21-2A89-4D69-A9D0-4CB8507E2E30}"/>
                </a:ext>
              </a:extLst>
            </p:cNvPr>
            <p:cNvSpPr>
              <a:spLocks noChangeArrowheads="1"/>
            </p:cNvSpPr>
            <p:nvPr/>
          </p:nvSpPr>
          <p:spPr bwMode="gray">
            <a:xfrm>
              <a:off x="1900141" y="4121813"/>
              <a:ext cx="6614030" cy="1971483"/>
            </a:xfrm>
            <a:prstGeom prst="roundRect">
              <a:avLst>
                <a:gd name="adj" fmla="val 16227"/>
              </a:avLst>
            </a:prstGeom>
            <a:gradFill rotWithShape="1">
              <a:gsLst>
                <a:gs pos="0">
                  <a:srgbClr val="EA157A">
                    <a:tint val="50000"/>
                    <a:satMod val="300000"/>
                    <a:alpha val="33000"/>
                  </a:srgbClr>
                </a:gs>
                <a:gs pos="35000">
                  <a:srgbClr val="EA157A">
                    <a:tint val="37000"/>
                    <a:satMod val="300000"/>
                  </a:srgbClr>
                </a:gs>
                <a:gs pos="100000">
                  <a:srgbClr val="EA157A">
                    <a:tint val="15000"/>
                    <a:satMod val="350000"/>
                  </a:srgbClr>
                </a:gs>
              </a:gsLst>
              <a:lin ang="16200000" scaled="1"/>
            </a:gradFill>
            <a:ln w="25400" cap="flat" cmpd="sng" algn="ctr">
              <a:solidFill>
                <a:srgbClr val="EA157A">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a:ea typeface="+mn-ea"/>
                <a:cs typeface="+mn-cs"/>
              </a:endParaRPr>
            </a:p>
          </p:txBody>
        </p:sp>
        <p:sp>
          <p:nvSpPr>
            <p:cNvPr id="18" name="AutoShape 11">
              <a:extLst>
                <a:ext uri="{FF2B5EF4-FFF2-40B4-BE49-F238E27FC236}">
                  <a16:creationId xmlns:a16="http://schemas.microsoft.com/office/drawing/2014/main" id="{9443FE83-6C9E-4C25-9D5A-6B61AB53BDA3}"/>
                </a:ext>
              </a:extLst>
            </p:cNvPr>
            <p:cNvSpPr>
              <a:spLocks noChangeArrowheads="1"/>
            </p:cNvSpPr>
            <p:nvPr/>
          </p:nvSpPr>
          <p:spPr bwMode="ltGray">
            <a:xfrm>
              <a:off x="563364" y="4586906"/>
              <a:ext cx="2346504" cy="1146063"/>
            </a:xfrm>
            <a:prstGeom prst="roundRect">
              <a:avLst>
                <a:gd name="adj" fmla="val 16667"/>
              </a:avLst>
            </a:prstGeom>
            <a:gradFill rotWithShape="1">
              <a:gsLst>
                <a:gs pos="0">
                  <a:srgbClr val="EA157A"/>
                </a:gs>
                <a:gs pos="100000">
                  <a:srgbClr val="EA157A">
                    <a:gamma/>
                    <a:shade val="78824"/>
                    <a:invGamma/>
                  </a:srgbClr>
                </a:gs>
              </a:gsLst>
              <a:path path="rect">
                <a:fillToRect l="100000" b="100000"/>
              </a:path>
            </a:gradFill>
            <a:ln w="38100" algn="ctr">
              <a:solidFill>
                <a:srgbClr val="F8F8F8">
                  <a:alpha val="70000"/>
                </a:srgbClr>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a:endParaRPr>
            </a:p>
          </p:txBody>
        </p:sp>
        <p:sp>
          <p:nvSpPr>
            <p:cNvPr id="19" name="Text Box 16">
              <a:extLst>
                <a:ext uri="{FF2B5EF4-FFF2-40B4-BE49-F238E27FC236}">
                  <a16:creationId xmlns:a16="http://schemas.microsoft.com/office/drawing/2014/main" id="{813D9C58-1126-4C56-9BF2-8F06349F9806}"/>
                </a:ext>
              </a:extLst>
            </p:cNvPr>
            <p:cNvSpPr txBox="1">
              <a:spLocks noChangeArrowheads="1"/>
            </p:cNvSpPr>
            <p:nvPr/>
          </p:nvSpPr>
          <p:spPr bwMode="black">
            <a:xfrm>
              <a:off x="610993" y="4869453"/>
              <a:ext cx="2265535" cy="584143"/>
            </a:xfrm>
            <a:prstGeom prst="rect">
              <a:avLst/>
            </a:prstGeom>
            <a:noFill/>
            <a:ln>
              <a:noFill/>
            </a:ln>
            <a:effectLst>
              <a:outerShdw dist="17961" dir="2700000" algn="ctr" rotWithShape="0">
                <a:srgbClr val="000000"/>
              </a:outerShdw>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工作目標</a:t>
              </a:r>
              <a:endParaRPr kumimoji="0" lang="en-US" altLang="zh-CN"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20" name="Rectangle 18">
              <a:extLst>
                <a:ext uri="{FF2B5EF4-FFF2-40B4-BE49-F238E27FC236}">
                  <a16:creationId xmlns:a16="http://schemas.microsoft.com/office/drawing/2014/main" id="{AB457E2E-AA3D-41BC-845B-5673BF6D8E4C}"/>
                </a:ext>
              </a:extLst>
            </p:cNvPr>
            <p:cNvSpPr>
              <a:spLocks noChangeArrowheads="1"/>
            </p:cNvSpPr>
            <p:nvPr/>
          </p:nvSpPr>
          <p:spPr bwMode="gray">
            <a:xfrm>
              <a:off x="3054795" y="4221088"/>
              <a:ext cx="5261620" cy="1815882"/>
            </a:xfrm>
            <a:prstGeom prst="rect">
              <a:avLst/>
            </a:prstGeom>
            <a:noFill/>
            <a:ln w="9525">
              <a:noFill/>
              <a:miter lim="800000"/>
              <a:headEnd/>
              <a:tailEnd/>
            </a:ln>
          </p:spPr>
          <p:txBody>
            <a:bodyPr>
              <a:spAutoFit/>
            </a:bodyPr>
            <a:lstStyle/>
            <a:p>
              <a:pPr marL="360363" marR="0" lvl="0" indent="-360363" defTabSz="914400" eaLnBrk="1" fontAlgn="base" latinLnBrk="0" hangingPunct="1">
                <a:lnSpc>
                  <a:spcPct val="100000"/>
                </a:lnSpc>
                <a:spcBef>
                  <a:spcPct val="0"/>
                </a:spcBef>
                <a:spcAft>
                  <a:spcPct val="0"/>
                </a:spcAft>
                <a:buClr>
                  <a:srgbClr val="EA157A"/>
                </a:buClr>
                <a:buSzTx/>
                <a:buFont typeface="Verdana" pitchFamily="34" charset="0"/>
                <a:buAutoNum type="arabicPeriod"/>
                <a:tabLst/>
                <a:defRPr/>
              </a:pPr>
              <a:r>
                <a:rPr kumimoji="0" lang="zh-TW" altLang="en-US" sz="2800" b="1" i="0" u="none" strike="noStrike" kern="0" cap="none" spc="0" normalizeH="0" baseline="0" noProof="0">
                  <a:ln>
                    <a:noFill/>
                  </a:ln>
                  <a:solidFill>
                    <a:srgbClr val="002060"/>
                  </a:solidFill>
                  <a:effectLst/>
                  <a:uLnTx/>
                  <a:uFillTx/>
                  <a:latin typeface="Arial" charset="0"/>
                  <a:ea typeface="微軟正黑體" pitchFamily="34" charset="-120"/>
                </a:rPr>
                <a:t>阻絕毒品製毒原料於境外</a:t>
              </a:r>
              <a:endParaRPr kumimoji="0" lang="en-US" altLang="zh-TW" sz="2800" b="1" i="0" u="none" strike="noStrike" kern="0" cap="none" spc="0" normalizeH="0" baseline="0" noProof="0">
                <a:ln>
                  <a:noFill/>
                </a:ln>
                <a:solidFill>
                  <a:srgbClr val="002060"/>
                </a:solidFill>
                <a:effectLst/>
                <a:uLnTx/>
                <a:uFillTx/>
                <a:latin typeface="Arial" charset="0"/>
                <a:ea typeface="微軟正黑體" pitchFamily="34" charset="-120"/>
              </a:endParaRPr>
            </a:p>
            <a:p>
              <a:pPr marL="360363" marR="0" lvl="0" indent="-360363" defTabSz="914400" eaLnBrk="1" fontAlgn="base" latinLnBrk="0" hangingPunct="1">
                <a:lnSpc>
                  <a:spcPct val="100000"/>
                </a:lnSpc>
                <a:spcBef>
                  <a:spcPct val="0"/>
                </a:spcBef>
                <a:spcAft>
                  <a:spcPct val="0"/>
                </a:spcAft>
                <a:buClr>
                  <a:srgbClr val="EA157A"/>
                </a:buClr>
                <a:buSzTx/>
                <a:buFont typeface="Verdana" pitchFamily="34" charset="0"/>
                <a:buAutoNum type="arabicPeriod"/>
                <a:tabLst/>
                <a:defRPr/>
              </a:pPr>
              <a:r>
                <a:rPr kumimoji="0" lang="zh-TW" altLang="en-US" sz="2800" b="1" i="0" u="none" strike="noStrike" kern="0" cap="none" spc="0" normalizeH="0" baseline="0" noProof="0">
                  <a:ln>
                    <a:noFill/>
                  </a:ln>
                  <a:solidFill>
                    <a:srgbClr val="002060"/>
                  </a:solidFill>
                  <a:effectLst/>
                  <a:uLnTx/>
                  <a:uFillTx/>
                  <a:latin typeface="Arial" charset="0"/>
                  <a:ea typeface="微軟正黑體" pitchFamily="34" charset="-120"/>
                </a:rPr>
                <a:t>減少吸食者健康受損</a:t>
              </a:r>
              <a:endParaRPr kumimoji="0" lang="en-US" altLang="zh-TW" sz="2800" b="1" i="0" u="none" strike="noStrike" kern="0" cap="none" spc="0" normalizeH="0" baseline="0" noProof="0">
                <a:ln>
                  <a:noFill/>
                </a:ln>
                <a:solidFill>
                  <a:srgbClr val="002060"/>
                </a:solidFill>
                <a:effectLst/>
                <a:uLnTx/>
                <a:uFillTx/>
                <a:latin typeface="Arial" charset="0"/>
                <a:ea typeface="微軟正黑體" pitchFamily="34" charset="-120"/>
              </a:endParaRPr>
            </a:p>
            <a:p>
              <a:pPr marL="360363" marR="0" lvl="0" indent="-360363" defTabSz="914400" eaLnBrk="1" fontAlgn="base" latinLnBrk="0" hangingPunct="1">
                <a:lnSpc>
                  <a:spcPct val="100000"/>
                </a:lnSpc>
                <a:spcBef>
                  <a:spcPct val="0"/>
                </a:spcBef>
                <a:spcAft>
                  <a:spcPct val="0"/>
                </a:spcAft>
                <a:buClr>
                  <a:srgbClr val="EA157A"/>
                </a:buClr>
                <a:buSzTx/>
                <a:buFont typeface="Verdana" pitchFamily="34" charset="0"/>
                <a:buAutoNum type="arabicPeriod"/>
                <a:tabLst/>
                <a:defRPr/>
              </a:pPr>
              <a:r>
                <a:rPr kumimoji="0" lang="zh-TW" altLang="en-US" sz="2800" b="1" i="0" u="none" strike="noStrike" kern="0" cap="none" spc="0" normalizeH="0" baseline="0" noProof="0">
                  <a:ln>
                    <a:noFill/>
                  </a:ln>
                  <a:solidFill>
                    <a:srgbClr val="002060"/>
                  </a:solidFill>
                  <a:effectLst/>
                  <a:uLnTx/>
                  <a:uFillTx/>
                  <a:latin typeface="Arial" charset="0"/>
                  <a:ea typeface="微軟正黑體" pitchFamily="34" charset="-120"/>
                </a:rPr>
                <a:t>減少吸食者觸犯其他犯罪機會</a:t>
              </a:r>
              <a:endParaRPr kumimoji="0" lang="en-US" altLang="zh-TW" sz="2800" b="1" i="0" u="none" strike="noStrike" kern="0" cap="none" spc="0" normalizeH="0" baseline="0" noProof="0">
                <a:ln>
                  <a:noFill/>
                </a:ln>
                <a:solidFill>
                  <a:srgbClr val="002060"/>
                </a:solidFill>
                <a:effectLst/>
                <a:uLnTx/>
                <a:uFillTx/>
                <a:latin typeface="Arial" charset="0"/>
                <a:ea typeface="微軟正黑體" pitchFamily="34" charset="-120"/>
              </a:endParaRPr>
            </a:p>
            <a:p>
              <a:pPr marL="360363" marR="0" lvl="0" indent="-360363" defTabSz="914400" eaLnBrk="1" fontAlgn="base" latinLnBrk="0" hangingPunct="1">
                <a:lnSpc>
                  <a:spcPct val="100000"/>
                </a:lnSpc>
                <a:spcBef>
                  <a:spcPct val="0"/>
                </a:spcBef>
                <a:spcAft>
                  <a:spcPct val="0"/>
                </a:spcAft>
                <a:buClr>
                  <a:srgbClr val="EA157A"/>
                </a:buClr>
                <a:buSzTx/>
                <a:buFont typeface="Verdana" pitchFamily="34" charset="0"/>
                <a:buAutoNum type="arabicPeriod"/>
                <a:tabLst/>
                <a:defRPr/>
              </a:pPr>
              <a:r>
                <a:rPr kumimoji="0" lang="zh-TW" altLang="en-US" sz="2800" b="1" i="0" u="none" strike="noStrike" kern="0" cap="none" spc="0" normalizeH="0" baseline="0" noProof="0">
                  <a:ln>
                    <a:noFill/>
                  </a:ln>
                  <a:solidFill>
                    <a:srgbClr val="002060"/>
                  </a:solidFill>
                  <a:effectLst/>
                  <a:uLnTx/>
                  <a:uFillTx/>
                  <a:latin typeface="Arial" charset="0"/>
                  <a:ea typeface="微軟正黑體" pitchFamily="34" charset="-120"/>
                </a:rPr>
                <a:t>強力查緝製造販賣運輸毒品</a:t>
              </a:r>
              <a:endParaRPr kumimoji="0" lang="en-US" altLang="zh-TW" sz="2800" b="1" i="0" u="none" strike="noStrike" kern="0" cap="none" spc="0" normalizeH="0" baseline="0" noProof="0">
                <a:ln>
                  <a:noFill/>
                </a:ln>
                <a:solidFill>
                  <a:srgbClr val="002060"/>
                </a:solidFill>
                <a:effectLst/>
                <a:uLnTx/>
                <a:uFillTx/>
                <a:latin typeface="Arial" charset="0"/>
                <a:ea typeface="微軟正黑體" pitchFamily="34" charset="-120"/>
              </a:endParaRPr>
            </a:p>
          </p:txBody>
        </p:sp>
        <p:pic>
          <p:nvPicPr>
            <p:cNvPr id="21" name="Picture 24" descr="1">
              <a:extLst>
                <a:ext uri="{FF2B5EF4-FFF2-40B4-BE49-F238E27FC236}">
                  <a16:creationId xmlns:a16="http://schemas.microsoft.com/office/drawing/2014/main" id="{50F3BC16-1EF8-4C83-B64D-43C1405E3C51}"/>
                </a:ext>
              </a:extLst>
            </p:cNvPr>
            <p:cNvPicPr>
              <a:picLocks noChangeAspect="1" noChangeArrowheads="1"/>
            </p:cNvPicPr>
            <p:nvPr/>
          </p:nvPicPr>
          <p:blipFill>
            <a:blip r:embed="rId2"/>
            <a:srcRect/>
            <a:stretch>
              <a:fillRect/>
            </a:stretch>
          </p:blipFill>
          <p:spPr bwMode="auto">
            <a:xfrm>
              <a:off x="655653" y="4633885"/>
              <a:ext cx="2194355" cy="317604"/>
            </a:xfrm>
            <a:prstGeom prst="rect">
              <a:avLst/>
            </a:prstGeom>
            <a:noFill/>
            <a:ln w="9525">
              <a:noFill/>
              <a:miter lim="800000"/>
              <a:headEnd/>
              <a:tailEnd/>
            </a:ln>
          </p:spPr>
        </p:pic>
      </p:grpSp>
    </p:spTree>
    <p:extLst>
      <p:ext uri="{BB962C8B-B14F-4D97-AF65-F5344CB8AC3E}">
        <p14:creationId xmlns:p14="http://schemas.microsoft.com/office/powerpoint/2010/main" val="318349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標題 1">
            <a:extLst>
              <a:ext uri="{FF2B5EF4-FFF2-40B4-BE49-F238E27FC236}">
                <a16:creationId xmlns:a16="http://schemas.microsoft.com/office/drawing/2014/main" id="{94122074-70A0-44D3-A25E-BF5B16005E32}"/>
              </a:ext>
            </a:extLst>
          </p:cNvPr>
          <p:cNvSpPr>
            <a:spLocks noGrp="1"/>
          </p:cNvSpPr>
          <p:nvPr>
            <p:ph type="title"/>
          </p:nvPr>
        </p:nvSpPr>
        <p:spPr>
          <a:xfrm>
            <a:off x="838200" y="365125"/>
            <a:ext cx="10515600" cy="1325563"/>
          </a:xfrm>
        </p:spPr>
        <p:txBody>
          <a:bodyPr>
            <a:normAutofit/>
          </a:bodyPr>
          <a:lstStyle/>
          <a:p>
            <a:r>
              <a:rPr lang="zh-TW" altLang="en-US" sz="4800" b="1" dirty="0">
                <a:latin typeface="微軟正黑體" panose="020B0604030504040204" pitchFamily="34" charset="-120"/>
                <a:ea typeface="微軟正黑體" panose="020B0604030504040204" pitchFamily="34" charset="-120"/>
              </a:rPr>
              <a:t>新世代反毒策略（</a:t>
            </a:r>
            <a:r>
              <a:rPr lang="en-US" altLang="zh-TW" sz="4800" b="1" dirty="0">
                <a:latin typeface="微軟正黑體" panose="020B0604030504040204" pitchFamily="34" charset="-120"/>
                <a:ea typeface="微軟正黑體" panose="020B0604030504040204" pitchFamily="34" charset="-120"/>
              </a:rPr>
              <a:t>106</a:t>
            </a:r>
            <a:r>
              <a:rPr lang="zh-TW" altLang="en-US" sz="4800" b="1" dirty="0">
                <a:latin typeface="微軟正黑體" panose="020B0604030504040204" pitchFamily="34" charset="-120"/>
                <a:ea typeface="微軟正黑體" panose="020B0604030504040204" pitchFamily="34" charset="-120"/>
              </a:rPr>
              <a:t>～</a:t>
            </a:r>
            <a:r>
              <a:rPr lang="en-US" altLang="zh-TW" sz="4800" b="1" dirty="0">
                <a:latin typeface="微軟正黑體" panose="020B0604030504040204" pitchFamily="34" charset="-120"/>
                <a:ea typeface="微軟正黑體" panose="020B0604030504040204" pitchFamily="34" charset="-120"/>
              </a:rPr>
              <a:t>109</a:t>
            </a:r>
            <a:r>
              <a:rPr lang="zh-TW" altLang="en-US" sz="4800" b="1" dirty="0">
                <a:latin typeface="微軟正黑體" panose="020B0604030504040204" pitchFamily="34" charset="-120"/>
                <a:ea typeface="微軟正黑體" panose="020B0604030504040204" pitchFamily="34" charset="-120"/>
              </a:rPr>
              <a:t>）</a:t>
            </a:r>
          </a:p>
        </p:txBody>
      </p:sp>
      <p:pic>
        <p:nvPicPr>
          <p:cNvPr id="3" name="圖片 2">
            <a:extLst>
              <a:ext uri="{FF2B5EF4-FFF2-40B4-BE49-F238E27FC236}">
                <a16:creationId xmlns:a16="http://schemas.microsoft.com/office/drawing/2014/main" id="{956C2D10-B43F-4E37-A7C2-3E6B9C15AED1}"/>
              </a:ext>
            </a:extLst>
          </p:cNvPr>
          <p:cNvPicPr>
            <a:picLocks noChangeAspect="1"/>
          </p:cNvPicPr>
          <p:nvPr/>
        </p:nvPicPr>
        <p:blipFill>
          <a:blip r:embed="rId2"/>
          <a:stretch>
            <a:fillRect/>
          </a:stretch>
        </p:blipFill>
        <p:spPr>
          <a:xfrm>
            <a:off x="1853961" y="1399032"/>
            <a:ext cx="8484077" cy="5294618"/>
          </a:xfrm>
          <a:prstGeom prst="rect">
            <a:avLst/>
          </a:prstGeom>
        </p:spPr>
      </p:pic>
    </p:spTree>
    <p:extLst>
      <p:ext uri="{BB962C8B-B14F-4D97-AF65-F5344CB8AC3E}">
        <p14:creationId xmlns:p14="http://schemas.microsoft.com/office/powerpoint/2010/main" val="4284436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標題 1">
            <a:extLst>
              <a:ext uri="{FF2B5EF4-FFF2-40B4-BE49-F238E27FC236}">
                <a16:creationId xmlns:a16="http://schemas.microsoft.com/office/drawing/2014/main" id="{94122074-70A0-44D3-A25E-BF5B16005E32}"/>
              </a:ext>
            </a:extLst>
          </p:cNvPr>
          <p:cNvSpPr>
            <a:spLocks noGrp="1"/>
          </p:cNvSpPr>
          <p:nvPr>
            <p:ph type="title"/>
          </p:nvPr>
        </p:nvSpPr>
        <p:spPr>
          <a:xfrm>
            <a:off x="838200" y="365125"/>
            <a:ext cx="10515600" cy="1325563"/>
          </a:xfrm>
        </p:spPr>
        <p:txBody>
          <a:bodyPr>
            <a:normAutofit/>
          </a:bodyPr>
          <a:lstStyle/>
          <a:p>
            <a:r>
              <a:rPr lang="zh-TW" altLang="en-US" sz="4800" b="1" dirty="0">
                <a:latin typeface="微軟正黑體" panose="020B0604030504040204" pitchFamily="34" charset="-120"/>
                <a:ea typeface="微軟正黑體" panose="020B0604030504040204" pitchFamily="34" charset="-120"/>
              </a:rPr>
              <a:t>新世代反毒策略（</a:t>
            </a:r>
            <a:r>
              <a:rPr lang="en-US" altLang="zh-TW" sz="4800" b="1" dirty="0">
                <a:latin typeface="微軟正黑體" panose="020B0604030504040204" pitchFamily="34" charset="-120"/>
                <a:ea typeface="微軟正黑體" panose="020B0604030504040204" pitchFamily="34" charset="-120"/>
              </a:rPr>
              <a:t>106</a:t>
            </a:r>
            <a:r>
              <a:rPr lang="zh-TW" altLang="en-US" sz="4800" b="1" dirty="0">
                <a:latin typeface="微軟正黑體" panose="020B0604030504040204" pitchFamily="34" charset="-120"/>
                <a:ea typeface="微軟正黑體" panose="020B0604030504040204" pitchFamily="34" charset="-120"/>
              </a:rPr>
              <a:t>～</a:t>
            </a:r>
            <a:r>
              <a:rPr lang="en-US" altLang="zh-TW" sz="4800" b="1" dirty="0">
                <a:latin typeface="微軟正黑體" panose="020B0604030504040204" pitchFamily="34" charset="-120"/>
                <a:ea typeface="微軟正黑體" panose="020B0604030504040204" pitchFamily="34" charset="-120"/>
              </a:rPr>
              <a:t>109</a:t>
            </a:r>
            <a:r>
              <a:rPr lang="zh-TW" altLang="en-US" sz="4800" b="1" dirty="0">
                <a:latin typeface="微軟正黑體" panose="020B0604030504040204" pitchFamily="34" charset="-120"/>
                <a:ea typeface="微軟正黑體" panose="020B0604030504040204" pitchFamily="34" charset="-120"/>
              </a:rPr>
              <a:t>）</a:t>
            </a:r>
          </a:p>
        </p:txBody>
      </p:sp>
      <p:sp>
        <p:nvSpPr>
          <p:cNvPr id="22" name="標題 1">
            <a:extLst>
              <a:ext uri="{FF2B5EF4-FFF2-40B4-BE49-F238E27FC236}">
                <a16:creationId xmlns:a16="http://schemas.microsoft.com/office/drawing/2014/main" id="{A20EFE2D-F6EE-486B-835E-EF8B9A117DD8}"/>
              </a:ext>
            </a:extLst>
          </p:cNvPr>
          <p:cNvSpPr txBox="1">
            <a:spLocks/>
          </p:cNvSpPr>
          <p:nvPr/>
        </p:nvSpPr>
        <p:spPr bwMode="black">
          <a:xfrm>
            <a:off x="266521" y="2226215"/>
            <a:ext cx="2748322" cy="224161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0">
                <a:solidFill>
                  <a:schemeClr val="bg1"/>
                </a:solidFill>
                <a:latin typeface="Arial" pitchFamily="34" charset="0"/>
                <a:ea typeface="華康華綜體W5" pitchFamily="49" charset="-120"/>
                <a:cs typeface="華康華綜體W5"/>
              </a:defRPr>
            </a:lvl1pPr>
            <a:lvl2pPr algn="l" rtl="0" fontAlgn="base">
              <a:spcBef>
                <a:spcPct val="0"/>
              </a:spcBef>
              <a:spcAft>
                <a:spcPct val="0"/>
              </a:spcAft>
              <a:defRPr sz="4000">
                <a:solidFill>
                  <a:schemeClr val="bg1"/>
                </a:solidFill>
                <a:latin typeface="Arial" charset="0"/>
                <a:ea typeface="華康華綜體W5"/>
                <a:cs typeface="華康華綜體W5"/>
              </a:defRPr>
            </a:lvl2pPr>
            <a:lvl3pPr algn="l" rtl="0" fontAlgn="base">
              <a:spcBef>
                <a:spcPct val="0"/>
              </a:spcBef>
              <a:spcAft>
                <a:spcPct val="0"/>
              </a:spcAft>
              <a:defRPr sz="4000">
                <a:solidFill>
                  <a:schemeClr val="bg1"/>
                </a:solidFill>
                <a:latin typeface="Arial" charset="0"/>
                <a:ea typeface="華康華綜體W5"/>
                <a:cs typeface="華康華綜體W5"/>
              </a:defRPr>
            </a:lvl3pPr>
            <a:lvl4pPr algn="l" rtl="0" fontAlgn="base">
              <a:spcBef>
                <a:spcPct val="0"/>
              </a:spcBef>
              <a:spcAft>
                <a:spcPct val="0"/>
              </a:spcAft>
              <a:defRPr sz="4000">
                <a:solidFill>
                  <a:schemeClr val="bg1"/>
                </a:solidFill>
                <a:latin typeface="Arial" charset="0"/>
                <a:ea typeface="華康華綜體W5"/>
                <a:cs typeface="華康華綜體W5"/>
              </a:defRPr>
            </a:lvl4pPr>
            <a:lvl5pPr algn="l" rtl="0" fontAlgn="base">
              <a:spcBef>
                <a:spcPct val="0"/>
              </a:spcBef>
              <a:spcAft>
                <a:spcPct val="0"/>
              </a:spcAft>
              <a:defRPr sz="4000">
                <a:solidFill>
                  <a:schemeClr val="bg1"/>
                </a:solidFill>
                <a:latin typeface="Arial" charset="0"/>
                <a:ea typeface="華康華綜體W5"/>
                <a:cs typeface="華康華綜體W5"/>
              </a:defRPr>
            </a:lvl5pPr>
            <a:lvl6pPr marL="457200" algn="l" rtl="0" eaLnBrk="1" fontAlgn="base" hangingPunct="1">
              <a:spcBef>
                <a:spcPct val="0"/>
              </a:spcBef>
              <a:spcAft>
                <a:spcPct val="0"/>
              </a:spcAft>
              <a:defRPr sz="3200" b="1">
                <a:solidFill>
                  <a:schemeClr val="bg1"/>
                </a:solidFill>
                <a:latin typeface="Verdana" pitchFamily="34" charset="0"/>
              </a:defRPr>
            </a:lvl6pPr>
            <a:lvl7pPr marL="914400" algn="l" rtl="0" eaLnBrk="1" fontAlgn="base" hangingPunct="1">
              <a:spcBef>
                <a:spcPct val="0"/>
              </a:spcBef>
              <a:spcAft>
                <a:spcPct val="0"/>
              </a:spcAft>
              <a:defRPr sz="3200" b="1">
                <a:solidFill>
                  <a:schemeClr val="bg1"/>
                </a:solidFill>
                <a:latin typeface="Verdana" pitchFamily="34" charset="0"/>
              </a:defRPr>
            </a:lvl7pPr>
            <a:lvl8pPr marL="1371600" algn="l" rtl="0" eaLnBrk="1" fontAlgn="base" hangingPunct="1">
              <a:spcBef>
                <a:spcPct val="0"/>
              </a:spcBef>
              <a:spcAft>
                <a:spcPct val="0"/>
              </a:spcAft>
              <a:defRPr sz="3200" b="1">
                <a:solidFill>
                  <a:schemeClr val="bg1"/>
                </a:solidFill>
                <a:latin typeface="Verdana" pitchFamily="34" charset="0"/>
              </a:defRPr>
            </a:lvl8pPr>
            <a:lvl9pPr marL="1828800" algn="l" rtl="0" eaLnBrk="1" fontAlgn="base" hangingPunct="1">
              <a:spcBef>
                <a:spcPct val="0"/>
              </a:spcBef>
              <a:spcAft>
                <a:spcPct val="0"/>
              </a:spcAft>
              <a:defRPr sz="3200" b="1">
                <a:solidFill>
                  <a:schemeClr val="bg1"/>
                </a:solidFill>
                <a:latin typeface="Verdana" pitchFamily="34" charset="0"/>
              </a:defRPr>
            </a:lvl9pPr>
          </a:lstStyle>
          <a:p>
            <a:pPr algn="ctr"/>
            <a:r>
              <a:rPr lang="zh-TW" altLang="en-US" kern="0" dirty="0">
                <a:solidFill>
                  <a:srgbClr val="FFFF00"/>
                </a:solidFill>
                <a:latin typeface="Arial" charset="0"/>
                <a:ea typeface="華康華綜體W5"/>
              </a:rPr>
              <a:t>以</a:t>
            </a:r>
            <a:r>
              <a:rPr lang="zh-TW" altLang="zh-TW" kern="0" dirty="0">
                <a:solidFill>
                  <a:srgbClr val="C00000"/>
                </a:solidFill>
                <a:latin typeface="Arial" charset="0"/>
                <a:ea typeface="華康華綜體W5"/>
              </a:rPr>
              <a:t>人</a:t>
            </a:r>
            <a:r>
              <a:rPr lang="zh-TW" altLang="zh-TW" kern="0" dirty="0">
                <a:solidFill>
                  <a:srgbClr val="FFFF00"/>
                </a:solidFill>
                <a:latin typeface="Arial" charset="0"/>
                <a:ea typeface="華康華綜體W5"/>
              </a:rPr>
              <a:t>為中心</a:t>
            </a:r>
            <a:r>
              <a:rPr lang="zh-TW" altLang="en-US" kern="0" dirty="0">
                <a:solidFill>
                  <a:srgbClr val="FFFF00"/>
                </a:solidFill>
                <a:latin typeface="Arial" charset="0"/>
                <a:ea typeface="華康華綜體W5"/>
              </a:rPr>
              <a:t>的毒品防制新思維</a:t>
            </a:r>
          </a:p>
        </p:txBody>
      </p:sp>
      <p:grpSp>
        <p:nvGrpSpPr>
          <p:cNvPr id="24" name="群組 38">
            <a:extLst>
              <a:ext uri="{FF2B5EF4-FFF2-40B4-BE49-F238E27FC236}">
                <a16:creationId xmlns:a16="http://schemas.microsoft.com/office/drawing/2014/main" id="{59CB84AB-9926-4ABA-B386-5F1864AF122C}"/>
              </a:ext>
            </a:extLst>
          </p:cNvPr>
          <p:cNvGrpSpPr>
            <a:grpSpLocks/>
          </p:cNvGrpSpPr>
          <p:nvPr/>
        </p:nvGrpSpPr>
        <p:grpSpPr bwMode="auto">
          <a:xfrm>
            <a:off x="3410966" y="1666431"/>
            <a:ext cx="3311525" cy="3240088"/>
            <a:chOff x="539552" y="1196752"/>
            <a:chExt cx="3312368" cy="3240360"/>
          </a:xfrm>
        </p:grpSpPr>
        <p:sp>
          <p:nvSpPr>
            <p:cNvPr id="25" name="Oval 7">
              <a:extLst>
                <a:ext uri="{FF2B5EF4-FFF2-40B4-BE49-F238E27FC236}">
                  <a16:creationId xmlns:a16="http://schemas.microsoft.com/office/drawing/2014/main" id="{6E30581A-11B0-4A9A-85FE-2811F7D39043}"/>
                </a:ext>
              </a:extLst>
            </p:cNvPr>
            <p:cNvSpPr>
              <a:spLocks noChangeArrowheads="1"/>
            </p:cNvSpPr>
            <p:nvPr/>
          </p:nvSpPr>
          <p:spPr bwMode="auto">
            <a:xfrm>
              <a:off x="539552" y="1196752"/>
              <a:ext cx="3312368" cy="3240360"/>
            </a:xfrm>
            <a:prstGeom prst="ellipse">
              <a:avLst/>
            </a:prstGeom>
            <a:gradFill rotWithShape="1">
              <a:gsLst>
                <a:gs pos="0">
                  <a:srgbClr val="1AB39F">
                    <a:shade val="51000"/>
                    <a:satMod val="130000"/>
                  </a:srgbClr>
                </a:gs>
                <a:gs pos="80000">
                  <a:srgbClr val="1AB39F">
                    <a:shade val="93000"/>
                    <a:satMod val="130000"/>
                  </a:srgbClr>
                </a:gs>
                <a:gs pos="100000">
                  <a:srgbClr val="1AB39F">
                    <a:shade val="94000"/>
                    <a:satMod val="135000"/>
                  </a:srgbClr>
                </a:gs>
              </a:gsLst>
              <a:lin ang="16200000" scaled="0"/>
            </a:gradFill>
            <a:ln w="9525" cap="flat" cmpd="sng" algn="ctr">
              <a:solidFill>
                <a:srgbClr val="1AB39F">
                  <a:shade val="95000"/>
                  <a:satMod val="105000"/>
                </a:srgbClr>
              </a:solidFill>
              <a:prstDash val="solid"/>
            </a:ln>
            <a:effectLst>
              <a:outerShdw blurRad="40000" dist="23000" dir="5400000" rotWithShape="0">
                <a:srgbClr val="000000">
                  <a:alpha val="35000"/>
                </a:srgbClr>
              </a:outerShdw>
            </a:effec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26" name="Oval 8">
              <a:extLst>
                <a:ext uri="{FF2B5EF4-FFF2-40B4-BE49-F238E27FC236}">
                  <a16:creationId xmlns:a16="http://schemas.microsoft.com/office/drawing/2014/main" id="{CB09892A-3A35-4E4E-A70E-4D9329B05C76}"/>
                </a:ext>
              </a:extLst>
            </p:cNvPr>
            <p:cNvSpPr>
              <a:spLocks noChangeArrowheads="1"/>
            </p:cNvSpPr>
            <p:nvPr/>
          </p:nvSpPr>
          <p:spPr bwMode="auto">
            <a:xfrm>
              <a:off x="1241128" y="1844824"/>
              <a:ext cx="1962720" cy="1944216"/>
            </a:xfrm>
            <a:prstGeom prst="ellipse">
              <a:avLst/>
            </a:prstGeom>
            <a:solidFill>
              <a:srgbClr val="A6735C"/>
            </a:solidFill>
            <a:ln w="9525">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pitchFamily="34" charset="0"/>
              </a:endParaRPr>
            </a:p>
          </p:txBody>
        </p:sp>
        <p:sp>
          <p:nvSpPr>
            <p:cNvPr id="27" name="Arc 9">
              <a:extLst>
                <a:ext uri="{FF2B5EF4-FFF2-40B4-BE49-F238E27FC236}">
                  <a16:creationId xmlns:a16="http://schemas.microsoft.com/office/drawing/2014/main" id="{11D21684-DD5B-40D3-A642-179827C7AED6}"/>
                </a:ext>
              </a:extLst>
            </p:cNvPr>
            <p:cNvSpPr>
              <a:spLocks/>
            </p:cNvSpPr>
            <p:nvPr/>
          </p:nvSpPr>
          <p:spPr bwMode="auto">
            <a:xfrm rot="-5400000">
              <a:off x="1043608" y="1628799"/>
              <a:ext cx="2520281" cy="2376265"/>
            </a:xfrm>
            <a:custGeom>
              <a:avLst/>
              <a:gdLst>
                <a:gd name="T0" fmla="*/ 2027193 w 43200"/>
                <a:gd name="T1" fmla="*/ 0 h 38737"/>
                <a:gd name="T2" fmla="*/ 218191 w 43200"/>
                <a:gd name="T3" fmla="*/ 305982 h 38737"/>
                <a:gd name="T4" fmla="*/ 1260141 w 43200"/>
                <a:gd name="T5" fmla="*/ 1051244 h 38737"/>
                <a:gd name="T6" fmla="*/ 0 60000 65536"/>
                <a:gd name="T7" fmla="*/ 0 60000 65536"/>
                <a:gd name="T8" fmla="*/ 0 60000 65536"/>
                <a:gd name="T9" fmla="*/ 0 w 43200"/>
                <a:gd name="T10" fmla="*/ 0 h 38737"/>
                <a:gd name="T11" fmla="*/ 43200 w 43200"/>
                <a:gd name="T12" fmla="*/ 38737 h 38737"/>
              </a:gdLst>
              <a:ahLst/>
              <a:cxnLst>
                <a:cxn ang="T6">
                  <a:pos x="T0" y="T1"/>
                </a:cxn>
                <a:cxn ang="T7">
                  <a:pos x="T2" y="T3"/>
                </a:cxn>
                <a:cxn ang="T8">
                  <a:pos x="T4" y="T5"/>
                </a:cxn>
              </a:cxnLst>
              <a:rect l="T9" t="T10" r="T11" b="T12"/>
              <a:pathLst>
                <a:path w="43200" h="38737" fill="none" extrusionOk="0">
                  <a:moveTo>
                    <a:pt x="34748" y="-1"/>
                  </a:moveTo>
                  <a:cubicBezTo>
                    <a:pt x="40076" y="4087"/>
                    <a:pt x="43200" y="10421"/>
                    <a:pt x="43200" y="17137"/>
                  </a:cubicBezTo>
                  <a:cubicBezTo>
                    <a:pt x="43200" y="29066"/>
                    <a:pt x="33529" y="38737"/>
                    <a:pt x="21600" y="38737"/>
                  </a:cubicBezTo>
                  <a:cubicBezTo>
                    <a:pt x="9670" y="38737"/>
                    <a:pt x="0" y="29066"/>
                    <a:pt x="0" y="17137"/>
                  </a:cubicBezTo>
                  <a:cubicBezTo>
                    <a:pt x="-1" y="12803"/>
                    <a:pt x="1303" y="8570"/>
                    <a:pt x="3740" y="4988"/>
                  </a:cubicBezTo>
                </a:path>
                <a:path w="43200" h="38737" stroke="0" extrusionOk="0">
                  <a:moveTo>
                    <a:pt x="34748" y="-1"/>
                  </a:moveTo>
                  <a:cubicBezTo>
                    <a:pt x="40076" y="4087"/>
                    <a:pt x="43200" y="10421"/>
                    <a:pt x="43200" y="17137"/>
                  </a:cubicBezTo>
                  <a:cubicBezTo>
                    <a:pt x="43200" y="29066"/>
                    <a:pt x="33529" y="38737"/>
                    <a:pt x="21600" y="38737"/>
                  </a:cubicBezTo>
                  <a:cubicBezTo>
                    <a:pt x="9670" y="38737"/>
                    <a:pt x="0" y="29066"/>
                    <a:pt x="0" y="17137"/>
                  </a:cubicBezTo>
                  <a:cubicBezTo>
                    <a:pt x="-1" y="12803"/>
                    <a:pt x="1303" y="8570"/>
                    <a:pt x="3740" y="4988"/>
                  </a:cubicBezTo>
                  <a:lnTo>
                    <a:pt x="21600" y="17137"/>
                  </a:lnTo>
                  <a:close/>
                </a:path>
              </a:pathLst>
            </a:custGeom>
            <a:noFill/>
            <a:ln w="50800">
              <a:solidFill>
                <a:srgbClr val="92D050"/>
              </a:solidFill>
              <a:round/>
              <a:headEnd/>
              <a:tailEnd type="triangle" w="sm" len="lg"/>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Arial" charset="0"/>
              </a:endParaRPr>
            </a:p>
          </p:txBody>
        </p:sp>
        <p:sp>
          <p:nvSpPr>
            <p:cNvPr id="28" name="Oval 10">
              <a:extLst>
                <a:ext uri="{FF2B5EF4-FFF2-40B4-BE49-F238E27FC236}">
                  <a16:creationId xmlns:a16="http://schemas.microsoft.com/office/drawing/2014/main" id="{E2D8FFD8-55A3-4DCE-9604-636BFBBF5C2A}"/>
                </a:ext>
              </a:extLst>
            </p:cNvPr>
            <p:cNvSpPr>
              <a:spLocks noChangeArrowheads="1"/>
            </p:cNvSpPr>
            <p:nvPr/>
          </p:nvSpPr>
          <p:spPr bwMode="gray">
            <a:xfrm>
              <a:off x="1763827" y="1450773"/>
              <a:ext cx="854292" cy="852560"/>
            </a:xfrm>
            <a:prstGeom prst="ellipse">
              <a:avLst/>
            </a:prstGeom>
            <a:gradFill rotWithShape="1">
              <a:gsLst>
                <a:gs pos="0">
                  <a:srgbClr val="FEB80A">
                    <a:shade val="51000"/>
                    <a:satMod val="130000"/>
                  </a:srgbClr>
                </a:gs>
                <a:gs pos="80000">
                  <a:srgbClr val="FEB80A">
                    <a:shade val="93000"/>
                    <a:satMod val="130000"/>
                  </a:srgbClr>
                </a:gs>
                <a:gs pos="100000">
                  <a:srgbClr val="FEB80A">
                    <a:shade val="94000"/>
                    <a:satMod val="135000"/>
                  </a:srgbClr>
                </a:gs>
              </a:gsLst>
              <a:lin ang="16200000" scaled="0"/>
            </a:gradFill>
            <a:ln w="9525" cap="flat" cmpd="sng" algn="ctr">
              <a:solidFill>
                <a:srgbClr val="FEB80A">
                  <a:shade val="95000"/>
                  <a:satMod val="105000"/>
                </a:srgbClr>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1"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預判</a:t>
              </a:r>
              <a:endParaRPr kumimoji="0" lang="en-US" altLang="ko-KR"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29" name="Oval 11">
              <a:extLst>
                <a:ext uri="{FF2B5EF4-FFF2-40B4-BE49-F238E27FC236}">
                  <a16:creationId xmlns:a16="http://schemas.microsoft.com/office/drawing/2014/main" id="{4A56B681-2D79-4773-B419-7BD8CA665DB5}"/>
                </a:ext>
              </a:extLst>
            </p:cNvPr>
            <p:cNvSpPr>
              <a:spLocks noChangeArrowheads="1"/>
            </p:cNvSpPr>
            <p:nvPr/>
          </p:nvSpPr>
          <p:spPr bwMode="gray">
            <a:xfrm>
              <a:off x="2637174" y="2852654"/>
              <a:ext cx="854292" cy="855734"/>
            </a:xfrm>
            <a:prstGeom prst="ellipse">
              <a:avLst/>
            </a:prstGeom>
            <a:gradFill rotWithShape="1">
              <a:gsLst>
                <a:gs pos="0">
                  <a:srgbClr val="EA157A">
                    <a:shade val="51000"/>
                    <a:satMod val="130000"/>
                  </a:srgbClr>
                </a:gs>
                <a:gs pos="80000">
                  <a:srgbClr val="EA157A">
                    <a:shade val="93000"/>
                    <a:satMod val="130000"/>
                  </a:srgbClr>
                </a:gs>
                <a:gs pos="100000">
                  <a:srgbClr val="EA157A">
                    <a:shade val="94000"/>
                    <a:satMod val="135000"/>
                  </a:srgbClr>
                </a:gs>
              </a:gsLst>
              <a:lin ang="16200000" scaled="0"/>
            </a:gradFill>
            <a:ln w="9525" cap="flat" cmpd="sng" algn="ctr">
              <a:solidFill>
                <a:srgbClr val="EA157A">
                  <a:shade val="95000"/>
                  <a:satMod val="105000"/>
                </a:srgbClr>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1"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警示</a:t>
              </a:r>
              <a:endParaRPr kumimoji="0" lang="en-US" altLang="ko-KR"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30" name="Oval 12">
              <a:extLst>
                <a:ext uri="{FF2B5EF4-FFF2-40B4-BE49-F238E27FC236}">
                  <a16:creationId xmlns:a16="http://schemas.microsoft.com/office/drawing/2014/main" id="{ACA88344-A8A7-4BEA-BDCE-30AF1927C500}"/>
                </a:ext>
              </a:extLst>
            </p:cNvPr>
            <p:cNvSpPr>
              <a:spLocks noChangeArrowheads="1"/>
            </p:cNvSpPr>
            <p:nvPr/>
          </p:nvSpPr>
          <p:spPr bwMode="gray">
            <a:xfrm>
              <a:off x="900007" y="2838365"/>
              <a:ext cx="854292" cy="854147"/>
            </a:xfrm>
            <a:prstGeom prst="ellipse">
              <a:avLst/>
            </a:prstGeom>
            <a:gradFill rotWithShape="1">
              <a:gsLst>
                <a:gs pos="0">
                  <a:srgbClr val="00ADDC">
                    <a:shade val="51000"/>
                    <a:satMod val="130000"/>
                  </a:srgbClr>
                </a:gs>
                <a:gs pos="80000">
                  <a:srgbClr val="00ADDC">
                    <a:shade val="93000"/>
                    <a:satMod val="130000"/>
                  </a:srgbClr>
                </a:gs>
                <a:gs pos="100000">
                  <a:srgbClr val="00ADDC">
                    <a:shade val="94000"/>
                    <a:satMod val="135000"/>
                  </a:srgbClr>
                </a:gs>
              </a:gsLst>
              <a:lin ang="16200000" scaled="0"/>
            </a:gradFill>
            <a:ln w="9525" cap="flat" cmpd="sng" algn="ctr">
              <a:solidFill>
                <a:srgbClr val="00ADDC">
                  <a:shade val="95000"/>
                  <a:satMod val="105000"/>
                </a:srgbClr>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1"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安全</a:t>
              </a:r>
              <a:endParaRPr kumimoji="0" lang="en-US" altLang="zh-TW"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1"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防護</a:t>
              </a:r>
              <a:endParaRPr kumimoji="0" lang="en-US" altLang="ko-KR"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31" name="Oval 13">
              <a:extLst>
                <a:ext uri="{FF2B5EF4-FFF2-40B4-BE49-F238E27FC236}">
                  <a16:creationId xmlns:a16="http://schemas.microsoft.com/office/drawing/2014/main" id="{E0FCEC98-263C-414C-9D73-0CBCECA170F6}"/>
                </a:ext>
              </a:extLst>
            </p:cNvPr>
            <p:cNvSpPr>
              <a:spLocks noChangeArrowheads="1"/>
            </p:cNvSpPr>
            <p:nvPr/>
          </p:nvSpPr>
          <p:spPr bwMode="gray">
            <a:xfrm>
              <a:off x="1761629" y="2443659"/>
              <a:ext cx="858838" cy="862012"/>
            </a:xfrm>
            <a:prstGeom prst="ellipse">
              <a:avLst/>
            </a:prstGeom>
            <a:gradFill rotWithShape="1">
              <a:gsLst>
                <a:gs pos="0">
                  <a:srgbClr val="7FD13B">
                    <a:shade val="51000"/>
                    <a:satMod val="130000"/>
                  </a:srgbClr>
                </a:gs>
                <a:gs pos="80000">
                  <a:srgbClr val="7FD13B">
                    <a:shade val="93000"/>
                    <a:satMod val="130000"/>
                  </a:srgbClr>
                </a:gs>
                <a:gs pos="100000">
                  <a:srgbClr val="7FD13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algn="ctr" defTabSz="914400" eaLnBrk="1" fontAlgn="auto" latinLnBrk="1"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築網</a:t>
              </a:r>
              <a:endParaRPr kumimoji="0" lang="en-US" altLang="ko-KR"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grpSp>
      <p:sp>
        <p:nvSpPr>
          <p:cNvPr id="32" name="圓角矩形 75">
            <a:extLst>
              <a:ext uri="{FF2B5EF4-FFF2-40B4-BE49-F238E27FC236}">
                <a16:creationId xmlns:a16="http://schemas.microsoft.com/office/drawing/2014/main" id="{9807A182-A370-43C2-9313-D7FD551AED71}"/>
              </a:ext>
            </a:extLst>
          </p:cNvPr>
          <p:cNvSpPr/>
          <p:nvPr/>
        </p:nvSpPr>
        <p:spPr bwMode="auto">
          <a:xfrm>
            <a:off x="3206179" y="5003356"/>
            <a:ext cx="8340725" cy="1631516"/>
          </a:xfrm>
          <a:prstGeom prst="roundRect">
            <a:avLst>
              <a:gd name="adj" fmla="val 11116"/>
            </a:avLst>
          </a:prstGeom>
          <a:solidFill>
            <a:sysClr val="window" lastClr="FFFFFF"/>
          </a:solidFill>
          <a:ln w="38100" cap="flat" cmpd="sng" algn="ctr">
            <a:solidFill>
              <a:srgbClr val="00ADDC"/>
            </a:solidFill>
            <a:prstDash val="solid"/>
            <a:headEnd type="none" w="med" len="med"/>
            <a:tailEnd type="non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Arial" charset="0"/>
              <a:ea typeface="+mn-ea"/>
              <a:cs typeface="+mn-cs"/>
            </a:endParaRPr>
          </a:p>
        </p:txBody>
      </p:sp>
      <p:grpSp>
        <p:nvGrpSpPr>
          <p:cNvPr id="33" name="Group 5">
            <a:extLst>
              <a:ext uri="{FF2B5EF4-FFF2-40B4-BE49-F238E27FC236}">
                <a16:creationId xmlns:a16="http://schemas.microsoft.com/office/drawing/2014/main" id="{90C6E30D-83A9-4D37-830C-B227B70ED187}"/>
              </a:ext>
            </a:extLst>
          </p:cNvPr>
          <p:cNvGrpSpPr>
            <a:grpSpLocks/>
          </p:cNvGrpSpPr>
          <p:nvPr/>
        </p:nvGrpSpPr>
        <p:grpSpPr bwMode="auto">
          <a:xfrm>
            <a:off x="3566541" y="5144644"/>
            <a:ext cx="3409950" cy="1266825"/>
            <a:chOff x="2226" y="2171"/>
            <a:chExt cx="798" cy="741"/>
          </a:xfrm>
        </p:grpSpPr>
        <p:sp>
          <p:nvSpPr>
            <p:cNvPr id="34" name="AutoShape 6">
              <a:extLst>
                <a:ext uri="{FF2B5EF4-FFF2-40B4-BE49-F238E27FC236}">
                  <a16:creationId xmlns:a16="http://schemas.microsoft.com/office/drawing/2014/main" id="{40D84228-EEE3-4A84-8C39-DF4197AEF9A6}"/>
                </a:ext>
              </a:extLst>
            </p:cNvPr>
            <p:cNvSpPr>
              <a:spLocks noChangeArrowheads="1"/>
            </p:cNvSpPr>
            <p:nvPr/>
          </p:nvSpPr>
          <p:spPr bwMode="gray">
            <a:xfrm>
              <a:off x="2226" y="2171"/>
              <a:ext cx="798" cy="741"/>
            </a:xfrm>
            <a:prstGeom prst="roundRect">
              <a:avLst>
                <a:gd name="adj" fmla="val 11921"/>
              </a:avLst>
            </a:prstGeom>
            <a:gradFill rotWithShape="1">
              <a:gsLst>
                <a:gs pos="0">
                  <a:srgbClr val="EB8803"/>
                </a:gs>
                <a:gs pos="100000">
                  <a:srgbClr val="EB8803">
                    <a:gamma/>
                    <a:shade val="72941"/>
                    <a:invGamma/>
                  </a:srgbClr>
                </a:gs>
              </a:gsLst>
              <a:lin ang="5400000" scaled="1"/>
            </a:gradFill>
            <a:ln>
              <a:noFill/>
            </a:ln>
            <a:effectLst>
              <a:outerShdw dist="53882" dir="2700000" algn="ctr" rotWithShape="0">
                <a:srgbClr val="00000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a:endParaRPr>
            </a:p>
          </p:txBody>
        </p:sp>
        <p:sp>
          <p:nvSpPr>
            <p:cNvPr id="35" name="Freeform 7">
              <a:extLst>
                <a:ext uri="{FF2B5EF4-FFF2-40B4-BE49-F238E27FC236}">
                  <a16:creationId xmlns:a16="http://schemas.microsoft.com/office/drawing/2014/main" id="{CBD851D6-3199-40C4-89DB-794444DF633E}"/>
                </a:ext>
              </a:extLst>
            </p:cNvPr>
            <p:cNvSpPr>
              <a:spLocks/>
            </p:cNvSpPr>
            <p:nvPr/>
          </p:nvSpPr>
          <p:spPr bwMode="gray">
            <a:xfrm>
              <a:off x="2256" y="2208"/>
              <a:ext cx="397" cy="37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EB8803">
                    <a:gamma/>
                    <a:tint val="60392"/>
                    <a:invGamma/>
                  </a:srgbClr>
                </a:gs>
                <a:gs pos="50000">
                  <a:srgbClr val="EB8803">
                    <a:alpha val="0"/>
                  </a:srgbClr>
                </a:gs>
                <a:gs pos="100000">
                  <a:srgbClr val="EB8803">
                    <a:gamma/>
                    <a:tint val="60392"/>
                    <a:invGamma/>
                  </a:srgbClr>
                </a:gs>
              </a:gsLst>
              <a:lin ang="2700000" scaled="1"/>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a:endParaRPr>
            </a:p>
          </p:txBody>
        </p:sp>
      </p:grpSp>
      <p:sp>
        <p:nvSpPr>
          <p:cNvPr id="36" name="Text Box 8">
            <a:extLst>
              <a:ext uri="{FF2B5EF4-FFF2-40B4-BE49-F238E27FC236}">
                <a16:creationId xmlns:a16="http://schemas.microsoft.com/office/drawing/2014/main" id="{3F36B8FC-19CC-4406-8163-5A18384FC37C}"/>
              </a:ext>
            </a:extLst>
          </p:cNvPr>
          <p:cNvSpPr txBox="1">
            <a:spLocks noChangeArrowheads="1"/>
          </p:cNvSpPr>
          <p:nvPr/>
        </p:nvSpPr>
        <p:spPr bwMode="white">
          <a:xfrm>
            <a:off x="3552254" y="5378006"/>
            <a:ext cx="3429000" cy="893763"/>
          </a:xfrm>
          <a:prstGeom prst="rect">
            <a:avLst/>
          </a:prstGeom>
          <a:noFill/>
          <a:ln w="9525">
            <a:noFill/>
            <a:miter lim="800000"/>
            <a:headEnd/>
            <a:tailEnd/>
          </a:ln>
        </p:spPr>
        <p:txBody>
          <a:bodyPr>
            <a:spAutoFit/>
          </a:bodyPr>
          <a:lstStyle/>
          <a:p>
            <a:pPr algn="ctr" fontAlgn="base">
              <a:spcBef>
                <a:spcPct val="0"/>
              </a:spcBef>
              <a:spcAft>
                <a:spcPct val="0"/>
              </a:spcAft>
            </a:pPr>
            <a:r>
              <a:rPr lang="zh-TW" altLang="en-US" sz="2400" b="1">
                <a:solidFill>
                  <a:prstClr val="black"/>
                </a:solidFill>
                <a:latin typeface="微軟正黑體" pitchFamily="34" charset="-120"/>
                <a:ea typeface="微軟正黑體" pitchFamily="34" charset="-120"/>
              </a:rPr>
              <a:t>躲在各處的販毒者</a:t>
            </a:r>
            <a:endParaRPr lang="en-US" altLang="zh-TW" sz="2400" b="1">
              <a:solidFill>
                <a:prstClr val="black"/>
              </a:solidFill>
              <a:latin typeface="微軟正黑體" pitchFamily="34" charset="-120"/>
              <a:ea typeface="微軟正黑體" pitchFamily="34" charset="-120"/>
            </a:endParaRPr>
          </a:p>
          <a:p>
            <a:pPr algn="ctr" fontAlgn="base">
              <a:spcBef>
                <a:spcPct val="0"/>
              </a:spcBef>
              <a:spcAft>
                <a:spcPct val="0"/>
              </a:spcAft>
            </a:pPr>
            <a:r>
              <a:rPr lang="zh-TW" altLang="en-US" sz="2800" b="1">
                <a:solidFill>
                  <a:prstClr val="white"/>
                </a:solidFill>
                <a:latin typeface="微軟正黑體" pitchFamily="34" charset="-120"/>
                <a:ea typeface="微軟正黑體" pitchFamily="34" charset="-120"/>
              </a:rPr>
              <a:t>隨時被逮捕</a:t>
            </a:r>
          </a:p>
        </p:txBody>
      </p:sp>
      <p:grpSp>
        <p:nvGrpSpPr>
          <p:cNvPr id="37" name="群組 40">
            <a:extLst>
              <a:ext uri="{FF2B5EF4-FFF2-40B4-BE49-F238E27FC236}">
                <a16:creationId xmlns:a16="http://schemas.microsoft.com/office/drawing/2014/main" id="{2AC4B5A2-34B7-4124-A025-9AC451961191}"/>
              </a:ext>
            </a:extLst>
          </p:cNvPr>
          <p:cNvGrpSpPr>
            <a:grpSpLocks/>
          </p:cNvGrpSpPr>
          <p:nvPr/>
        </p:nvGrpSpPr>
        <p:grpSpPr bwMode="auto">
          <a:xfrm>
            <a:off x="7770241" y="5144644"/>
            <a:ext cx="3429000" cy="1266825"/>
            <a:chOff x="5030806" y="4675783"/>
            <a:chExt cx="3429626" cy="1266825"/>
          </a:xfrm>
        </p:grpSpPr>
        <p:sp>
          <p:nvSpPr>
            <p:cNvPr id="38" name="AutoShape 12">
              <a:extLst>
                <a:ext uri="{FF2B5EF4-FFF2-40B4-BE49-F238E27FC236}">
                  <a16:creationId xmlns:a16="http://schemas.microsoft.com/office/drawing/2014/main" id="{5825BB37-1029-456D-8C60-DE2AD4C57FBB}"/>
                </a:ext>
              </a:extLst>
            </p:cNvPr>
            <p:cNvSpPr>
              <a:spLocks noChangeArrowheads="1"/>
            </p:cNvSpPr>
            <p:nvPr/>
          </p:nvSpPr>
          <p:spPr bwMode="gray">
            <a:xfrm>
              <a:off x="5045097" y="4675783"/>
              <a:ext cx="3410573" cy="1266825"/>
            </a:xfrm>
            <a:prstGeom prst="roundRect">
              <a:avLst>
                <a:gd name="adj" fmla="val 11921"/>
              </a:avLst>
            </a:prstGeom>
            <a:gradFill rotWithShape="1">
              <a:gsLst>
                <a:gs pos="0">
                  <a:srgbClr val="EA157A"/>
                </a:gs>
                <a:gs pos="100000">
                  <a:srgbClr val="EA157A">
                    <a:gamma/>
                    <a:shade val="72941"/>
                    <a:invGamma/>
                  </a:srgbClr>
                </a:gs>
              </a:gsLst>
              <a:lin ang="5400000" scaled="1"/>
            </a:gradFill>
            <a:ln>
              <a:noFill/>
            </a:ln>
            <a:effectLst>
              <a:outerShdw dist="53882" dir="2700000" algn="ctr" rotWithShape="0">
                <a:srgbClr val="00000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a:endParaRPr>
            </a:p>
          </p:txBody>
        </p:sp>
        <p:sp>
          <p:nvSpPr>
            <p:cNvPr id="39" name="Freeform 13">
              <a:extLst>
                <a:ext uri="{FF2B5EF4-FFF2-40B4-BE49-F238E27FC236}">
                  <a16:creationId xmlns:a16="http://schemas.microsoft.com/office/drawing/2014/main" id="{D30038B9-2195-4440-A746-E2B09EF075A0}"/>
                </a:ext>
              </a:extLst>
            </p:cNvPr>
            <p:cNvSpPr>
              <a:spLocks/>
            </p:cNvSpPr>
            <p:nvPr/>
          </p:nvSpPr>
          <p:spPr bwMode="gray">
            <a:xfrm>
              <a:off x="5173707" y="4739283"/>
              <a:ext cx="1697348" cy="631825"/>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EA157A">
                    <a:gamma/>
                    <a:tint val="60392"/>
                    <a:invGamma/>
                  </a:srgbClr>
                </a:gs>
                <a:gs pos="50000">
                  <a:srgbClr val="EA157A">
                    <a:alpha val="0"/>
                  </a:srgbClr>
                </a:gs>
                <a:gs pos="100000">
                  <a:srgbClr val="EA157A">
                    <a:gamma/>
                    <a:tint val="60392"/>
                    <a:invGamma/>
                  </a:srgbClr>
                </a:gs>
              </a:gsLst>
              <a:lin ang="2700000" scaled="1"/>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a:endParaRPr>
            </a:p>
          </p:txBody>
        </p:sp>
        <p:sp>
          <p:nvSpPr>
            <p:cNvPr id="40" name="Text Box 14">
              <a:extLst>
                <a:ext uri="{FF2B5EF4-FFF2-40B4-BE49-F238E27FC236}">
                  <a16:creationId xmlns:a16="http://schemas.microsoft.com/office/drawing/2014/main" id="{AB39047C-39C3-4845-95B2-5944F3433B64}"/>
                </a:ext>
              </a:extLst>
            </p:cNvPr>
            <p:cNvSpPr txBox="1">
              <a:spLocks noChangeArrowheads="1"/>
            </p:cNvSpPr>
            <p:nvPr/>
          </p:nvSpPr>
          <p:spPr bwMode="white">
            <a:xfrm>
              <a:off x="5030806" y="4909146"/>
              <a:ext cx="3429626" cy="892552"/>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2400" b="1" i="0" u="none" strike="noStrike" kern="0" cap="none" spc="0" normalizeH="0" baseline="0" noProof="0">
                  <a:ln>
                    <a:noFill/>
                  </a:ln>
                  <a:solidFill>
                    <a:prstClr val="black"/>
                  </a:solidFill>
                  <a:effectLst/>
                  <a:uLnTx/>
                  <a:uFillTx/>
                  <a:latin typeface="微軟正黑體" pitchFamily="34" charset="-120"/>
                  <a:ea typeface="微軟正黑體" pitchFamily="34" charset="-120"/>
                </a:rPr>
                <a:t>躲在每個角落的吸毒者</a:t>
              </a:r>
              <a:endParaRPr kumimoji="0" lang="en-US" altLang="zh-TW" sz="2400" b="1"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2800" b="1" i="0" u="none" strike="noStrike" kern="0" cap="none" spc="0" normalizeH="0" baseline="0" noProof="0">
                  <a:ln>
                    <a:noFill/>
                  </a:ln>
                  <a:solidFill>
                    <a:prstClr val="white"/>
                  </a:solidFill>
                  <a:effectLst/>
                  <a:uLnTx/>
                  <a:uFillTx/>
                  <a:latin typeface="微軟正黑體" pitchFamily="34" charset="-120"/>
                  <a:ea typeface="微軟正黑體" pitchFamily="34" charset="-120"/>
                </a:rPr>
                <a:t>隨時有協助管道</a:t>
              </a:r>
            </a:p>
          </p:txBody>
        </p:sp>
      </p:grpSp>
      <p:sp>
        <p:nvSpPr>
          <p:cNvPr id="41" name="加號 40">
            <a:extLst>
              <a:ext uri="{FF2B5EF4-FFF2-40B4-BE49-F238E27FC236}">
                <a16:creationId xmlns:a16="http://schemas.microsoft.com/office/drawing/2014/main" id="{BA9CF402-B8B5-47FF-9144-CCA03F0D2F1F}"/>
              </a:ext>
            </a:extLst>
          </p:cNvPr>
          <p:cNvSpPr/>
          <p:nvPr/>
        </p:nvSpPr>
        <p:spPr bwMode="auto">
          <a:xfrm>
            <a:off x="7069289" y="5378602"/>
            <a:ext cx="674019" cy="830997"/>
          </a:xfrm>
          <a:prstGeom prst="mathPlus">
            <a:avLst/>
          </a:prstGeom>
          <a:gradFill rotWithShape="1">
            <a:gsLst>
              <a:gs pos="0">
                <a:srgbClr val="00ADDC">
                  <a:shade val="51000"/>
                  <a:satMod val="130000"/>
                </a:srgbClr>
              </a:gs>
              <a:gs pos="80000">
                <a:srgbClr val="00ADDC">
                  <a:shade val="93000"/>
                  <a:satMod val="130000"/>
                </a:srgbClr>
              </a:gs>
              <a:gs pos="100000">
                <a:srgbClr val="00ADDC">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Arial" charset="0"/>
              <a:ea typeface="+mn-ea"/>
              <a:cs typeface="+mn-cs"/>
            </a:endParaRPr>
          </a:p>
        </p:txBody>
      </p:sp>
      <p:grpSp>
        <p:nvGrpSpPr>
          <p:cNvPr id="42" name="群組 47">
            <a:extLst>
              <a:ext uri="{FF2B5EF4-FFF2-40B4-BE49-F238E27FC236}">
                <a16:creationId xmlns:a16="http://schemas.microsoft.com/office/drawing/2014/main" id="{F03AAE00-5B55-4107-8383-9E0688694F3F}"/>
              </a:ext>
            </a:extLst>
          </p:cNvPr>
          <p:cNvGrpSpPr>
            <a:grpSpLocks/>
          </p:cNvGrpSpPr>
          <p:nvPr/>
        </p:nvGrpSpPr>
        <p:grpSpPr bwMode="auto">
          <a:xfrm>
            <a:off x="7587679" y="1358456"/>
            <a:ext cx="4103687" cy="3548063"/>
            <a:chOff x="4932040" y="836712"/>
            <a:chExt cx="4103732" cy="3547839"/>
          </a:xfrm>
        </p:grpSpPr>
        <p:sp>
          <p:nvSpPr>
            <p:cNvPr id="43" name="Oval 3">
              <a:extLst>
                <a:ext uri="{FF2B5EF4-FFF2-40B4-BE49-F238E27FC236}">
                  <a16:creationId xmlns:a16="http://schemas.microsoft.com/office/drawing/2014/main" id="{67EEE8A4-9874-4A33-955D-294BF427BF2F}"/>
                </a:ext>
              </a:extLst>
            </p:cNvPr>
            <p:cNvSpPr>
              <a:spLocks noChangeArrowheads="1"/>
            </p:cNvSpPr>
            <p:nvPr/>
          </p:nvSpPr>
          <p:spPr bwMode="gray">
            <a:xfrm>
              <a:off x="5724128" y="1340769"/>
              <a:ext cx="2659534" cy="2520280"/>
            </a:xfrm>
            <a:prstGeom prst="ellipse">
              <a:avLst/>
            </a:prstGeom>
            <a:noFill/>
            <a:ln w="57150">
              <a:solidFill>
                <a:srgbClr val="4E5B6F">
                  <a:alpha val="39999"/>
                </a:srgbClr>
              </a:solidFill>
              <a:round/>
              <a:headEnd/>
              <a:tailEnd/>
            </a:ln>
            <a:scene3d>
              <a:camera prst="legacyPerspectiveFront"/>
              <a:lightRig rig="legacyFlat3" dir="r"/>
            </a:scene3d>
            <a:sp3d extrusionH="430200" prstMaterial="legacyPlastic">
              <a:bevelT w="13500" h="13500" prst="angle"/>
              <a:bevelB w="13500" h="13500" prst="angle"/>
              <a:extrusionClr>
                <a:srgbClr val="EA157A"/>
              </a:extrusionClr>
            </a:sp3d>
          </p:spPr>
          <p:txBody>
            <a:bodyPr wrap="none" anchor="ctr">
              <a:flatTx/>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pitchFamily="34" charset="0"/>
              </a:endParaRPr>
            </a:p>
          </p:txBody>
        </p:sp>
        <p:sp>
          <p:nvSpPr>
            <p:cNvPr id="45" name="Oval 48">
              <a:extLst>
                <a:ext uri="{FF2B5EF4-FFF2-40B4-BE49-F238E27FC236}">
                  <a16:creationId xmlns:a16="http://schemas.microsoft.com/office/drawing/2014/main" id="{26851F3B-18B4-45B4-A99C-A7662070DFAB}"/>
                </a:ext>
              </a:extLst>
            </p:cNvPr>
            <p:cNvSpPr>
              <a:spLocks noChangeArrowheads="1"/>
            </p:cNvSpPr>
            <p:nvPr/>
          </p:nvSpPr>
          <p:spPr bwMode="gray">
            <a:xfrm>
              <a:off x="6516382" y="3213050"/>
              <a:ext cx="1189050" cy="1171501"/>
            </a:xfrm>
            <a:prstGeom prst="ellipse">
              <a:avLst/>
            </a:prstGeom>
            <a:solidFill>
              <a:srgbClr val="FEB80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46" name="Rectangle 55">
              <a:extLst>
                <a:ext uri="{FF2B5EF4-FFF2-40B4-BE49-F238E27FC236}">
                  <a16:creationId xmlns:a16="http://schemas.microsoft.com/office/drawing/2014/main" id="{623091F7-3CA5-41A4-B1C5-C11DCD5C9FBA}"/>
                </a:ext>
              </a:extLst>
            </p:cNvPr>
            <p:cNvSpPr>
              <a:spLocks noChangeArrowheads="1"/>
            </p:cNvSpPr>
            <p:nvPr/>
          </p:nvSpPr>
          <p:spPr bwMode="auto">
            <a:xfrm>
              <a:off x="6307859" y="2204864"/>
              <a:ext cx="1428596" cy="830997"/>
            </a:xfrm>
            <a:prstGeom prst="rect">
              <a:avLst/>
            </a:prstGeom>
            <a:noFill/>
            <a:ln w="9525">
              <a:noFill/>
              <a:miter lim="800000"/>
              <a:headEnd/>
              <a:tailEnd/>
            </a:ln>
          </p:spPr>
          <p:txBody>
            <a:bodyPr wrap="none">
              <a:spAutoFit/>
            </a:bodyPr>
            <a:lstStyle/>
            <a:p>
              <a:pPr marL="0" marR="0" lvl="0" indent="0" defTabSz="914400" eaLnBrk="1" fontAlgn="base" latinLnBrk="1" hangingPunct="1">
                <a:lnSpc>
                  <a:spcPct val="100000"/>
                </a:lnSpc>
                <a:spcBef>
                  <a:spcPct val="0"/>
                </a:spcBef>
                <a:spcAft>
                  <a:spcPct val="0"/>
                </a:spcAft>
                <a:buClrTx/>
                <a:buSzTx/>
                <a:buFontTx/>
                <a:buNone/>
                <a:tabLst/>
                <a:defRPr/>
              </a:pPr>
              <a:r>
                <a:rPr kumimoji="0" lang="zh-TW" altLang="en-US" sz="4800" b="1" i="0" u="none" strike="noStrike" kern="0" cap="none" spc="0" normalizeH="0" baseline="0" noProof="0">
                  <a:ln>
                    <a:noFill/>
                  </a:ln>
                  <a:solidFill>
                    <a:srgbClr val="002060"/>
                  </a:solidFill>
                  <a:effectLst/>
                  <a:uLnTx/>
                  <a:uFillTx/>
                  <a:latin typeface="微軟正黑體" pitchFamily="34" charset="-120"/>
                  <a:ea typeface="微軟正黑體" pitchFamily="34" charset="-120"/>
                </a:rPr>
                <a:t>結構</a:t>
              </a:r>
              <a:endParaRPr kumimoji="0" lang="en-US" altLang="ko-KR" sz="4800" b="1" i="0" u="none" strike="noStrike" kern="0" cap="none" spc="0" normalizeH="0" baseline="0" noProof="0">
                <a:ln>
                  <a:noFill/>
                </a:ln>
                <a:solidFill>
                  <a:srgbClr val="002060"/>
                </a:solidFill>
                <a:effectLst/>
                <a:uLnTx/>
                <a:uFillTx/>
                <a:latin typeface="微軟正黑體" pitchFamily="34" charset="-120"/>
                <a:ea typeface="微軟正黑體" pitchFamily="34" charset="-120"/>
              </a:endParaRPr>
            </a:p>
          </p:txBody>
        </p:sp>
        <p:sp>
          <p:nvSpPr>
            <p:cNvPr id="47" name="Oval 48">
              <a:extLst>
                <a:ext uri="{FF2B5EF4-FFF2-40B4-BE49-F238E27FC236}">
                  <a16:creationId xmlns:a16="http://schemas.microsoft.com/office/drawing/2014/main" id="{0CF8691D-52DA-4FDA-9097-312A6A2C1A1A}"/>
                </a:ext>
              </a:extLst>
            </p:cNvPr>
            <p:cNvSpPr>
              <a:spLocks noChangeArrowheads="1"/>
            </p:cNvSpPr>
            <p:nvPr/>
          </p:nvSpPr>
          <p:spPr bwMode="gray">
            <a:xfrm>
              <a:off x="6444944" y="836712"/>
              <a:ext cx="1187463" cy="1171501"/>
            </a:xfrm>
            <a:prstGeom prst="ellipse">
              <a:avLst/>
            </a:prstGeom>
            <a:solidFill>
              <a:srgbClr val="EA157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48" name="Oval 48">
              <a:extLst>
                <a:ext uri="{FF2B5EF4-FFF2-40B4-BE49-F238E27FC236}">
                  <a16:creationId xmlns:a16="http://schemas.microsoft.com/office/drawing/2014/main" id="{D4363140-5CF8-4FA2-A0D1-D6BD86546CD6}"/>
                </a:ext>
              </a:extLst>
            </p:cNvPr>
            <p:cNvSpPr>
              <a:spLocks noChangeArrowheads="1"/>
            </p:cNvSpPr>
            <p:nvPr/>
          </p:nvSpPr>
          <p:spPr bwMode="gray">
            <a:xfrm>
              <a:off x="7811797" y="2060598"/>
              <a:ext cx="1189050" cy="1171501"/>
            </a:xfrm>
            <a:prstGeom prst="ellipse">
              <a:avLst/>
            </a:prstGeom>
            <a:solidFill>
              <a:srgbClr val="738AC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49" name="Rectangle 55">
              <a:extLst>
                <a:ext uri="{FF2B5EF4-FFF2-40B4-BE49-F238E27FC236}">
                  <a16:creationId xmlns:a16="http://schemas.microsoft.com/office/drawing/2014/main" id="{42BFD9C3-603E-4598-A7A8-CDE281B8E17A}"/>
                </a:ext>
              </a:extLst>
            </p:cNvPr>
            <p:cNvSpPr>
              <a:spLocks noChangeArrowheads="1"/>
            </p:cNvSpPr>
            <p:nvPr/>
          </p:nvSpPr>
          <p:spPr bwMode="auto">
            <a:xfrm>
              <a:off x="7812360" y="2276872"/>
              <a:ext cx="1223412" cy="707886"/>
            </a:xfrm>
            <a:prstGeom prst="rect">
              <a:avLst/>
            </a:prstGeom>
            <a:noFill/>
            <a:ln>
              <a:noFill/>
            </a:ln>
            <a:effectLst>
              <a:outerShdw dist="17961" dir="2700000" algn="ctr" rotWithShape="0">
                <a:sysClr val="windowText" lastClr="000000"/>
              </a:outerShdw>
            </a:effec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zh-TW" altLang="en-US" sz="4000" b="1" i="0" u="none" strike="noStrike" kern="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微軟正黑體" panose="020B0604030504040204" pitchFamily="34" charset="-120"/>
                  <a:ea typeface="微軟正黑體" panose="020B0604030504040204" pitchFamily="34" charset="-120"/>
                </a:rPr>
                <a:t>戒癮</a:t>
              </a:r>
              <a:endParaRPr kumimoji="0" lang="en-US" altLang="ko-KR" sz="4000" b="1" i="0" u="none" strike="noStrike" kern="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微軟正黑體" panose="020B0604030504040204" pitchFamily="34" charset="-120"/>
                <a:ea typeface="微軟正黑體" panose="020B0604030504040204" pitchFamily="34" charset="-120"/>
              </a:endParaRPr>
            </a:p>
          </p:txBody>
        </p:sp>
        <p:sp>
          <p:nvSpPr>
            <p:cNvPr id="50" name="Oval 48">
              <a:extLst>
                <a:ext uri="{FF2B5EF4-FFF2-40B4-BE49-F238E27FC236}">
                  <a16:creationId xmlns:a16="http://schemas.microsoft.com/office/drawing/2014/main" id="{22A558F6-3F58-4430-ADF6-969BE1B17DDD}"/>
                </a:ext>
              </a:extLst>
            </p:cNvPr>
            <p:cNvSpPr>
              <a:spLocks noChangeArrowheads="1"/>
            </p:cNvSpPr>
            <p:nvPr/>
          </p:nvSpPr>
          <p:spPr bwMode="gray">
            <a:xfrm>
              <a:off x="4932040" y="2060598"/>
              <a:ext cx="1189050" cy="1171501"/>
            </a:xfrm>
            <a:prstGeom prst="ellipse">
              <a:avLst/>
            </a:prstGeom>
            <a:solidFill>
              <a:srgbClr val="7FD13B"/>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51" name="Rectangle 55">
              <a:extLst>
                <a:ext uri="{FF2B5EF4-FFF2-40B4-BE49-F238E27FC236}">
                  <a16:creationId xmlns:a16="http://schemas.microsoft.com/office/drawing/2014/main" id="{F1C42242-9969-481F-AB8A-D302B3BF763F}"/>
                </a:ext>
              </a:extLst>
            </p:cNvPr>
            <p:cNvSpPr>
              <a:spLocks noChangeArrowheads="1"/>
            </p:cNvSpPr>
            <p:nvPr/>
          </p:nvSpPr>
          <p:spPr bwMode="auto">
            <a:xfrm>
              <a:off x="4932040" y="2348880"/>
              <a:ext cx="1223412" cy="707886"/>
            </a:xfrm>
            <a:prstGeom prst="rect">
              <a:avLst/>
            </a:prstGeom>
            <a:noFill/>
            <a:ln>
              <a:noFill/>
            </a:ln>
            <a:effectLst>
              <a:outerShdw dist="17961" dir="2700000" algn="ctr" rotWithShape="0">
                <a:sysClr val="windowText" lastClr="000000"/>
              </a:outerShdw>
            </a:effec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zh-TW" altLang="en-US" sz="4000" b="1" i="0" u="none" strike="noStrike" kern="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微軟正黑體" panose="020B0604030504040204" pitchFamily="34" charset="-120"/>
                  <a:ea typeface="微軟正黑體" panose="020B0604030504040204" pitchFamily="34" charset="-120"/>
                </a:rPr>
                <a:t>輔導</a:t>
              </a:r>
              <a:endParaRPr kumimoji="0" lang="en-US" altLang="ko-KR" sz="4000" b="1" i="0" u="none" strike="noStrike" kern="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微軟正黑體" panose="020B0604030504040204" pitchFamily="34" charset="-120"/>
                <a:ea typeface="微軟正黑體" panose="020B0604030504040204" pitchFamily="34" charset="-120"/>
              </a:endParaRPr>
            </a:p>
          </p:txBody>
        </p:sp>
        <p:sp>
          <p:nvSpPr>
            <p:cNvPr id="52" name="Rectangle 55">
              <a:extLst>
                <a:ext uri="{FF2B5EF4-FFF2-40B4-BE49-F238E27FC236}">
                  <a16:creationId xmlns:a16="http://schemas.microsoft.com/office/drawing/2014/main" id="{E74233AC-785F-4A67-A6EE-16A90FD0A689}"/>
                </a:ext>
              </a:extLst>
            </p:cNvPr>
            <p:cNvSpPr>
              <a:spLocks noChangeArrowheads="1"/>
            </p:cNvSpPr>
            <p:nvPr/>
          </p:nvSpPr>
          <p:spPr bwMode="auto">
            <a:xfrm>
              <a:off x="6444208" y="1052736"/>
              <a:ext cx="1224136" cy="707886"/>
            </a:xfrm>
            <a:prstGeom prst="rect">
              <a:avLst/>
            </a:prstGeom>
            <a:noFill/>
            <a:ln>
              <a:noFill/>
            </a:ln>
            <a:effectLst>
              <a:outerShdw dist="17961" dir="2700000" algn="ctr" rotWithShape="0">
                <a:sysClr val="windowText" lastClr="000000"/>
              </a:outerShdw>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zh-TW" altLang="en-US" sz="4000" b="1" i="0" u="none" strike="noStrike" kern="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微軟正黑體" panose="020B0604030504040204" pitchFamily="34" charset="-120"/>
                  <a:ea typeface="微軟正黑體" panose="020B0604030504040204" pitchFamily="34" charset="-120"/>
                </a:rPr>
                <a:t>關懷</a:t>
              </a:r>
              <a:endParaRPr kumimoji="0" lang="en-US" altLang="ko-KR" sz="4000" b="1" i="0" u="none" strike="noStrike" kern="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微軟正黑體" panose="020B0604030504040204" pitchFamily="34" charset="-120"/>
                <a:ea typeface="微軟正黑體" panose="020B0604030504040204" pitchFamily="34" charset="-120"/>
              </a:endParaRPr>
            </a:p>
          </p:txBody>
        </p:sp>
        <p:sp>
          <p:nvSpPr>
            <p:cNvPr id="53" name="Rectangle 55">
              <a:extLst>
                <a:ext uri="{FF2B5EF4-FFF2-40B4-BE49-F238E27FC236}">
                  <a16:creationId xmlns:a16="http://schemas.microsoft.com/office/drawing/2014/main" id="{19EA0799-9EE0-4381-B075-9C3D4DB08F5F}"/>
                </a:ext>
              </a:extLst>
            </p:cNvPr>
            <p:cNvSpPr>
              <a:spLocks noChangeArrowheads="1"/>
            </p:cNvSpPr>
            <p:nvPr/>
          </p:nvSpPr>
          <p:spPr bwMode="auto">
            <a:xfrm>
              <a:off x="6516216" y="3429000"/>
              <a:ext cx="1224136" cy="707886"/>
            </a:xfrm>
            <a:prstGeom prst="rect">
              <a:avLst/>
            </a:prstGeom>
            <a:noFill/>
            <a:ln>
              <a:noFill/>
            </a:ln>
            <a:effectLst>
              <a:outerShdw dist="17961" dir="2700000" algn="ctr" rotWithShape="0">
                <a:sysClr val="windowText" lastClr="000000"/>
              </a:outerShdw>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zh-TW" altLang="en-US" sz="4000" b="1" i="0" u="none" strike="noStrike" kern="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微軟正黑體" panose="020B0604030504040204" pitchFamily="34" charset="-120"/>
                  <a:ea typeface="微軟正黑體" panose="020B0604030504040204" pitchFamily="34" charset="-120"/>
                </a:rPr>
                <a:t>就業</a:t>
              </a:r>
              <a:endParaRPr kumimoji="0" lang="en-US" altLang="ko-KR" sz="4000" b="1" i="0" u="none" strike="noStrike" kern="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178043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標題 1">
            <a:extLst>
              <a:ext uri="{FF2B5EF4-FFF2-40B4-BE49-F238E27FC236}">
                <a16:creationId xmlns:a16="http://schemas.microsoft.com/office/drawing/2014/main" id="{94122074-70A0-44D3-A25E-BF5B16005E32}"/>
              </a:ext>
            </a:extLst>
          </p:cNvPr>
          <p:cNvSpPr>
            <a:spLocks noGrp="1"/>
          </p:cNvSpPr>
          <p:nvPr>
            <p:ph type="title"/>
          </p:nvPr>
        </p:nvSpPr>
        <p:spPr>
          <a:xfrm>
            <a:off x="838200" y="365125"/>
            <a:ext cx="10515600" cy="1325563"/>
          </a:xfrm>
        </p:spPr>
        <p:txBody>
          <a:bodyPr>
            <a:normAutofit/>
          </a:bodyPr>
          <a:lstStyle/>
          <a:p>
            <a:r>
              <a:rPr lang="zh-TW" altLang="en-US" sz="4800" b="1" dirty="0">
                <a:latin typeface="微軟正黑體" panose="020B0604030504040204" pitchFamily="34" charset="-120"/>
                <a:ea typeface="微軟正黑體" panose="020B0604030504040204" pitchFamily="34" charset="-120"/>
              </a:rPr>
              <a:t>新世代反毒策略（</a:t>
            </a:r>
            <a:r>
              <a:rPr lang="en-US" altLang="zh-TW" sz="4800" b="1" dirty="0">
                <a:latin typeface="微軟正黑體" panose="020B0604030504040204" pitchFamily="34" charset="-120"/>
                <a:ea typeface="微軟正黑體" panose="020B0604030504040204" pitchFamily="34" charset="-120"/>
              </a:rPr>
              <a:t>106</a:t>
            </a:r>
            <a:r>
              <a:rPr lang="zh-TW" altLang="en-US" sz="4800" b="1" dirty="0">
                <a:latin typeface="微軟正黑體" panose="020B0604030504040204" pitchFamily="34" charset="-120"/>
                <a:ea typeface="微軟正黑體" panose="020B0604030504040204" pitchFamily="34" charset="-120"/>
              </a:rPr>
              <a:t>～</a:t>
            </a:r>
            <a:r>
              <a:rPr lang="en-US" altLang="zh-TW" sz="4800" b="1" dirty="0">
                <a:latin typeface="微軟正黑體" panose="020B0604030504040204" pitchFamily="34" charset="-120"/>
                <a:ea typeface="微軟正黑體" panose="020B0604030504040204" pitchFamily="34" charset="-120"/>
              </a:rPr>
              <a:t>109</a:t>
            </a:r>
            <a:r>
              <a:rPr lang="zh-TW" altLang="en-US" sz="4800" b="1" dirty="0">
                <a:latin typeface="微軟正黑體" panose="020B0604030504040204" pitchFamily="34" charset="-120"/>
                <a:ea typeface="微軟正黑體" panose="020B0604030504040204" pitchFamily="34" charset="-120"/>
              </a:rPr>
              <a:t>）</a:t>
            </a:r>
          </a:p>
        </p:txBody>
      </p:sp>
      <p:sp>
        <p:nvSpPr>
          <p:cNvPr id="22" name="標題 1">
            <a:extLst>
              <a:ext uri="{FF2B5EF4-FFF2-40B4-BE49-F238E27FC236}">
                <a16:creationId xmlns:a16="http://schemas.microsoft.com/office/drawing/2014/main" id="{A20EFE2D-F6EE-486B-835E-EF8B9A117DD8}"/>
              </a:ext>
            </a:extLst>
          </p:cNvPr>
          <p:cNvSpPr txBox="1">
            <a:spLocks/>
          </p:cNvSpPr>
          <p:nvPr/>
        </p:nvSpPr>
        <p:spPr bwMode="black">
          <a:xfrm>
            <a:off x="266521" y="2226215"/>
            <a:ext cx="2748322" cy="224161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0">
                <a:solidFill>
                  <a:schemeClr val="bg1"/>
                </a:solidFill>
                <a:latin typeface="Arial" pitchFamily="34" charset="0"/>
                <a:ea typeface="華康華綜體W5" pitchFamily="49" charset="-120"/>
                <a:cs typeface="華康華綜體W5"/>
              </a:defRPr>
            </a:lvl1pPr>
            <a:lvl2pPr algn="l" rtl="0" fontAlgn="base">
              <a:spcBef>
                <a:spcPct val="0"/>
              </a:spcBef>
              <a:spcAft>
                <a:spcPct val="0"/>
              </a:spcAft>
              <a:defRPr sz="4000">
                <a:solidFill>
                  <a:schemeClr val="bg1"/>
                </a:solidFill>
                <a:latin typeface="Arial" charset="0"/>
                <a:ea typeface="華康華綜體W5"/>
                <a:cs typeface="華康華綜體W5"/>
              </a:defRPr>
            </a:lvl2pPr>
            <a:lvl3pPr algn="l" rtl="0" fontAlgn="base">
              <a:spcBef>
                <a:spcPct val="0"/>
              </a:spcBef>
              <a:spcAft>
                <a:spcPct val="0"/>
              </a:spcAft>
              <a:defRPr sz="4000">
                <a:solidFill>
                  <a:schemeClr val="bg1"/>
                </a:solidFill>
                <a:latin typeface="Arial" charset="0"/>
                <a:ea typeface="華康華綜體W5"/>
                <a:cs typeface="華康華綜體W5"/>
              </a:defRPr>
            </a:lvl3pPr>
            <a:lvl4pPr algn="l" rtl="0" fontAlgn="base">
              <a:spcBef>
                <a:spcPct val="0"/>
              </a:spcBef>
              <a:spcAft>
                <a:spcPct val="0"/>
              </a:spcAft>
              <a:defRPr sz="4000">
                <a:solidFill>
                  <a:schemeClr val="bg1"/>
                </a:solidFill>
                <a:latin typeface="Arial" charset="0"/>
                <a:ea typeface="華康華綜體W5"/>
                <a:cs typeface="華康華綜體W5"/>
              </a:defRPr>
            </a:lvl4pPr>
            <a:lvl5pPr algn="l" rtl="0" fontAlgn="base">
              <a:spcBef>
                <a:spcPct val="0"/>
              </a:spcBef>
              <a:spcAft>
                <a:spcPct val="0"/>
              </a:spcAft>
              <a:defRPr sz="4000">
                <a:solidFill>
                  <a:schemeClr val="bg1"/>
                </a:solidFill>
                <a:latin typeface="Arial" charset="0"/>
                <a:ea typeface="華康華綜體W5"/>
                <a:cs typeface="華康華綜體W5"/>
              </a:defRPr>
            </a:lvl5pPr>
            <a:lvl6pPr marL="457200" algn="l" rtl="0" eaLnBrk="1" fontAlgn="base" hangingPunct="1">
              <a:spcBef>
                <a:spcPct val="0"/>
              </a:spcBef>
              <a:spcAft>
                <a:spcPct val="0"/>
              </a:spcAft>
              <a:defRPr sz="3200" b="1">
                <a:solidFill>
                  <a:schemeClr val="bg1"/>
                </a:solidFill>
                <a:latin typeface="Verdana" pitchFamily="34" charset="0"/>
              </a:defRPr>
            </a:lvl6pPr>
            <a:lvl7pPr marL="914400" algn="l" rtl="0" eaLnBrk="1" fontAlgn="base" hangingPunct="1">
              <a:spcBef>
                <a:spcPct val="0"/>
              </a:spcBef>
              <a:spcAft>
                <a:spcPct val="0"/>
              </a:spcAft>
              <a:defRPr sz="3200" b="1">
                <a:solidFill>
                  <a:schemeClr val="bg1"/>
                </a:solidFill>
                <a:latin typeface="Verdana" pitchFamily="34" charset="0"/>
              </a:defRPr>
            </a:lvl7pPr>
            <a:lvl8pPr marL="1371600" algn="l" rtl="0" eaLnBrk="1" fontAlgn="base" hangingPunct="1">
              <a:spcBef>
                <a:spcPct val="0"/>
              </a:spcBef>
              <a:spcAft>
                <a:spcPct val="0"/>
              </a:spcAft>
              <a:defRPr sz="3200" b="1">
                <a:solidFill>
                  <a:schemeClr val="bg1"/>
                </a:solidFill>
                <a:latin typeface="Verdana" pitchFamily="34" charset="0"/>
              </a:defRPr>
            </a:lvl8pPr>
            <a:lvl9pPr marL="1828800" algn="l" rtl="0" eaLnBrk="1" fontAlgn="base" hangingPunct="1">
              <a:spcBef>
                <a:spcPct val="0"/>
              </a:spcBef>
              <a:spcAft>
                <a:spcPct val="0"/>
              </a:spcAft>
              <a:defRPr sz="3200" b="1">
                <a:solidFill>
                  <a:schemeClr val="bg1"/>
                </a:solidFill>
                <a:latin typeface="Verdana" pitchFamily="34" charset="0"/>
              </a:defRPr>
            </a:lvl9pPr>
          </a:lstStyle>
          <a:p>
            <a:pPr algn="ctr"/>
            <a:r>
              <a:rPr lang="zh-TW" altLang="en-US" kern="0" dirty="0">
                <a:solidFill>
                  <a:srgbClr val="FFFF00"/>
                </a:solidFill>
                <a:latin typeface="Arial" charset="0"/>
                <a:ea typeface="華康華綜體W5"/>
              </a:rPr>
              <a:t>以</a:t>
            </a:r>
            <a:r>
              <a:rPr lang="zh-TW" altLang="zh-TW" kern="0" dirty="0">
                <a:solidFill>
                  <a:srgbClr val="C00000"/>
                </a:solidFill>
                <a:latin typeface="Arial" charset="0"/>
                <a:ea typeface="華康華綜體W5"/>
              </a:rPr>
              <a:t>人</a:t>
            </a:r>
            <a:r>
              <a:rPr lang="zh-TW" altLang="zh-TW" kern="0" dirty="0">
                <a:solidFill>
                  <a:srgbClr val="FFFF00"/>
                </a:solidFill>
                <a:latin typeface="Arial" charset="0"/>
                <a:ea typeface="華康華綜體W5"/>
              </a:rPr>
              <a:t>為中心</a:t>
            </a:r>
            <a:r>
              <a:rPr lang="zh-TW" altLang="en-US" kern="0" dirty="0">
                <a:solidFill>
                  <a:srgbClr val="FFFF00"/>
                </a:solidFill>
                <a:latin typeface="Arial" charset="0"/>
                <a:ea typeface="華康華綜體W5"/>
              </a:rPr>
              <a:t>的毒品防制新思維</a:t>
            </a:r>
          </a:p>
        </p:txBody>
      </p:sp>
      <p:sp>
        <p:nvSpPr>
          <p:cNvPr id="54" name="圓角矩形 4">
            <a:extLst>
              <a:ext uri="{FF2B5EF4-FFF2-40B4-BE49-F238E27FC236}">
                <a16:creationId xmlns:a16="http://schemas.microsoft.com/office/drawing/2014/main" id="{B2ACBFE8-E415-4A9F-BB3B-945DED04FC71}"/>
              </a:ext>
            </a:extLst>
          </p:cNvPr>
          <p:cNvSpPr/>
          <p:nvPr/>
        </p:nvSpPr>
        <p:spPr bwMode="auto">
          <a:xfrm>
            <a:off x="3186049" y="1956118"/>
            <a:ext cx="8642350" cy="4176712"/>
          </a:xfrm>
          <a:prstGeom prst="roundRect">
            <a:avLst>
              <a:gd name="adj" fmla="val 7616"/>
            </a:avLst>
          </a:prstGeom>
          <a:solidFill>
            <a:sysClr val="window" lastClr="FFFFFF"/>
          </a:solidFill>
          <a:ln w="25400" cap="flat" cmpd="sng" algn="ctr">
            <a:solidFill>
              <a:srgbClr val="7FD13B"/>
            </a:solidFill>
            <a:prstDash val="solid"/>
            <a:headEnd type="none" w="med" len="med"/>
            <a:tailEnd type="none" w="med" len="med"/>
          </a:ln>
          <a:effectLst/>
        </p:spPr>
        <p:txBody>
          <a:bodyPr anchor="ctr"/>
          <a:lstStyle/>
          <a:p>
            <a:pPr marL="3762375" marR="0" lvl="0" indent="0" defTabSz="9144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以人為中心</a:t>
            </a:r>
            <a:endParaRPr kumimoji="0" lang="en-US" altLang="zh-TW"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3762375" marR="0" lvl="0" indent="0" defTabSz="9144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        追緝毒品源頭</a:t>
            </a:r>
            <a:endParaRPr kumimoji="0" lang="en-US" altLang="zh-TW"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3762375" marR="0" lvl="0" indent="-360363" defTabSz="914400" eaLnBrk="1" fontAlgn="auto" latinLnBrk="0" hangingPunct="1">
              <a:lnSpc>
                <a:spcPct val="100000"/>
              </a:lnSpc>
              <a:spcBef>
                <a:spcPts val="0"/>
              </a:spcBef>
              <a:spcAft>
                <a:spcPts val="0"/>
              </a:spcAft>
              <a:buClrTx/>
              <a:buSzTx/>
              <a:buFontTx/>
              <a:buNone/>
              <a:tabLst/>
              <a:defRPr/>
            </a:pPr>
            <a:endParaRPr kumimoji="0" lang="en-US" altLang="zh-TW" sz="4400" b="1" i="0" u="none" strike="noStrike" kern="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a:p>
            <a:pPr marL="3762375" marR="0" lvl="0" indent="0" defTabSz="9144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以量為目標</a:t>
            </a:r>
            <a:endParaRPr kumimoji="0" lang="en-US" altLang="zh-TW"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3762375" marR="0" lvl="0" indent="0" defTabSz="9144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        消弭毒品存在</a:t>
            </a:r>
          </a:p>
        </p:txBody>
      </p:sp>
      <p:grpSp>
        <p:nvGrpSpPr>
          <p:cNvPr id="55" name="群組 2">
            <a:extLst>
              <a:ext uri="{FF2B5EF4-FFF2-40B4-BE49-F238E27FC236}">
                <a16:creationId xmlns:a16="http://schemas.microsoft.com/office/drawing/2014/main" id="{33FD613E-3C78-4482-A247-480E300E698F}"/>
              </a:ext>
            </a:extLst>
          </p:cNvPr>
          <p:cNvGrpSpPr>
            <a:grpSpLocks/>
          </p:cNvGrpSpPr>
          <p:nvPr/>
        </p:nvGrpSpPr>
        <p:grpSpPr bwMode="auto">
          <a:xfrm>
            <a:off x="3452749" y="2383155"/>
            <a:ext cx="3262313" cy="3532188"/>
            <a:chOff x="363264" y="2271843"/>
            <a:chExt cx="3262313" cy="3533421"/>
          </a:xfrm>
        </p:grpSpPr>
        <p:sp>
          <p:nvSpPr>
            <p:cNvPr id="56" name="Oval 52">
              <a:extLst>
                <a:ext uri="{FF2B5EF4-FFF2-40B4-BE49-F238E27FC236}">
                  <a16:creationId xmlns:a16="http://schemas.microsoft.com/office/drawing/2014/main" id="{E85A3C65-CDA9-4756-B82E-6029E5BB32D4}"/>
                </a:ext>
              </a:extLst>
            </p:cNvPr>
            <p:cNvSpPr>
              <a:spLocks noChangeArrowheads="1"/>
            </p:cNvSpPr>
            <p:nvPr/>
          </p:nvSpPr>
          <p:spPr bwMode="auto">
            <a:xfrm>
              <a:off x="1214140" y="5046439"/>
              <a:ext cx="1917700" cy="758825"/>
            </a:xfrm>
            <a:prstGeom prst="ellipse">
              <a:avLst/>
            </a:prstGeom>
            <a:gradFill rotWithShape="1">
              <a:gsLst>
                <a:gs pos="0">
                  <a:srgbClr val="000000">
                    <a:alpha val="70000"/>
                  </a:srgbClr>
                </a:gs>
                <a:gs pos="100000">
                  <a:srgbClr val="FFFFFF">
                    <a:alpha val="0"/>
                  </a:srgbClr>
                </a:gs>
              </a:gsLst>
              <a:path path="shape">
                <a:fillToRect l="50000" t="50000" r="50000" b="50000"/>
              </a:path>
            </a:gradFill>
            <a:ln w="9525">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pitchFamily="34" charset="0"/>
              </a:endParaRPr>
            </a:p>
          </p:txBody>
        </p:sp>
        <p:sp>
          <p:nvSpPr>
            <p:cNvPr id="57" name="Oval 11">
              <a:extLst>
                <a:ext uri="{FF2B5EF4-FFF2-40B4-BE49-F238E27FC236}">
                  <a16:creationId xmlns:a16="http://schemas.microsoft.com/office/drawing/2014/main" id="{5074095A-BB3E-47FC-A5BB-1653F7318613}"/>
                </a:ext>
              </a:extLst>
            </p:cNvPr>
            <p:cNvSpPr>
              <a:spLocks noChangeArrowheads="1"/>
            </p:cNvSpPr>
            <p:nvPr/>
          </p:nvSpPr>
          <p:spPr bwMode="auto">
            <a:xfrm>
              <a:off x="363264" y="2271843"/>
              <a:ext cx="3262313" cy="3262313"/>
            </a:xfrm>
            <a:prstGeom prst="ellipse">
              <a:avLst/>
            </a:prstGeom>
            <a:solidFill>
              <a:srgbClr val="5647B1">
                <a:alpha val="50195"/>
              </a:srgbClr>
            </a:solidFill>
            <a:ln w="9525">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pitchFamily="34" charset="0"/>
              </a:endParaRPr>
            </a:p>
          </p:txBody>
        </p:sp>
        <p:sp>
          <p:nvSpPr>
            <p:cNvPr id="58" name="Oval 50">
              <a:extLst>
                <a:ext uri="{FF2B5EF4-FFF2-40B4-BE49-F238E27FC236}">
                  <a16:creationId xmlns:a16="http://schemas.microsoft.com/office/drawing/2014/main" id="{C600139D-696B-4579-8130-0C2E32C9304F}"/>
                </a:ext>
              </a:extLst>
            </p:cNvPr>
            <p:cNvSpPr>
              <a:spLocks noChangeArrowheads="1"/>
            </p:cNvSpPr>
            <p:nvPr/>
          </p:nvSpPr>
          <p:spPr bwMode="auto">
            <a:xfrm>
              <a:off x="743471" y="2959830"/>
              <a:ext cx="2501900" cy="2501900"/>
            </a:xfrm>
            <a:prstGeom prst="ellipse">
              <a:avLst/>
            </a:prstGeom>
            <a:gradFill rotWithShape="1">
              <a:gsLst>
                <a:gs pos="0">
                  <a:srgbClr val="E6E6E6">
                    <a:alpha val="50000"/>
                  </a:srgbClr>
                </a:gs>
                <a:gs pos="7500">
                  <a:srgbClr val="7D8496">
                    <a:alpha val="50000"/>
                  </a:srgbClr>
                </a:gs>
                <a:gs pos="26500">
                  <a:srgbClr val="E6E6E6">
                    <a:alpha val="50000"/>
                  </a:srgbClr>
                </a:gs>
                <a:gs pos="34000">
                  <a:srgbClr val="7D8496">
                    <a:alpha val="50000"/>
                  </a:srgbClr>
                </a:gs>
                <a:gs pos="46500">
                  <a:srgbClr val="E6E6E6">
                    <a:alpha val="50000"/>
                  </a:srgbClr>
                </a:gs>
                <a:gs pos="50000">
                  <a:srgbClr val="FFFFFF">
                    <a:alpha val="50000"/>
                  </a:srgbClr>
                </a:gs>
                <a:gs pos="53500">
                  <a:srgbClr val="E6E6E6">
                    <a:alpha val="50000"/>
                  </a:srgbClr>
                </a:gs>
                <a:gs pos="66000">
                  <a:srgbClr val="7D8496">
                    <a:alpha val="50000"/>
                  </a:srgbClr>
                </a:gs>
                <a:gs pos="73500">
                  <a:srgbClr val="E6E6E6">
                    <a:alpha val="50000"/>
                  </a:srgbClr>
                </a:gs>
                <a:gs pos="92500">
                  <a:srgbClr val="7D8496">
                    <a:alpha val="50000"/>
                  </a:srgbClr>
                </a:gs>
                <a:gs pos="100000">
                  <a:srgbClr val="E6E6E6">
                    <a:alpha val="50000"/>
                  </a:srgbClr>
                </a:gs>
              </a:gsLst>
              <a:lin ang="2700000" scaled="1"/>
            </a:gradFill>
            <a:ln w="28575">
              <a:solidFill>
                <a:srgbClr val="FFFFFF"/>
              </a:solidFill>
              <a:prstDash val="sysDot"/>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pitchFamily="34" charset="0"/>
              </a:endParaRPr>
            </a:p>
          </p:txBody>
        </p:sp>
        <p:sp>
          <p:nvSpPr>
            <p:cNvPr id="59" name="Oval 53">
              <a:extLst>
                <a:ext uri="{FF2B5EF4-FFF2-40B4-BE49-F238E27FC236}">
                  <a16:creationId xmlns:a16="http://schemas.microsoft.com/office/drawing/2014/main" id="{9FA900E1-B1AC-484B-B2CF-F017F947C784}"/>
                </a:ext>
              </a:extLst>
            </p:cNvPr>
            <p:cNvSpPr>
              <a:spLocks noChangeArrowheads="1"/>
            </p:cNvSpPr>
            <p:nvPr/>
          </p:nvSpPr>
          <p:spPr bwMode="auto">
            <a:xfrm>
              <a:off x="1351236" y="3809777"/>
              <a:ext cx="1682750" cy="874712"/>
            </a:xfrm>
            <a:prstGeom prst="ellipse">
              <a:avLst/>
            </a:prstGeom>
            <a:gradFill rotWithShape="1">
              <a:gsLst>
                <a:gs pos="0">
                  <a:srgbClr val="000000">
                    <a:alpha val="70000"/>
                  </a:srgbClr>
                </a:gs>
                <a:gs pos="100000">
                  <a:srgbClr val="FFFFFF">
                    <a:alpha val="0"/>
                  </a:srgbClr>
                </a:gs>
              </a:gsLst>
              <a:path path="shape">
                <a:fillToRect l="50000" t="50000" r="50000" b="50000"/>
              </a:path>
            </a:gradFill>
            <a:ln w="9525">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Verdana" pitchFamily="34" charset="0"/>
              </a:endParaRPr>
            </a:p>
          </p:txBody>
        </p:sp>
        <p:pic>
          <p:nvPicPr>
            <p:cNvPr id="60" name="Picture 54" descr="yellowish_ball">
              <a:extLst>
                <a:ext uri="{FF2B5EF4-FFF2-40B4-BE49-F238E27FC236}">
                  <a16:creationId xmlns:a16="http://schemas.microsoft.com/office/drawing/2014/main" id="{E9A9D47E-7B7E-4601-888E-DCCC9DA7570F}"/>
                </a:ext>
              </a:extLst>
            </p:cNvPr>
            <p:cNvPicPr>
              <a:picLocks noChangeAspect="1" noChangeArrowheads="1"/>
            </p:cNvPicPr>
            <p:nvPr/>
          </p:nvPicPr>
          <p:blipFill>
            <a:blip r:embed="rId2"/>
            <a:srcRect/>
            <a:stretch>
              <a:fillRect/>
            </a:stretch>
          </p:blipFill>
          <p:spPr bwMode="auto">
            <a:xfrm>
              <a:off x="1141686" y="3179539"/>
              <a:ext cx="1260475" cy="1260475"/>
            </a:xfrm>
            <a:prstGeom prst="rect">
              <a:avLst/>
            </a:prstGeom>
            <a:noFill/>
            <a:ln w="9525">
              <a:noFill/>
              <a:miter lim="800000"/>
              <a:headEnd/>
              <a:tailEnd/>
            </a:ln>
          </p:spPr>
        </p:pic>
        <p:sp>
          <p:nvSpPr>
            <p:cNvPr id="61" name="Rectangle 55">
              <a:extLst>
                <a:ext uri="{FF2B5EF4-FFF2-40B4-BE49-F238E27FC236}">
                  <a16:creationId xmlns:a16="http://schemas.microsoft.com/office/drawing/2014/main" id="{CDBD954E-E74F-4B95-811C-EF5C11FA221E}"/>
                </a:ext>
              </a:extLst>
            </p:cNvPr>
            <p:cNvSpPr>
              <a:spLocks noChangeArrowheads="1"/>
            </p:cNvSpPr>
            <p:nvPr/>
          </p:nvSpPr>
          <p:spPr bwMode="auto">
            <a:xfrm>
              <a:off x="1403077" y="3427946"/>
              <a:ext cx="698500" cy="708272"/>
            </a:xfrm>
            <a:prstGeom prst="rect">
              <a:avLst/>
            </a:prstGeom>
            <a:noFill/>
            <a:ln>
              <a:noFill/>
            </a:ln>
            <a:effectLst>
              <a:outerShdw dist="17961" dir="2700000" algn="ctr" rotWithShape="0">
                <a:sysClr val="windowText" lastClr="000000"/>
              </a:outerShdw>
            </a:effectLst>
          </p:spPr>
          <p:txBody>
            <a:bodyPr wrap="none">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zh-TW" altLang="en-US" sz="40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人</a:t>
              </a:r>
              <a:endParaRPr kumimoji="0" lang="en-US" altLang="ko-KR" sz="40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endParaRPr>
            </a:p>
          </p:txBody>
        </p:sp>
        <p:pic>
          <p:nvPicPr>
            <p:cNvPr id="62" name="Picture 56" descr="red_ball">
              <a:extLst>
                <a:ext uri="{FF2B5EF4-FFF2-40B4-BE49-F238E27FC236}">
                  <a16:creationId xmlns:a16="http://schemas.microsoft.com/office/drawing/2014/main" id="{D009339E-2E55-4A4C-890E-2A630EACDDD1}"/>
                </a:ext>
              </a:extLst>
            </p:cNvPr>
            <p:cNvPicPr>
              <a:picLocks noChangeAspect="1" noChangeArrowheads="1"/>
            </p:cNvPicPr>
            <p:nvPr/>
          </p:nvPicPr>
          <p:blipFill>
            <a:blip r:embed="rId3"/>
            <a:srcRect/>
            <a:stretch>
              <a:fillRect/>
            </a:stretch>
          </p:blipFill>
          <p:spPr bwMode="auto">
            <a:xfrm>
              <a:off x="1803003" y="4228877"/>
              <a:ext cx="1260475" cy="1260475"/>
            </a:xfrm>
            <a:prstGeom prst="rect">
              <a:avLst/>
            </a:prstGeom>
            <a:noFill/>
            <a:ln w="9525">
              <a:noFill/>
              <a:miter lim="800000"/>
              <a:headEnd/>
              <a:tailEnd/>
            </a:ln>
          </p:spPr>
        </p:pic>
        <p:sp>
          <p:nvSpPr>
            <p:cNvPr id="63" name="Rectangle 57">
              <a:extLst>
                <a:ext uri="{FF2B5EF4-FFF2-40B4-BE49-F238E27FC236}">
                  <a16:creationId xmlns:a16="http://schemas.microsoft.com/office/drawing/2014/main" id="{534D968B-9528-4DE0-BA33-24B42A18FC2E}"/>
                </a:ext>
              </a:extLst>
            </p:cNvPr>
            <p:cNvSpPr>
              <a:spLocks noChangeArrowheads="1"/>
            </p:cNvSpPr>
            <p:nvPr/>
          </p:nvSpPr>
          <p:spPr bwMode="auto">
            <a:xfrm>
              <a:off x="2074589" y="4501471"/>
              <a:ext cx="696913" cy="708272"/>
            </a:xfrm>
            <a:prstGeom prst="rect">
              <a:avLst/>
            </a:prstGeom>
            <a:noFill/>
            <a:ln>
              <a:noFill/>
            </a:ln>
            <a:effectLst>
              <a:outerShdw dist="17961" dir="2700000" algn="ctr" rotWithShape="0">
                <a:sysClr val="windowText" lastClr="000000"/>
              </a:outerShdw>
            </a:effectLst>
          </p:spPr>
          <p:txBody>
            <a:bodyPr wrap="none">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zh-TW" altLang="en-US" sz="40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量</a:t>
              </a:r>
              <a:endParaRPr kumimoji="0" lang="en-US" altLang="ko-KR" sz="40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64" name="Rectangle 57">
              <a:extLst>
                <a:ext uri="{FF2B5EF4-FFF2-40B4-BE49-F238E27FC236}">
                  <a16:creationId xmlns:a16="http://schemas.microsoft.com/office/drawing/2014/main" id="{51D7B7BE-A7F4-453F-B9F1-90E586A7EA06}"/>
                </a:ext>
              </a:extLst>
            </p:cNvPr>
            <p:cNvSpPr>
              <a:spLocks noChangeArrowheads="1"/>
            </p:cNvSpPr>
            <p:nvPr/>
          </p:nvSpPr>
          <p:spPr bwMode="auto">
            <a:xfrm>
              <a:off x="967732" y="2420888"/>
              <a:ext cx="2277639" cy="707886"/>
            </a:xfrm>
            <a:prstGeom prst="rect">
              <a:avLst/>
            </a:prstGeom>
            <a:noFill/>
            <a:ln>
              <a:noFill/>
            </a:ln>
            <a:effectLst>
              <a:outerShdw dist="17961" dir="2700000" algn="ctr" rotWithShape="0">
                <a:sysClr val="windowText" lastClr="000000"/>
              </a:outerShdw>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auto" latinLnBrk="1" hangingPunct="1">
                <a:lnSpc>
                  <a:spcPct val="100000"/>
                </a:lnSpc>
                <a:spcBef>
                  <a:spcPts val="0"/>
                </a:spcBef>
                <a:spcAft>
                  <a:spcPts val="0"/>
                </a:spcAft>
                <a:buClrTx/>
                <a:buSzTx/>
                <a:buFontTx/>
                <a:buNone/>
                <a:tabLst/>
                <a:defRPr/>
              </a:pPr>
              <a:r>
                <a:rPr kumimoji="0" lang="zh-TW" altLang="en-US" sz="4000" b="1" i="0" u="none" strike="noStrike" kern="0" cap="none" spc="50" normalizeH="0" baseline="0" noProof="0" dirty="0">
                  <a:ln w="11430"/>
                  <a:gradFill>
                    <a:gsLst>
                      <a:gs pos="25000">
                        <a:srgbClr val="EA157A">
                          <a:satMod val="155000"/>
                        </a:srgbClr>
                      </a:gs>
                      <a:gs pos="100000">
                        <a:srgbClr val="EA157A">
                          <a:shade val="45000"/>
                          <a:satMod val="165000"/>
                        </a:srgbClr>
                      </a:gs>
                    </a:gsLst>
                    <a:lin ang="5400000"/>
                  </a:gradFill>
                  <a:effectLst>
                    <a:outerShdw blurRad="76200" dist="50800" dir="5400000" algn="tl" rotWithShape="0">
                      <a:srgbClr val="000000">
                        <a:alpha val="65000"/>
                      </a:srgbClr>
                    </a:outerShdw>
                  </a:effectLst>
                  <a:uLnTx/>
                  <a:uFillTx/>
                  <a:latin typeface="微軟正黑體" panose="020B0604030504040204" pitchFamily="34" charset="-120"/>
                  <a:ea typeface="微軟正黑體" panose="020B0604030504040204" pitchFamily="34" charset="-120"/>
                </a:rPr>
                <a:t>毒品防制</a:t>
              </a:r>
              <a:endParaRPr kumimoji="0" lang="en-US" altLang="ko-KR" sz="4000" b="1" i="0" u="none" strike="noStrike" kern="0" cap="none" spc="50" normalizeH="0" baseline="0" noProof="0" dirty="0">
                <a:ln w="11430"/>
                <a:gradFill>
                  <a:gsLst>
                    <a:gs pos="25000">
                      <a:srgbClr val="EA157A">
                        <a:satMod val="155000"/>
                      </a:srgbClr>
                    </a:gs>
                    <a:gs pos="100000">
                      <a:srgbClr val="EA157A">
                        <a:shade val="45000"/>
                        <a:satMod val="165000"/>
                      </a:srgbClr>
                    </a:gs>
                  </a:gsLst>
                  <a:lin ang="5400000"/>
                </a:gradFill>
                <a:effectLst>
                  <a:outerShdw blurRad="76200" dist="50800" dir="5400000" algn="tl" rotWithShape="0">
                    <a:srgbClr val="000000">
                      <a:alpha val="65000"/>
                    </a:srgbClr>
                  </a:outerShdw>
                </a:effectLst>
                <a:uLnTx/>
                <a:uFillTx/>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898516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2F32444E-8845-4283-AD70-8BAEF2949227}"/>
              </a:ext>
            </a:extLst>
          </p:cNvPr>
          <p:cNvSpPr>
            <a:spLocks noGrp="1"/>
          </p:cNvSpPr>
          <p:nvPr>
            <p:ph type="title"/>
          </p:nvPr>
        </p:nvSpPr>
        <p:spPr>
          <a:xfrm>
            <a:off x="838200" y="365125"/>
            <a:ext cx="10515600" cy="1325563"/>
          </a:xfrm>
        </p:spPr>
        <p:txBody>
          <a:bodyPr>
            <a:normAutofit/>
          </a:bodyPr>
          <a:lstStyle/>
          <a:p>
            <a:r>
              <a:rPr lang="zh-TW" altLang="en-US" sz="4800" b="1" dirty="0">
                <a:latin typeface="微軟正黑體" panose="020B0604030504040204" pitchFamily="34" charset="-120"/>
                <a:ea typeface="微軟正黑體" panose="020B0604030504040204" pitchFamily="34" charset="-120"/>
              </a:rPr>
              <a:t>拒毒策略：</a:t>
            </a:r>
            <a:r>
              <a:rPr lang="en-US" altLang="zh-TW" sz="4000" b="1" dirty="0">
                <a:latin typeface="微軟正黑體" panose="020B0604030504040204" pitchFamily="34" charset="-120"/>
                <a:ea typeface="微軟正黑體" panose="020B0604030504040204" pitchFamily="34" charset="-120"/>
              </a:rPr>
              <a:t>1.</a:t>
            </a:r>
            <a:r>
              <a:rPr lang="zh-TW" altLang="en-US" sz="4000" b="1" dirty="0">
                <a:latin typeface="微軟正黑體" panose="020B0604030504040204" pitchFamily="34" charset="-120"/>
                <a:ea typeface="微軟正黑體" panose="020B0604030504040204" pitchFamily="34" charset="-120"/>
              </a:rPr>
              <a:t>綿密毒品防制通報網絡</a:t>
            </a:r>
            <a:endParaRPr lang="zh-TW" altLang="en-US" sz="4800" b="1" dirty="0">
              <a:latin typeface="微軟正黑體" panose="020B0604030504040204" pitchFamily="34" charset="-120"/>
              <a:ea typeface="微軟正黑體" panose="020B0604030504040204" pitchFamily="34" charset="-120"/>
            </a:endParaRPr>
          </a:p>
        </p:txBody>
      </p:sp>
      <p:grpSp>
        <p:nvGrpSpPr>
          <p:cNvPr id="5" name="群組 13">
            <a:extLst>
              <a:ext uri="{FF2B5EF4-FFF2-40B4-BE49-F238E27FC236}">
                <a16:creationId xmlns:a16="http://schemas.microsoft.com/office/drawing/2014/main" id="{A6FC8D8C-0078-4DC7-9D7E-0AD1F3822AA1}"/>
              </a:ext>
            </a:extLst>
          </p:cNvPr>
          <p:cNvGrpSpPr>
            <a:grpSpLocks/>
          </p:cNvGrpSpPr>
          <p:nvPr/>
        </p:nvGrpSpPr>
        <p:grpSpPr bwMode="auto">
          <a:xfrm>
            <a:off x="838200" y="1379855"/>
            <a:ext cx="7937500" cy="5184775"/>
            <a:chOff x="595273" y="1196752"/>
            <a:chExt cx="7937167" cy="5184576"/>
          </a:xfrm>
        </p:grpSpPr>
        <p:sp>
          <p:nvSpPr>
            <p:cNvPr id="6" name="矩形 5">
              <a:extLst>
                <a:ext uri="{FF2B5EF4-FFF2-40B4-BE49-F238E27FC236}">
                  <a16:creationId xmlns:a16="http://schemas.microsoft.com/office/drawing/2014/main" id="{7CEE61CF-34CD-4259-A5A2-D9224B402312}"/>
                </a:ext>
              </a:extLst>
            </p:cNvPr>
            <p:cNvSpPr/>
            <p:nvPr/>
          </p:nvSpPr>
          <p:spPr>
            <a:xfrm>
              <a:off x="4267681" y="2852936"/>
              <a:ext cx="3622007" cy="2736304"/>
            </a:xfrm>
            <a:prstGeom prst="rect">
              <a:avLst/>
            </a:prstGeom>
            <a:solidFill>
              <a:sysClr val="window" lastClr="FFFFFF">
                <a:hueOff val="0"/>
                <a:satOff val="0"/>
                <a:lumOff val="0"/>
                <a:alphaOff val="0"/>
              </a:sysClr>
            </a:solidFill>
            <a:ln w="28575" cap="flat" cmpd="sng" algn="ctr">
              <a:solidFill>
                <a:srgbClr val="FEB80A">
                  <a:hueOff val="0"/>
                  <a:satOff val="0"/>
                  <a:lumOff val="0"/>
                  <a:alphaOff val="0"/>
                  <a:shade val="95000"/>
                  <a:satMod val="10500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zh-TW" altLang="en-US"/>
            </a:p>
          </p:txBody>
        </p:sp>
        <p:sp>
          <p:nvSpPr>
            <p:cNvPr id="7" name="矩形 6">
              <a:extLst>
                <a:ext uri="{FF2B5EF4-FFF2-40B4-BE49-F238E27FC236}">
                  <a16:creationId xmlns:a16="http://schemas.microsoft.com/office/drawing/2014/main" id="{A01F7339-FAB9-45B3-968A-A93241AB51ED}"/>
                </a:ext>
              </a:extLst>
            </p:cNvPr>
            <p:cNvSpPr/>
            <p:nvPr/>
          </p:nvSpPr>
          <p:spPr>
            <a:xfrm>
              <a:off x="617072" y="2368743"/>
              <a:ext cx="3608419" cy="4012585"/>
            </a:xfrm>
            <a:prstGeom prst="rect">
              <a:avLst/>
            </a:prstGeom>
            <a:solidFill>
              <a:sysClr val="window" lastClr="FFFFFF">
                <a:hueOff val="0"/>
                <a:satOff val="0"/>
                <a:lumOff val="0"/>
                <a:alphaOff val="0"/>
              </a:sysClr>
            </a:solidFill>
            <a:ln w="28575" cap="flat" cmpd="sng" algn="ctr">
              <a:solidFill>
                <a:srgbClr val="00ADDC">
                  <a:lumMod val="7500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zh-TW" altLang="en-US"/>
            </a:p>
          </p:txBody>
        </p:sp>
        <p:grpSp>
          <p:nvGrpSpPr>
            <p:cNvPr id="8" name="群組 15">
              <a:extLst>
                <a:ext uri="{FF2B5EF4-FFF2-40B4-BE49-F238E27FC236}">
                  <a16:creationId xmlns:a16="http://schemas.microsoft.com/office/drawing/2014/main" id="{4B03DEF4-FB76-487F-8D13-4035C988D7E2}"/>
                </a:ext>
              </a:extLst>
            </p:cNvPr>
            <p:cNvGrpSpPr>
              <a:grpSpLocks/>
            </p:cNvGrpSpPr>
            <p:nvPr/>
          </p:nvGrpSpPr>
          <p:grpSpPr bwMode="auto">
            <a:xfrm>
              <a:off x="595273" y="1196752"/>
              <a:ext cx="7937167" cy="1454955"/>
              <a:chOff x="0" y="-248293"/>
              <a:chExt cx="7632848" cy="1446087"/>
            </a:xfrm>
          </p:grpSpPr>
          <p:sp>
            <p:nvSpPr>
              <p:cNvPr id="13" name="向右箭號 28">
                <a:extLst>
                  <a:ext uri="{FF2B5EF4-FFF2-40B4-BE49-F238E27FC236}">
                    <a16:creationId xmlns:a16="http://schemas.microsoft.com/office/drawing/2014/main" id="{DDF64EB0-0A7A-4255-B9BC-5A041B8049D9}"/>
                  </a:ext>
                </a:extLst>
              </p:cNvPr>
              <p:cNvSpPr/>
              <p:nvPr/>
            </p:nvSpPr>
            <p:spPr>
              <a:xfrm>
                <a:off x="0" y="-248293"/>
                <a:ext cx="7632848" cy="1446087"/>
              </a:xfrm>
              <a:prstGeom prst="rightArrow">
                <a:avLst>
                  <a:gd name="adj1" fmla="val 58461"/>
                  <a:gd name="adj2" fmla="val 50000"/>
                </a:avLst>
              </a:prstGeom>
              <a:solidFill>
                <a:srgbClr val="00ADDC">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a:lstStyle/>
              <a:p>
                <a:endParaRPr lang="zh-TW" altLang="en-US"/>
              </a:p>
            </p:txBody>
          </p:sp>
          <p:sp>
            <p:nvSpPr>
              <p:cNvPr id="14" name="向右箭號 4">
                <a:extLst>
                  <a:ext uri="{FF2B5EF4-FFF2-40B4-BE49-F238E27FC236}">
                    <a16:creationId xmlns:a16="http://schemas.microsoft.com/office/drawing/2014/main" id="{590F8F0B-3515-4D59-8558-3C5B5DFF4633}"/>
                  </a:ext>
                </a:extLst>
              </p:cNvPr>
              <p:cNvSpPr/>
              <p:nvPr/>
            </p:nvSpPr>
            <p:spPr>
              <a:xfrm>
                <a:off x="21372" y="212414"/>
                <a:ext cx="4010298" cy="627950"/>
              </a:xfrm>
              <a:prstGeom prst="rect">
                <a:avLst/>
              </a:prstGeom>
              <a:noFill/>
              <a:ln>
                <a:noFill/>
              </a:ln>
              <a:effectLst/>
            </p:spPr>
            <p:txBody>
              <a:bodyPr lIns="68580" tIns="68580" rIns="254000" bIns="176472" spcCol="1270" anchor="ctr"/>
              <a:lstStyle/>
              <a:p>
                <a:pPr marL="36000" marR="0" lvl="0" indent="0" algn="just" defTabSz="914400" eaLnBrk="1" fontAlgn="auto" latinLnBrk="0" hangingPunct="1">
                  <a:lnSpc>
                    <a:spcPct val="100000"/>
                  </a:lnSpc>
                  <a:spcBef>
                    <a:spcPts val="0"/>
                  </a:spcBef>
                  <a:spcAft>
                    <a:spcPts val="0"/>
                  </a:spcAft>
                  <a:buClr>
                    <a:srgbClr val="C00000"/>
                  </a:buClr>
                  <a:buSzTx/>
                  <a:buFontTx/>
                  <a:buNone/>
                  <a:tabLst/>
                  <a:defRPr/>
                </a:pPr>
                <a:r>
                  <a:rPr kumimoji="0" lang="zh-TW" altLang="en-US" sz="2400" b="1"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各學校與轄區派出所合作</a:t>
                </a:r>
                <a:endParaRPr kumimoji="0" lang="en-US" altLang="zh-TW" sz="2400" b="1"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36000" marR="0" lvl="0" indent="0" algn="just" defTabSz="914400" eaLnBrk="1" fontAlgn="auto" latinLnBrk="0" hangingPunct="1">
                  <a:lnSpc>
                    <a:spcPct val="100000"/>
                  </a:lnSpc>
                  <a:spcBef>
                    <a:spcPts val="0"/>
                  </a:spcBef>
                  <a:spcAft>
                    <a:spcPts val="0"/>
                  </a:spcAft>
                  <a:buClr>
                    <a:srgbClr val="C00000"/>
                  </a:buClr>
                  <a:buSzTx/>
                  <a:buFontTx/>
                  <a:buNone/>
                  <a:tabLst/>
                  <a:defRPr/>
                </a:pPr>
                <a:r>
                  <a:rPr kumimoji="0" lang="zh-TW" altLang="en-US" sz="2400" b="1"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建立吸食毒品熱點巡邏網</a:t>
                </a:r>
                <a:endParaRPr kumimoji="0" lang="en-US" altLang="zh-TW" sz="2400" b="1"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9" name="向右箭號 26">
              <a:extLst>
                <a:ext uri="{FF2B5EF4-FFF2-40B4-BE49-F238E27FC236}">
                  <a16:creationId xmlns:a16="http://schemas.microsoft.com/office/drawing/2014/main" id="{8BD3C309-0BE2-420B-8B96-8F3EA39FC6FA}"/>
                </a:ext>
              </a:extLst>
            </p:cNvPr>
            <p:cNvSpPr/>
            <p:nvPr/>
          </p:nvSpPr>
          <p:spPr>
            <a:xfrm>
              <a:off x="4254366" y="1686015"/>
              <a:ext cx="4230067" cy="1454954"/>
            </a:xfrm>
            <a:prstGeom prst="rightArrow">
              <a:avLst>
                <a:gd name="adj1" fmla="val 60498"/>
                <a:gd name="adj2" fmla="val 40590"/>
              </a:avLst>
            </a:prstGeom>
            <a:gradFill rotWithShape="1">
              <a:gsLst>
                <a:gs pos="0">
                  <a:srgbClr val="FEB80A">
                    <a:hueOff val="0"/>
                    <a:satOff val="0"/>
                    <a:lumOff val="0"/>
                    <a:alphaOff val="0"/>
                    <a:shade val="51000"/>
                    <a:satMod val="130000"/>
                  </a:srgbClr>
                </a:gs>
                <a:gs pos="80000">
                  <a:srgbClr val="FEB80A">
                    <a:hueOff val="0"/>
                    <a:satOff val="0"/>
                    <a:lumOff val="0"/>
                    <a:alphaOff val="0"/>
                    <a:shade val="93000"/>
                    <a:satMod val="130000"/>
                  </a:srgbClr>
                </a:gs>
                <a:gs pos="100000">
                  <a:srgbClr val="FEB80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a:lstStyle/>
            <a:p>
              <a:endParaRPr lang="zh-TW" altLang="en-US"/>
            </a:p>
          </p:txBody>
        </p:sp>
        <p:sp>
          <p:nvSpPr>
            <p:cNvPr id="10" name="矩形 9">
              <a:extLst>
                <a:ext uri="{FF2B5EF4-FFF2-40B4-BE49-F238E27FC236}">
                  <a16:creationId xmlns:a16="http://schemas.microsoft.com/office/drawing/2014/main" id="{277D83C2-50C7-45D3-8855-D837F64B4324}"/>
                </a:ext>
              </a:extLst>
            </p:cNvPr>
            <p:cNvSpPr/>
            <p:nvPr/>
          </p:nvSpPr>
          <p:spPr>
            <a:xfrm>
              <a:off x="4340028" y="2042858"/>
              <a:ext cx="3359009" cy="809594"/>
            </a:xfrm>
            <a:prstGeom prst="rect">
              <a:avLst/>
            </a:prstGeom>
            <a:effectLst/>
          </p:spPr>
          <p:txBody>
            <a:bodyPr>
              <a:spAutoFit/>
            </a:bodyPr>
            <a:lstStyle/>
            <a:p>
              <a:pPr marL="36000" marR="0" lvl="0" indent="0" algn="just" defTabSz="914400" eaLnBrk="1" fontAlgn="auto" latinLnBrk="0" hangingPunct="1">
                <a:lnSpc>
                  <a:spcPts val="2800"/>
                </a:lnSpc>
                <a:spcBef>
                  <a:spcPts val="1200"/>
                </a:spcBef>
                <a:spcAft>
                  <a:spcPts val="0"/>
                </a:spcAft>
                <a:buClr>
                  <a:srgbClr val="C00000"/>
                </a:buClr>
                <a:buSzTx/>
                <a:buFontTx/>
                <a:buNone/>
                <a:tabLst/>
                <a:defRPr/>
              </a:pPr>
              <a:r>
                <a:rPr kumimoji="0" lang="zh-TW" altLang="en-US" sz="2400" b="1" i="0" u="none" strike="noStrike" kern="1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精進教育單位協助檢警緝毒通報措施</a:t>
              </a:r>
              <a:endParaRPr kumimoji="0" lang="en-US" altLang="zh-TW" sz="2400" b="1" i="0" u="none" strike="noStrike" kern="1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A46961DC-139D-4F44-A547-CACBA7EBB0A2}"/>
                </a:ext>
              </a:extLst>
            </p:cNvPr>
            <p:cNvSpPr/>
            <p:nvPr/>
          </p:nvSpPr>
          <p:spPr>
            <a:xfrm>
              <a:off x="688931" y="2447654"/>
              <a:ext cx="3451080" cy="3933674"/>
            </a:xfrm>
            <a:prstGeom prst="rect">
              <a:avLst/>
            </a:prstGeom>
            <a:effectLst/>
          </p:spPr>
          <p:txBody>
            <a:bodyPr>
              <a:spAutoFit/>
            </a:bodyPr>
            <a:lstStyle/>
            <a:p>
              <a:pPr marL="342900" marR="0" lvl="0" indent="-342900" defTabSz="914400" eaLnBrk="1" fontAlgn="base" latinLnBrk="0" hangingPunct="1">
                <a:lnSpc>
                  <a:spcPct val="100000"/>
                </a:lnSpc>
                <a:spcBef>
                  <a:spcPct val="20000"/>
                </a:spcBef>
                <a:spcAft>
                  <a:spcPct val="0"/>
                </a:spcAft>
                <a:buClr>
                  <a:srgbClr val="7FD13B">
                    <a:lumMod val="75000"/>
                  </a:srgbClr>
                </a:buClr>
                <a:buSzTx/>
                <a:buFont typeface="微軟正黑體" panose="020B0604030504040204" pitchFamily="34" charset="-120"/>
                <a:buChar char="◢"/>
                <a:tabLst/>
                <a:defRPr/>
              </a:pPr>
              <a:r>
                <a:rPr kumimoji="0" lang="zh-TW" altLang="en-US" sz="2400" b="1" i="0" u="none" strike="noStrike" kern="0" cap="none" spc="0" normalizeH="0" baseline="0" noProof="0" dirty="0">
                  <a:ln>
                    <a:noFill/>
                  </a:ln>
                  <a:solidFill>
                    <a:srgbClr val="002060"/>
                  </a:solidFill>
                  <a:effectLst/>
                  <a:uLnTx/>
                  <a:uFillTx/>
                  <a:latin typeface="Arial" panose="020B0604020202020204" pitchFamily="34" charset="0"/>
                  <a:ea typeface="微軟正黑體" panose="020B0604030504040204" pitchFamily="34" charset="-120"/>
                </a:rPr>
                <a:t>校園藥物濫用個案毒品</a:t>
              </a:r>
              <a:r>
                <a:rPr kumimoji="0" lang="zh-TW" altLang="en-US" sz="2400" b="1" i="0" u="none" strike="noStrike" kern="0" cap="none" spc="0" normalizeH="0" baseline="0" noProof="0" dirty="0">
                  <a:ln>
                    <a:noFill/>
                  </a:ln>
                  <a:solidFill>
                    <a:srgbClr val="C00000"/>
                  </a:solidFill>
                  <a:effectLst/>
                  <a:uLnTx/>
                  <a:uFillTx/>
                  <a:latin typeface="Arial" panose="020B0604020202020204" pitchFamily="34" charset="0"/>
                  <a:ea typeface="微軟正黑體" panose="020B0604030504040204" pitchFamily="34" charset="-120"/>
                </a:rPr>
                <a:t>購買地點與時段</a:t>
              </a:r>
              <a:r>
                <a:rPr kumimoji="0" lang="zh-TW" altLang="en-US" sz="2400" b="1" i="0" u="none" strike="noStrike" kern="0" cap="none" spc="0" normalizeH="0" baseline="0" noProof="0" dirty="0">
                  <a:ln>
                    <a:noFill/>
                  </a:ln>
                  <a:solidFill>
                    <a:srgbClr val="002060"/>
                  </a:solidFill>
                  <a:effectLst/>
                  <a:uLnTx/>
                  <a:uFillTx/>
                  <a:latin typeface="Arial" panose="020B0604020202020204" pitchFamily="34" charset="0"/>
                  <a:ea typeface="微軟正黑體" panose="020B0604030504040204" pitchFamily="34" charset="-120"/>
                </a:rPr>
                <a:t>，轉知少年隊加強巡查</a:t>
              </a:r>
              <a:endParaRPr kumimoji="0" lang="en-US" altLang="zh-TW" sz="2400" b="1" i="0" u="none" strike="noStrike" kern="0" cap="none" spc="0" normalizeH="0" baseline="0" noProof="0" dirty="0">
                <a:ln>
                  <a:noFill/>
                </a:ln>
                <a:solidFill>
                  <a:srgbClr val="002060"/>
                </a:solidFill>
                <a:effectLst/>
                <a:uLnTx/>
                <a:uFillTx/>
                <a:latin typeface="Arial" panose="020B0604020202020204" pitchFamily="34" charset="0"/>
                <a:ea typeface="微軟正黑體" panose="020B0604030504040204" pitchFamily="34" charset="-120"/>
              </a:endParaRPr>
            </a:p>
            <a:p>
              <a:pPr marL="342900" marR="0" lvl="0" indent="-342900" defTabSz="914400" eaLnBrk="1" fontAlgn="base" latinLnBrk="0" hangingPunct="1">
                <a:lnSpc>
                  <a:spcPct val="100000"/>
                </a:lnSpc>
                <a:spcBef>
                  <a:spcPct val="20000"/>
                </a:spcBef>
                <a:spcAft>
                  <a:spcPct val="0"/>
                </a:spcAft>
                <a:buClr>
                  <a:srgbClr val="7FD13B">
                    <a:lumMod val="75000"/>
                  </a:srgbClr>
                </a:buClr>
                <a:buSzTx/>
                <a:buFont typeface="微軟正黑體" panose="020B0604030504040204" pitchFamily="34" charset="-120"/>
                <a:buChar char="◢"/>
                <a:tabLst/>
                <a:defRPr/>
              </a:pPr>
              <a:r>
                <a:rPr kumimoji="0" lang="zh-TW" altLang="en-US" sz="2400" b="1" i="0" u="none" strike="noStrike" kern="0" cap="none" spc="0" normalizeH="0" baseline="0" noProof="0" dirty="0">
                  <a:ln>
                    <a:noFill/>
                  </a:ln>
                  <a:solidFill>
                    <a:srgbClr val="002060"/>
                  </a:solidFill>
                  <a:effectLst/>
                  <a:uLnTx/>
                  <a:uFillTx/>
                  <a:latin typeface="Arial" panose="020B0604020202020204" pitchFamily="34" charset="0"/>
                  <a:ea typeface="微軟正黑體" panose="020B0604030504040204" pitchFamily="34" charset="-120"/>
                </a:rPr>
                <a:t>聯絡處就學生毒品購買地點進行分析，</a:t>
              </a:r>
              <a:r>
                <a:rPr kumimoji="0" lang="zh-TW" altLang="en-US" sz="2400" b="1" i="0" u="none" strike="noStrike" kern="0" cap="none" spc="0" normalizeH="0" baseline="0" noProof="0" dirty="0">
                  <a:ln>
                    <a:noFill/>
                  </a:ln>
                  <a:solidFill>
                    <a:srgbClr val="C00000"/>
                  </a:solidFill>
                  <a:effectLst/>
                  <a:uLnTx/>
                  <a:uFillTx/>
                  <a:latin typeface="Arial" panose="020B0604020202020204" pitchFamily="34" charset="0"/>
                  <a:ea typeface="微軟正黑體" panose="020B0604030504040204" pitchFamily="34" charset="-120"/>
                </a:rPr>
                <a:t>找出熱點列為校外聯巡重點</a:t>
              </a:r>
              <a:endParaRPr kumimoji="0" lang="en-US" altLang="zh-TW" sz="2400" b="1" i="0" u="none" strike="noStrike" kern="0" cap="none" spc="0" normalizeH="0" baseline="0" noProof="0" dirty="0">
                <a:ln>
                  <a:noFill/>
                </a:ln>
                <a:solidFill>
                  <a:srgbClr val="C00000"/>
                </a:solidFill>
                <a:effectLst/>
                <a:uLnTx/>
                <a:uFillTx/>
                <a:latin typeface="Arial" panose="020B0604020202020204" pitchFamily="34" charset="0"/>
                <a:ea typeface="微軟正黑體" panose="020B0604030504040204" pitchFamily="34" charset="-120"/>
              </a:endParaRPr>
            </a:p>
            <a:p>
              <a:pPr marL="342900" marR="0" lvl="0" indent="-342900" defTabSz="914400" eaLnBrk="1" fontAlgn="base" latinLnBrk="0" hangingPunct="1">
                <a:lnSpc>
                  <a:spcPct val="100000"/>
                </a:lnSpc>
                <a:spcBef>
                  <a:spcPct val="20000"/>
                </a:spcBef>
                <a:spcAft>
                  <a:spcPct val="0"/>
                </a:spcAft>
                <a:buClr>
                  <a:srgbClr val="7FD13B">
                    <a:lumMod val="75000"/>
                  </a:srgbClr>
                </a:buClr>
                <a:buSzTx/>
                <a:buFont typeface="微軟正黑體" panose="020B0604030504040204" pitchFamily="34" charset="-120"/>
                <a:buChar char="◢"/>
                <a:tabLst/>
                <a:defRPr/>
              </a:pPr>
              <a:r>
                <a:rPr kumimoji="0" lang="zh-TW" altLang="en-US" sz="2400" b="1" i="0" u="none" strike="noStrike" kern="0" cap="none" spc="0" normalizeH="0" baseline="0" noProof="0" dirty="0">
                  <a:ln>
                    <a:noFill/>
                  </a:ln>
                  <a:solidFill>
                    <a:srgbClr val="002060"/>
                  </a:solidFill>
                  <a:effectLst/>
                  <a:uLnTx/>
                  <a:uFillTx/>
                  <a:latin typeface="Arial" panose="020B0604020202020204" pitchFamily="34" charset="0"/>
                  <a:ea typeface="微軟正黑體" panose="020B0604030504040204" pitchFamily="34" charset="-120"/>
                </a:rPr>
                <a:t>熱區內學校提供校園周邊學生經常聚集地點，予警方加強巡邏</a:t>
              </a:r>
              <a:endParaRPr kumimoji="0" lang="en-US" altLang="zh-TW" sz="2400" b="1" i="0" u="none" strike="noStrike" kern="0" cap="none" spc="0" normalizeH="0" baseline="0" noProof="0" dirty="0">
                <a:ln>
                  <a:noFill/>
                </a:ln>
                <a:solidFill>
                  <a:srgbClr val="002060"/>
                </a:solidFill>
                <a:effectLst/>
                <a:uLnTx/>
                <a:uFillTx/>
                <a:latin typeface="Arial" panose="020B0604020202020204" pitchFamily="34" charset="0"/>
                <a:ea typeface="微軟正黑體" panose="020B0604030504040204" pitchFamily="34" charset="-120"/>
              </a:endParaRPr>
            </a:p>
          </p:txBody>
        </p:sp>
        <p:sp>
          <p:nvSpPr>
            <p:cNvPr id="12" name="矩形 32">
              <a:extLst>
                <a:ext uri="{FF2B5EF4-FFF2-40B4-BE49-F238E27FC236}">
                  <a16:creationId xmlns:a16="http://schemas.microsoft.com/office/drawing/2014/main" id="{C975CABB-D4D1-45BB-9871-3F341A460E70}"/>
                </a:ext>
              </a:extLst>
            </p:cNvPr>
            <p:cNvSpPr>
              <a:spLocks noChangeArrowheads="1"/>
            </p:cNvSpPr>
            <p:nvPr/>
          </p:nvSpPr>
          <p:spPr bwMode="auto">
            <a:xfrm>
              <a:off x="4355976" y="2911584"/>
              <a:ext cx="3528392" cy="2677656"/>
            </a:xfrm>
            <a:prstGeom prst="rect">
              <a:avLst/>
            </a:prstGeom>
            <a:noFill/>
            <a:ln w="9525">
              <a:noFill/>
              <a:miter lim="800000"/>
              <a:headEnd/>
              <a:tailEnd/>
            </a:ln>
          </p:spPr>
          <p:txBody>
            <a:bodyPr>
              <a:spAutoFit/>
            </a:bodyPr>
            <a:lstStyle/>
            <a:p>
              <a:pPr marL="342900" marR="0" lvl="0" indent="-342900" defTabSz="914400" eaLnBrk="1" fontAlgn="base" latinLnBrk="0" hangingPunct="1">
                <a:lnSpc>
                  <a:spcPct val="100000"/>
                </a:lnSpc>
                <a:spcBef>
                  <a:spcPct val="20000"/>
                </a:spcBef>
                <a:spcAft>
                  <a:spcPct val="0"/>
                </a:spcAft>
                <a:buClr>
                  <a:srgbClr val="5FA326"/>
                </a:buClr>
                <a:buSzTx/>
                <a:buFont typeface="微軟正黑體" pitchFamily="34" charset="-120"/>
                <a:buChar char="◢"/>
                <a:tabLst/>
                <a:defRPr/>
              </a:pPr>
              <a:r>
                <a:rPr kumimoji="0" lang="zh-TW" altLang="en-US" sz="2400" b="1" i="0" u="none" strike="noStrike" kern="0" cap="none" spc="0" normalizeH="0" baseline="0" noProof="0">
                  <a:ln>
                    <a:noFill/>
                  </a:ln>
                  <a:solidFill>
                    <a:srgbClr val="002060"/>
                  </a:solidFill>
                  <a:effectLst/>
                  <a:uLnTx/>
                  <a:uFillTx/>
                  <a:latin typeface="Arial" charset="0"/>
                  <a:ea typeface="微軟正黑體" pitchFamily="34" charset="-120"/>
                </a:rPr>
                <a:t>學校自行清查（尿篩檢驗）發現施用毒品個案學生，</a:t>
              </a:r>
              <a:r>
                <a:rPr kumimoji="0" lang="zh-TW" altLang="en-US" sz="2400" b="1" i="0" u="none" strike="noStrike" kern="0" cap="none" spc="0" normalizeH="0" baseline="0" noProof="0">
                  <a:ln>
                    <a:noFill/>
                  </a:ln>
                  <a:solidFill>
                    <a:srgbClr val="C00000"/>
                  </a:solidFill>
                  <a:effectLst/>
                  <a:uLnTx/>
                  <a:uFillTx/>
                  <a:latin typeface="Arial" charset="0"/>
                  <a:ea typeface="微軟正黑體" pitchFamily="34" charset="-120"/>
                </a:rPr>
                <a:t>將個資送聯絡處進行通報，透過毒品資料庫進行篩檢分析，向上溯源查察藥頭</a:t>
              </a:r>
              <a:endParaRPr kumimoji="0" lang="en-US" altLang="zh-TW" sz="2400" b="1" i="0" u="none" strike="noStrike" kern="0" cap="none" spc="0" normalizeH="0" baseline="0" noProof="0">
                <a:ln>
                  <a:noFill/>
                </a:ln>
                <a:solidFill>
                  <a:srgbClr val="C00000"/>
                </a:solidFill>
                <a:effectLst/>
                <a:uLnTx/>
                <a:uFillTx/>
                <a:latin typeface="Arial" charset="0"/>
                <a:ea typeface="微軟正黑體" pitchFamily="34" charset="-120"/>
              </a:endParaRPr>
            </a:p>
          </p:txBody>
        </p:sp>
      </p:grpSp>
    </p:spTree>
    <p:extLst>
      <p:ext uri="{BB962C8B-B14F-4D97-AF65-F5344CB8AC3E}">
        <p14:creationId xmlns:p14="http://schemas.microsoft.com/office/powerpoint/2010/main" val="4246270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8170DD57-FD1D-4DA1-99B9-D6C81119EA79}"/>
              </a:ext>
            </a:extLst>
          </p:cNvPr>
          <p:cNvSpPr>
            <a:spLocks noGrp="1"/>
          </p:cNvSpPr>
          <p:nvPr>
            <p:ph type="title"/>
          </p:nvPr>
        </p:nvSpPr>
        <p:spPr>
          <a:xfrm>
            <a:off x="838200" y="365125"/>
            <a:ext cx="10515600" cy="1325563"/>
          </a:xfrm>
        </p:spPr>
        <p:txBody>
          <a:bodyPr>
            <a:normAutofit/>
          </a:bodyPr>
          <a:lstStyle/>
          <a:p>
            <a:r>
              <a:rPr lang="zh-TW" altLang="en-US" sz="4800" b="1" dirty="0">
                <a:latin typeface="微軟正黑體" panose="020B0604030504040204" pitchFamily="34" charset="-120"/>
                <a:ea typeface="微軟正黑體" panose="020B0604030504040204" pitchFamily="34" charset="-120"/>
              </a:rPr>
              <a:t>拒毒策略：</a:t>
            </a:r>
            <a:r>
              <a:rPr lang="en-US" altLang="zh-TW" sz="4000" b="1" dirty="0">
                <a:latin typeface="微軟正黑體" panose="020B0604030504040204" pitchFamily="34" charset="-120"/>
                <a:ea typeface="微軟正黑體" panose="020B0604030504040204" pitchFamily="34" charset="-120"/>
              </a:rPr>
              <a:t>2.</a:t>
            </a:r>
            <a:r>
              <a:rPr lang="zh-TW" altLang="en-US" sz="4000" b="1" dirty="0">
                <a:latin typeface="微軟正黑體" panose="020B0604030504040204" pitchFamily="34" charset="-120"/>
                <a:ea typeface="微軟正黑體" panose="020B0604030504040204" pitchFamily="34" charset="-120"/>
              </a:rPr>
              <a:t>加重校長、學校防毒責任</a:t>
            </a:r>
            <a:endParaRPr lang="zh-TW" altLang="en-US" sz="4800" b="1" dirty="0">
              <a:latin typeface="微軟正黑體" panose="020B0604030504040204" pitchFamily="34" charset="-120"/>
              <a:ea typeface="微軟正黑體" panose="020B0604030504040204" pitchFamily="34" charset="-120"/>
            </a:endParaRPr>
          </a:p>
        </p:txBody>
      </p:sp>
      <p:grpSp>
        <p:nvGrpSpPr>
          <p:cNvPr id="5" name="群組 26">
            <a:extLst>
              <a:ext uri="{FF2B5EF4-FFF2-40B4-BE49-F238E27FC236}">
                <a16:creationId xmlns:a16="http://schemas.microsoft.com/office/drawing/2014/main" id="{BFDE098E-01A7-4618-9A4A-B994582F828F}"/>
              </a:ext>
            </a:extLst>
          </p:cNvPr>
          <p:cNvGrpSpPr>
            <a:grpSpLocks/>
          </p:cNvGrpSpPr>
          <p:nvPr/>
        </p:nvGrpSpPr>
        <p:grpSpPr bwMode="auto">
          <a:xfrm>
            <a:off x="838200" y="1398143"/>
            <a:ext cx="8774113" cy="5326063"/>
            <a:chOff x="256449" y="1196752"/>
            <a:chExt cx="8775116" cy="5326503"/>
          </a:xfrm>
        </p:grpSpPr>
        <p:grpSp>
          <p:nvGrpSpPr>
            <p:cNvPr id="6" name="群組 11">
              <a:extLst>
                <a:ext uri="{FF2B5EF4-FFF2-40B4-BE49-F238E27FC236}">
                  <a16:creationId xmlns:a16="http://schemas.microsoft.com/office/drawing/2014/main" id="{F37A1025-DFD4-4B57-8574-2495437DF8B3}"/>
                </a:ext>
              </a:extLst>
            </p:cNvPr>
            <p:cNvGrpSpPr>
              <a:grpSpLocks/>
            </p:cNvGrpSpPr>
            <p:nvPr/>
          </p:nvGrpSpPr>
          <p:grpSpPr bwMode="auto">
            <a:xfrm>
              <a:off x="256449" y="2596276"/>
              <a:ext cx="8775116" cy="3926979"/>
              <a:chOff x="256449" y="2596276"/>
              <a:chExt cx="8775116" cy="3926979"/>
            </a:xfrm>
          </p:grpSpPr>
          <p:sp>
            <p:nvSpPr>
              <p:cNvPr id="14" name="L-圖案 12">
                <a:extLst>
                  <a:ext uri="{FF2B5EF4-FFF2-40B4-BE49-F238E27FC236}">
                    <a16:creationId xmlns:a16="http://schemas.microsoft.com/office/drawing/2014/main" id="{99EFCFF6-8929-4A18-9D35-8DBDC56099AA}"/>
                  </a:ext>
                </a:extLst>
              </p:cNvPr>
              <p:cNvSpPr/>
              <p:nvPr/>
            </p:nvSpPr>
            <p:spPr>
              <a:xfrm rot="5400000">
                <a:off x="801843" y="3545610"/>
                <a:ext cx="1641610" cy="2732400"/>
              </a:xfrm>
              <a:prstGeom prst="corner">
                <a:avLst>
                  <a:gd name="adj1" fmla="val 16120"/>
                  <a:gd name="adj2" fmla="val 16110"/>
                </a:avLst>
              </a:prstGeom>
              <a:solidFill>
                <a:srgbClr val="738AC8">
                  <a:hueOff val="0"/>
                  <a:satOff val="0"/>
                  <a:lumOff val="0"/>
                  <a:alphaOff val="0"/>
                </a:srgbClr>
              </a:solidFill>
              <a:ln w="25400" cap="flat" cmpd="sng" algn="ctr">
                <a:solidFill>
                  <a:srgbClr val="738AC8">
                    <a:hueOff val="0"/>
                    <a:satOff val="0"/>
                    <a:lumOff val="0"/>
                    <a:alphaOff val="0"/>
                  </a:srgbClr>
                </a:solidFill>
                <a:prstDash val="solid"/>
              </a:ln>
              <a:effectLst/>
            </p:spPr>
            <p:txBody>
              <a:bodyPr/>
              <a:lstStyle/>
              <a:p>
                <a:endParaRPr lang="zh-TW" altLang="en-US"/>
              </a:p>
            </p:txBody>
          </p:sp>
          <p:sp>
            <p:nvSpPr>
              <p:cNvPr id="15" name="手繪多邊形 13">
                <a:extLst>
                  <a:ext uri="{FF2B5EF4-FFF2-40B4-BE49-F238E27FC236}">
                    <a16:creationId xmlns:a16="http://schemas.microsoft.com/office/drawing/2014/main" id="{70E3DBDF-4E6C-4461-A400-C72212A5E1C4}"/>
                  </a:ext>
                </a:extLst>
              </p:cNvPr>
              <p:cNvSpPr/>
              <p:nvPr/>
            </p:nvSpPr>
            <p:spPr>
              <a:xfrm>
                <a:off x="527943" y="4362489"/>
                <a:ext cx="2465669" cy="2160766"/>
              </a:xfrm>
              <a:custGeom>
                <a:avLst/>
                <a:gdLst>
                  <a:gd name="connsiteX0" fmla="*/ 0 w 2466119"/>
                  <a:gd name="connsiteY0" fmla="*/ 0 h 2161698"/>
                  <a:gd name="connsiteX1" fmla="*/ 2466119 w 2466119"/>
                  <a:gd name="connsiteY1" fmla="*/ 0 h 2161698"/>
                  <a:gd name="connsiteX2" fmla="*/ 2466119 w 2466119"/>
                  <a:gd name="connsiteY2" fmla="*/ 2161698 h 2161698"/>
                  <a:gd name="connsiteX3" fmla="*/ 0 w 2466119"/>
                  <a:gd name="connsiteY3" fmla="*/ 2161698 h 2161698"/>
                  <a:gd name="connsiteX4" fmla="*/ 0 w 2466119"/>
                  <a:gd name="connsiteY4" fmla="*/ 0 h 216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119" h="2161698">
                    <a:moveTo>
                      <a:pt x="0" y="0"/>
                    </a:moveTo>
                    <a:lnTo>
                      <a:pt x="2466119" y="0"/>
                    </a:lnTo>
                    <a:lnTo>
                      <a:pt x="2466119" y="2161698"/>
                    </a:lnTo>
                    <a:lnTo>
                      <a:pt x="0" y="2161698"/>
                    </a:lnTo>
                    <a:lnTo>
                      <a:pt x="0" y="0"/>
                    </a:lnTo>
                    <a:close/>
                  </a:path>
                </a:pathLst>
              </a:custGeom>
              <a:noFill/>
              <a:ln>
                <a:noFill/>
              </a:ln>
              <a:effectLst/>
            </p:spPr>
            <p:txBody>
              <a:bodyPr lIns="83820" tIns="83820" rIns="83820" bIns="83820" spcCol="1270"/>
              <a:lstStyle/>
              <a:p>
                <a:pPr marL="0" marR="0" lvl="0" indent="0" defTabSz="977900" eaLnBrk="1" fontAlgn="auto" latinLnBrk="0" hangingPunct="1">
                  <a:lnSpc>
                    <a:spcPts val="3000"/>
                  </a:lnSpc>
                  <a:spcBef>
                    <a:spcPct val="0"/>
                  </a:spcBef>
                  <a:spcAft>
                    <a:spcPts val="0"/>
                  </a:spcAft>
                  <a:buClrTx/>
                  <a:buSzTx/>
                  <a:buFontTx/>
                  <a:buNone/>
                  <a:tabLst/>
                  <a:defRPr/>
                </a:pPr>
                <a:r>
                  <a:rPr kumimoji="0" lang="zh-TW" altLang="en-US" sz="2200" b="1" i="0" u="none" strike="noStrike" kern="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要求縣市將藥物濫用防制策略規劃及執行績效列為校長遴選及考核指標參據</a:t>
                </a:r>
              </a:p>
            </p:txBody>
          </p:sp>
          <p:sp>
            <p:nvSpPr>
              <p:cNvPr id="16" name="等腰三角形 15">
                <a:extLst>
                  <a:ext uri="{FF2B5EF4-FFF2-40B4-BE49-F238E27FC236}">
                    <a16:creationId xmlns:a16="http://schemas.microsoft.com/office/drawing/2014/main" id="{0D58067B-CEAE-4B81-A368-AF4A66760B3D}"/>
                  </a:ext>
                </a:extLst>
              </p:cNvPr>
              <p:cNvSpPr/>
              <p:nvPr/>
            </p:nvSpPr>
            <p:spPr>
              <a:xfrm>
                <a:off x="2528422" y="3344818"/>
                <a:ext cx="465190" cy="465175"/>
              </a:xfrm>
              <a:prstGeom prst="triangle">
                <a:avLst>
                  <a:gd name="adj" fmla="val 100000"/>
                </a:avLst>
              </a:prstGeom>
              <a:solidFill>
                <a:srgbClr val="738AC8">
                  <a:hueOff val="-774129"/>
                  <a:satOff val="7761"/>
                  <a:lumOff val="-5392"/>
                  <a:alphaOff val="0"/>
                </a:srgbClr>
              </a:solidFill>
              <a:ln w="25400" cap="flat" cmpd="sng" algn="ctr">
                <a:solidFill>
                  <a:srgbClr val="738AC8">
                    <a:hueOff val="-774129"/>
                    <a:satOff val="7761"/>
                    <a:lumOff val="-5392"/>
                    <a:alphaOff val="0"/>
                  </a:srgbClr>
                </a:solidFill>
                <a:prstDash val="solid"/>
              </a:ln>
              <a:effectLst/>
            </p:spPr>
            <p:txBody>
              <a:bodyPr/>
              <a:lstStyle/>
              <a:p>
                <a:endParaRPr lang="zh-TW" altLang="en-US"/>
              </a:p>
            </p:txBody>
          </p:sp>
          <p:sp>
            <p:nvSpPr>
              <p:cNvPr id="17" name="L-圖案 17">
                <a:extLst>
                  <a:ext uri="{FF2B5EF4-FFF2-40B4-BE49-F238E27FC236}">
                    <a16:creationId xmlns:a16="http://schemas.microsoft.com/office/drawing/2014/main" id="{64E5F48B-1E53-48F3-92E9-22CEE5469FE6}"/>
                  </a:ext>
                </a:extLst>
              </p:cNvPr>
              <p:cNvSpPr/>
              <p:nvPr/>
            </p:nvSpPr>
            <p:spPr>
              <a:xfrm rot="5400000">
                <a:off x="3820820" y="2798629"/>
                <a:ext cx="1641610" cy="2730812"/>
              </a:xfrm>
              <a:prstGeom prst="corner">
                <a:avLst>
                  <a:gd name="adj1" fmla="val 16120"/>
                  <a:gd name="adj2" fmla="val 16110"/>
                </a:avLst>
              </a:prstGeom>
              <a:solidFill>
                <a:srgbClr val="738AC8">
                  <a:hueOff val="-1548258"/>
                  <a:satOff val="15522"/>
                  <a:lumOff val="-10784"/>
                  <a:alphaOff val="0"/>
                </a:srgbClr>
              </a:solidFill>
              <a:ln w="25400" cap="flat" cmpd="sng" algn="ctr">
                <a:solidFill>
                  <a:srgbClr val="738AC8">
                    <a:hueOff val="-1548258"/>
                    <a:satOff val="15522"/>
                    <a:lumOff val="-10784"/>
                    <a:alphaOff val="0"/>
                  </a:srgbClr>
                </a:solidFill>
                <a:prstDash val="solid"/>
              </a:ln>
              <a:effectLst/>
            </p:spPr>
            <p:txBody>
              <a:bodyPr/>
              <a:lstStyle/>
              <a:p>
                <a:endParaRPr lang="zh-TW" altLang="en-US"/>
              </a:p>
            </p:txBody>
          </p:sp>
          <p:sp>
            <p:nvSpPr>
              <p:cNvPr id="18" name="手繪多邊形 18">
                <a:extLst>
                  <a:ext uri="{FF2B5EF4-FFF2-40B4-BE49-F238E27FC236}">
                    <a16:creationId xmlns:a16="http://schemas.microsoft.com/office/drawing/2014/main" id="{4127E435-A5CB-4989-8B7F-588D08124C20}"/>
                  </a:ext>
                </a:extLst>
              </p:cNvPr>
              <p:cNvSpPr/>
              <p:nvPr/>
            </p:nvSpPr>
            <p:spPr>
              <a:xfrm>
                <a:off x="3546125" y="3614715"/>
                <a:ext cx="2465670" cy="2162353"/>
              </a:xfrm>
              <a:custGeom>
                <a:avLst/>
                <a:gdLst>
                  <a:gd name="connsiteX0" fmla="*/ 0 w 2466119"/>
                  <a:gd name="connsiteY0" fmla="*/ 0 h 2161698"/>
                  <a:gd name="connsiteX1" fmla="*/ 2466119 w 2466119"/>
                  <a:gd name="connsiteY1" fmla="*/ 0 h 2161698"/>
                  <a:gd name="connsiteX2" fmla="*/ 2466119 w 2466119"/>
                  <a:gd name="connsiteY2" fmla="*/ 2161698 h 2161698"/>
                  <a:gd name="connsiteX3" fmla="*/ 0 w 2466119"/>
                  <a:gd name="connsiteY3" fmla="*/ 2161698 h 2161698"/>
                  <a:gd name="connsiteX4" fmla="*/ 0 w 2466119"/>
                  <a:gd name="connsiteY4" fmla="*/ 0 h 216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119" h="2161698">
                    <a:moveTo>
                      <a:pt x="0" y="0"/>
                    </a:moveTo>
                    <a:lnTo>
                      <a:pt x="2466119" y="0"/>
                    </a:lnTo>
                    <a:lnTo>
                      <a:pt x="2466119" y="2161698"/>
                    </a:lnTo>
                    <a:lnTo>
                      <a:pt x="0" y="2161698"/>
                    </a:lnTo>
                    <a:lnTo>
                      <a:pt x="0" y="0"/>
                    </a:lnTo>
                    <a:close/>
                  </a:path>
                </a:pathLst>
              </a:custGeom>
              <a:noFill/>
              <a:ln>
                <a:noFill/>
              </a:ln>
              <a:effectLst/>
            </p:spPr>
            <p:txBody>
              <a:bodyPr lIns="83820" tIns="83820" rIns="83820" bIns="83820" spcCol="1270"/>
              <a:lstStyle/>
              <a:p>
                <a:pPr marL="0" marR="0" lvl="0" indent="0" defTabSz="977900" eaLnBrk="1" fontAlgn="auto" latinLnBrk="0" hangingPunct="1">
                  <a:lnSpc>
                    <a:spcPts val="3000"/>
                  </a:lnSpc>
                  <a:spcBef>
                    <a:spcPct val="0"/>
                  </a:spcBef>
                  <a:spcAft>
                    <a:spcPts val="0"/>
                  </a:spcAft>
                  <a:buClrTx/>
                  <a:buSzTx/>
                  <a:buFontTx/>
                  <a:buNone/>
                  <a:tabLst/>
                  <a:defRPr/>
                </a:pPr>
                <a:r>
                  <a:rPr kumimoji="0" lang="zh-TW" altLang="en-US" sz="2200" b="1" i="0" u="none" strike="noStrike" kern="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要求縣市將藥物濫用防制列為校務考核項目</a:t>
                </a:r>
              </a:p>
            </p:txBody>
          </p:sp>
          <p:sp>
            <p:nvSpPr>
              <p:cNvPr id="19" name="等腰三角形 18">
                <a:extLst>
                  <a:ext uri="{FF2B5EF4-FFF2-40B4-BE49-F238E27FC236}">
                    <a16:creationId xmlns:a16="http://schemas.microsoft.com/office/drawing/2014/main" id="{B42E0370-1BBB-4C23-ACB0-88899BC0FD12}"/>
                  </a:ext>
                </a:extLst>
              </p:cNvPr>
              <p:cNvSpPr/>
              <p:nvPr/>
            </p:nvSpPr>
            <p:spPr>
              <a:xfrm>
                <a:off x="5546604" y="2598631"/>
                <a:ext cx="465191" cy="465175"/>
              </a:xfrm>
              <a:prstGeom prst="triangle">
                <a:avLst>
                  <a:gd name="adj" fmla="val 100000"/>
                </a:avLst>
              </a:prstGeom>
              <a:solidFill>
                <a:srgbClr val="738AC8">
                  <a:hueOff val="-2322388"/>
                  <a:satOff val="23283"/>
                  <a:lumOff val="-16177"/>
                  <a:alphaOff val="0"/>
                </a:srgbClr>
              </a:solidFill>
              <a:ln w="25400" cap="flat" cmpd="sng" algn="ctr">
                <a:solidFill>
                  <a:srgbClr val="738AC8">
                    <a:hueOff val="-2322388"/>
                    <a:satOff val="23283"/>
                    <a:lumOff val="-16177"/>
                    <a:alphaOff val="0"/>
                  </a:srgbClr>
                </a:solidFill>
                <a:prstDash val="solid"/>
              </a:ln>
              <a:effectLst/>
            </p:spPr>
            <p:txBody>
              <a:bodyPr/>
              <a:lstStyle/>
              <a:p>
                <a:endParaRPr lang="zh-TW" altLang="en-US"/>
              </a:p>
            </p:txBody>
          </p:sp>
          <p:sp>
            <p:nvSpPr>
              <p:cNvPr id="20" name="L-圖案 20">
                <a:extLst>
                  <a:ext uri="{FF2B5EF4-FFF2-40B4-BE49-F238E27FC236}">
                    <a16:creationId xmlns:a16="http://schemas.microsoft.com/office/drawing/2014/main" id="{8A7C48CB-3786-4F4C-9DAF-A5AA857712F9}"/>
                  </a:ext>
                </a:extLst>
              </p:cNvPr>
              <p:cNvSpPr/>
              <p:nvPr/>
            </p:nvSpPr>
            <p:spPr>
              <a:xfrm rot="5400000">
                <a:off x="6839797" y="2051649"/>
                <a:ext cx="1641610" cy="2732399"/>
              </a:xfrm>
              <a:prstGeom prst="corner">
                <a:avLst>
                  <a:gd name="adj1" fmla="val 16120"/>
                  <a:gd name="adj2" fmla="val 16110"/>
                </a:avLst>
              </a:prstGeom>
              <a:solidFill>
                <a:srgbClr val="738AC8">
                  <a:hueOff val="-3096517"/>
                  <a:satOff val="31044"/>
                  <a:lumOff val="-21569"/>
                  <a:alphaOff val="0"/>
                </a:srgbClr>
              </a:solidFill>
              <a:ln w="25400" cap="flat" cmpd="sng" algn="ctr">
                <a:solidFill>
                  <a:srgbClr val="738AC8">
                    <a:hueOff val="-3096517"/>
                    <a:satOff val="31044"/>
                    <a:lumOff val="-21569"/>
                    <a:alphaOff val="0"/>
                  </a:srgbClr>
                </a:solidFill>
                <a:prstDash val="solid"/>
              </a:ln>
              <a:effectLst/>
            </p:spPr>
            <p:txBody>
              <a:bodyPr/>
              <a:lstStyle/>
              <a:p>
                <a:endParaRPr lang="zh-TW" altLang="en-US"/>
              </a:p>
            </p:txBody>
          </p:sp>
          <p:sp>
            <p:nvSpPr>
              <p:cNvPr id="21" name="手繪多邊形 21">
                <a:extLst>
                  <a:ext uri="{FF2B5EF4-FFF2-40B4-BE49-F238E27FC236}">
                    <a16:creationId xmlns:a16="http://schemas.microsoft.com/office/drawing/2014/main" id="{593578B5-5C58-4328-A89A-95A56B7A8A16}"/>
                  </a:ext>
                </a:extLst>
              </p:cNvPr>
              <p:cNvSpPr/>
              <p:nvPr/>
            </p:nvSpPr>
            <p:spPr>
              <a:xfrm>
                <a:off x="6565895" y="2868528"/>
                <a:ext cx="2465670" cy="2160765"/>
              </a:xfrm>
              <a:custGeom>
                <a:avLst/>
                <a:gdLst>
                  <a:gd name="connsiteX0" fmla="*/ 0 w 2466119"/>
                  <a:gd name="connsiteY0" fmla="*/ 0 h 2161698"/>
                  <a:gd name="connsiteX1" fmla="*/ 2466119 w 2466119"/>
                  <a:gd name="connsiteY1" fmla="*/ 0 h 2161698"/>
                  <a:gd name="connsiteX2" fmla="*/ 2466119 w 2466119"/>
                  <a:gd name="connsiteY2" fmla="*/ 2161698 h 2161698"/>
                  <a:gd name="connsiteX3" fmla="*/ 0 w 2466119"/>
                  <a:gd name="connsiteY3" fmla="*/ 2161698 h 2161698"/>
                  <a:gd name="connsiteX4" fmla="*/ 0 w 2466119"/>
                  <a:gd name="connsiteY4" fmla="*/ 0 h 216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119" h="2161698">
                    <a:moveTo>
                      <a:pt x="0" y="0"/>
                    </a:moveTo>
                    <a:lnTo>
                      <a:pt x="2466119" y="0"/>
                    </a:lnTo>
                    <a:lnTo>
                      <a:pt x="2466119" y="2161698"/>
                    </a:lnTo>
                    <a:lnTo>
                      <a:pt x="0" y="2161698"/>
                    </a:lnTo>
                    <a:lnTo>
                      <a:pt x="0" y="0"/>
                    </a:lnTo>
                    <a:close/>
                  </a:path>
                </a:pathLst>
              </a:custGeom>
              <a:noFill/>
              <a:ln>
                <a:noFill/>
              </a:ln>
              <a:effectLst/>
            </p:spPr>
            <p:txBody>
              <a:bodyPr lIns="83820" tIns="83820" rIns="83820" bIns="83820" spcCol="1270"/>
              <a:lstStyle/>
              <a:p>
                <a:pPr marL="0" marR="0" lvl="0" indent="0" defTabSz="977900" eaLnBrk="1" fontAlgn="auto" latinLnBrk="0" hangingPunct="1">
                  <a:lnSpc>
                    <a:spcPts val="3000"/>
                  </a:lnSpc>
                  <a:spcBef>
                    <a:spcPct val="0"/>
                  </a:spcBef>
                  <a:spcAft>
                    <a:spcPts val="0"/>
                  </a:spcAft>
                  <a:buClrTx/>
                  <a:buSzTx/>
                  <a:buFontTx/>
                  <a:buNone/>
                  <a:tabLst/>
                  <a:defRPr/>
                </a:pPr>
                <a:r>
                  <a:rPr kumimoji="0" lang="zh-TW" altLang="en-US" sz="2200" b="1" i="0" u="none" strike="noStrike" kern="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提高通報與輔導獎勵措施、懲處隱匿行為</a:t>
                </a:r>
              </a:p>
            </p:txBody>
          </p:sp>
        </p:grpSp>
        <p:sp>
          <p:nvSpPr>
            <p:cNvPr id="7" name="＞形箭號 14">
              <a:extLst>
                <a:ext uri="{FF2B5EF4-FFF2-40B4-BE49-F238E27FC236}">
                  <a16:creationId xmlns:a16="http://schemas.microsoft.com/office/drawing/2014/main" id="{9BCCA0AE-8ACC-40D1-8E4B-7C5813623379}"/>
                </a:ext>
              </a:extLst>
            </p:cNvPr>
            <p:cNvSpPr/>
            <p:nvPr/>
          </p:nvSpPr>
          <p:spPr>
            <a:xfrm>
              <a:off x="3456464" y="5337288"/>
              <a:ext cx="5292000" cy="684000"/>
            </a:xfrm>
            <a:prstGeom prst="chevron">
              <a:avLst/>
            </a:prstGeom>
            <a:gradFill rotWithShape="1">
              <a:gsLst>
                <a:gs pos="0">
                  <a:srgbClr val="FEB80A">
                    <a:shade val="51000"/>
                    <a:satMod val="130000"/>
                  </a:srgbClr>
                </a:gs>
                <a:gs pos="80000">
                  <a:srgbClr val="FEB80A">
                    <a:shade val="93000"/>
                    <a:satMod val="130000"/>
                  </a:srgbClr>
                </a:gs>
                <a:gs pos="100000">
                  <a:srgbClr val="FEB80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endParaRPr lang="zh-TW" altLang="en-US"/>
            </a:p>
          </p:txBody>
        </p:sp>
        <p:sp>
          <p:nvSpPr>
            <p:cNvPr id="8" name="文字方塊 15">
              <a:extLst>
                <a:ext uri="{FF2B5EF4-FFF2-40B4-BE49-F238E27FC236}">
                  <a16:creationId xmlns:a16="http://schemas.microsoft.com/office/drawing/2014/main" id="{1A5E646C-DA49-4537-8430-23A63FFD8723}"/>
                </a:ext>
              </a:extLst>
            </p:cNvPr>
            <p:cNvSpPr txBox="1">
              <a:spLocks noChangeArrowheads="1"/>
            </p:cNvSpPr>
            <p:nvPr/>
          </p:nvSpPr>
          <p:spPr bwMode="auto">
            <a:xfrm>
              <a:off x="4035231" y="5417678"/>
              <a:ext cx="4134465" cy="523220"/>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TW" altLang="en-US" sz="2800" b="1" i="0" u="none" strike="noStrike" kern="0" cap="none" spc="0" normalizeH="0" baseline="0" noProof="0">
                  <a:ln>
                    <a:noFill/>
                  </a:ln>
                  <a:solidFill>
                    <a:srgbClr val="002060"/>
                  </a:solidFill>
                  <a:effectLst/>
                  <a:uLnTx/>
                  <a:uFillTx/>
                  <a:latin typeface="微軟正黑體" pitchFamily="34" charset="-120"/>
                  <a:ea typeface="微軟正黑體" pitchFamily="34" charset="-120"/>
                </a:rPr>
                <a:t>健康、友善、零毒品校園</a:t>
              </a:r>
            </a:p>
          </p:txBody>
        </p:sp>
        <p:pic>
          <p:nvPicPr>
            <p:cNvPr id="9" name="圖片 10" descr="IMG_0006.JPEG">
              <a:extLst>
                <a:ext uri="{FF2B5EF4-FFF2-40B4-BE49-F238E27FC236}">
                  <a16:creationId xmlns:a16="http://schemas.microsoft.com/office/drawing/2014/main" id="{1103BACD-B5B0-4760-B265-E22137CCDC8D}"/>
                </a:ext>
              </a:extLst>
            </p:cNvPr>
            <p:cNvPicPr>
              <a:picLocks noChangeAspect="1"/>
            </p:cNvPicPr>
            <p:nvPr/>
          </p:nvPicPr>
          <p:blipFill>
            <a:blip r:embed="rId2">
              <a:clrChange>
                <a:clrFrom>
                  <a:srgbClr val="FFFFFF"/>
                </a:clrFrom>
                <a:clrTo>
                  <a:srgbClr val="FFFFFF">
                    <a:alpha val="0"/>
                  </a:srgbClr>
                </a:clrTo>
              </a:clrChange>
            </a:blip>
            <a:srcRect/>
            <a:stretch>
              <a:fillRect/>
            </a:stretch>
          </p:blipFill>
          <p:spPr bwMode="auto">
            <a:xfrm flipH="1">
              <a:off x="683568" y="2217645"/>
              <a:ext cx="1483800" cy="1859427"/>
            </a:xfrm>
            <a:prstGeom prst="rect">
              <a:avLst/>
            </a:prstGeom>
            <a:noFill/>
            <a:ln w="9525">
              <a:noFill/>
              <a:miter lim="800000"/>
              <a:headEnd/>
              <a:tailEnd/>
            </a:ln>
          </p:spPr>
        </p:pic>
        <p:pic>
          <p:nvPicPr>
            <p:cNvPr id="10" name="圖片 22" descr="IMG_0006.JPEG">
              <a:extLst>
                <a:ext uri="{FF2B5EF4-FFF2-40B4-BE49-F238E27FC236}">
                  <a16:creationId xmlns:a16="http://schemas.microsoft.com/office/drawing/2014/main" id="{1FFFDCC4-C334-491E-88E0-D31E2655FC09}"/>
                </a:ext>
              </a:extLst>
            </p:cNvPr>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3203848" y="1844824"/>
              <a:ext cx="2263910" cy="1450945"/>
            </a:xfrm>
            <a:prstGeom prst="rect">
              <a:avLst/>
            </a:prstGeom>
            <a:noFill/>
            <a:ln w="9525">
              <a:noFill/>
              <a:miter lim="800000"/>
              <a:headEnd/>
              <a:tailEnd/>
            </a:ln>
          </p:spPr>
        </p:pic>
        <p:grpSp>
          <p:nvGrpSpPr>
            <p:cNvPr id="11" name="群組 25">
              <a:extLst>
                <a:ext uri="{FF2B5EF4-FFF2-40B4-BE49-F238E27FC236}">
                  <a16:creationId xmlns:a16="http://schemas.microsoft.com/office/drawing/2014/main" id="{36AA19BF-E1A4-416B-B1D4-D814FA379438}"/>
                </a:ext>
              </a:extLst>
            </p:cNvPr>
            <p:cNvGrpSpPr>
              <a:grpSpLocks/>
            </p:cNvGrpSpPr>
            <p:nvPr/>
          </p:nvGrpSpPr>
          <p:grpSpPr bwMode="auto">
            <a:xfrm>
              <a:off x="6372200" y="1196752"/>
              <a:ext cx="2077031" cy="1391878"/>
              <a:chOff x="6372200" y="1196752"/>
              <a:chExt cx="2077031" cy="1391878"/>
            </a:xfrm>
          </p:grpSpPr>
          <p:pic>
            <p:nvPicPr>
              <p:cNvPr id="12" name="圖片 23" descr="IMG_0006.JPEG">
                <a:extLst>
                  <a:ext uri="{FF2B5EF4-FFF2-40B4-BE49-F238E27FC236}">
                    <a16:creationId xmlns:a16="http://schemas.microsoft.com/office/drawing/2014/main" id="{A6E0062E-3B8C-4A2D-AA00-449D984FAF8E}"/>
                  </a:ext>
                </a:extLst>
              </p:cNvPr>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6372200" y="1196752"/>
                <a:ext cx="1224136" cy="1391878"/>
              </a:xfrm>
              <a:prstGeom prst="rect">
                <a:avLst/>
              </a:prstGeom>
              <a:noFill/>
              <a:ln w="9525">
                <a:noFill/>
                <a:miter lim="800000"/>
                <a:headEnd/>
                <a:tailEnd/>
              </a:ln>
            </p:spPr>
          </p:pic>
          <p:pic>
            <p:nvPicPr>
              <p:cNvPr id="13" name="圖片 24" descr="IMG_0006.JPEG">
                <a:extLst>
                  <a:ext uri="{FF2B5EF4-FFF2-40B4-BE49-F238E27FC236}">
                    <a16:creationId xmlns:a16="http://schemas.microsoft.com/office/drawing/2014/main" id="{3EB5D3DA-DC4F-432A-AF50-1F4743FE3D06}"/>
                  </a:ext>
                </a:extLst>
              </p:cNvPr>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7596336" y="1196752"/>
                <a:ext cx="852895" cy="1368152"/>
              </a:xfrm>
              <a:prstGeom prst="rect">
                <a:avLst/>
              </a:prstGeom>
              <a:noFill/>
              <a:ln w="9525">
                <a:noFill/>
                <a:miter lim="800000"/>
                <a:headEnd/>
                <a:tailEnd/>
              </a:ln>
            </p:spPr>
          </p:pic>
        </p:grpSp>
      </p:grpSp>
    </p:spTree>
    <p:extLst>
      <p:ext uri="{BB962C8B-B14F-4D97-AF65-F5344CB8AC3E}">
        <p14:creationId xmlns:p14="http://schemas.microsoft.com/office/powerpoint/2010/main" val="2646585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EBEA6D30-42CE-4FD6-A925-29FAABD4DCF4}"/>
              </a:ext>
            </a:extLst>
          </p:cNvPr>
          <p:cNvSpPr>
            <a:spLocks noGrp="1"/>
          </p:cNvSpPr>
          <p:nvPr>
            <p:ph type="title"/>
          </p:nvPr>
        </p:nvSpPr>
        <p:spPr>
          <a:xfrm>
            <a:off x="838200" y="365125"/>
            <a:ext cx="10515600" cy="1325563"/>
          </a:xfrm>
        </p:spPr>
        <p:txBody>
          <a:bodyPr>
            <a:normAutofit/>
          </a:bodyPr>
          <a:lstStyle/>
          <a:p>
            <a:r>
              <a:rPr lang="zh-TW" altLang="en-US" sz="4800" b="1" dirty="0">
                <a:latin typeface="微軟正黑體" panose="020B0604030504040204" pitchFamily="34" charset="-120"/>
                <a:ea typeface="微軟正黑體" panose="020B0604030504040204" pitchFamily="34" charset="-120"/>
              </a:rPr>
              <a:t>拒毒策略：</a:t>
            </a:r>
            <a:r>
              <a:rPr lang="en-US" altLang="zh-TW" sz="4000" b="1" dirty="0">
                <a:latin typeface="微軟正黑體" panose="020B0604030504040204" pitchFamily="34" charset="-120"/>
                <a:ea typeface="微軟正黑體" panose="020B0604030504040204" pitchFamily="34" charset="-120"/>
              </a:rPr>
              <a:t>3.</a:t>
            </a:r>
            <a:r>
              <a:rPr lang="zh-TW" altLang="en-US" sz="4000" b="1" dirty="0">
                <a:latin typeface="微軟正黑體" panose="020B0604030504040204" pitchFamily="34" charset="-120"/>
                <a:ea typeface="微軟正黑體" panose="020B0604030504040204" pitchFamily="34" charset="-120"/>
              </a:rPr>
              <a:t>強化防制新興毒品進入校園</a:t>
            </a:r>
            <a:endParaRPr lang="zh-TW" altLang="en-US" sz="4800"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363AC3B2-B012-41C7-9080-4A3982B4A043}"/>
              </a:ext>
            </a:extLst>
          </p:cNvPr>
          <p:cNvPicPr>
            <a:picLocks noChangeAspect="1"/>
          </p:cNvPicPr>
          <p:nvPr/>
        </p:nvPicPr>
        <p:blipFill>
          <a:blip r:embed="rId2"/>
          <a:stretch>
            <a:fillRect/>
          </a:stretch>
        </p:blipFill>
        <p:spPr>
          <a:xfrm>
            <a:off x="1875840" y="1132358"/>
            <a:ext cx="8440320" cy="5448537"/>
          </a:xfrm>
          <a:prstGeom prst="rect">
            <a:avLst/>
          </a:prstGeom>
        </p:spPr>
      </p:pic>
    </p:spTree>
    <p:extLst>
      <p:ext uri="{BB962C8B-B14F-4D97-AF65-F5344CB8AC3E}">
        <p14:creationId xmlns:p14="http://schemas.microsoft.com/office/powerpoint/2010/main" val="3002812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60FD3435-B2BC-4972-9AC3-8F93EB690504}"/>
              </a:ext>
            </a:extLst>
          </p:cNvPr>
          <p:cNvSpPr>
            <a:spLocks noGrp="1"/>
          </p:cNvSpPr>
          <p:nvPr>
            <p:ph type="title"/>
          </p:nvPr>
        </p:nvSpPr>
        <p:spPr>
          <a:xfrm>
            <a:off x="838200" y="365125"/>
            <a:ext cx="10515600" cy="1325563"/>
          </a:xfrm>
        </p:spPr>
        <p:txBody>
          <a:bodyPr>
            <a:normAutofit/>
          </a:bodyPr>
          <a:lstStyle/>
          <a:p>
            <a:r>
              <a:rPr lang="zh-TW" altLang="en-US" sz="4800" b="1" dirty="0">
                <a:latin typeface="微軟正黑體" panose="020B0604030504040204" pitchFamily="34" charset="-120"/>
                <a:ea typeface="微軟正黑體" panose="020B0604030504040204" pitchFamily="34" charset="-120"/>
              </a:rPr>
              <a:t>拒毒策略：</a:t>
            </a:r>
            <a:r>
              <a:rPr lang="en-US" altLang="zh-TW" sz="4000" b="1" dirty="0">
                <a:latin typeface="微軟正黑體" panose="020B0604030504040204" pitchFamily="34" charset="-120"/>
                <a:ea typeface="微軟正黑體" panose="020B0604030504040204" pitchFamily="34" charset="-120"/>
              </a:rPr>
              <a:t>4.</a:t>
            </a:r>
            <a:r>
              <a:rPr lang="zh-TW" altLang="en-US" sz="4000" b="1" dirty="0">
                <a:latin typeface="微軟正黑體" panose="020B0604030504040204" pitchFamily="34" charset="-120"/>
                <a:ea typeface="微軟正黑體" panose="020B0604030504040204" pitchFamily="34" charset="-120"/>
              </a:rPr>
              <a:t>個案追蹤輔導及資料庫之建立</a:t>
            </a:r>
            <a:endParaRPr lang="zh-TW" altLang="en-US" sz="4800"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389CD39F-5554-4614-A393-B02F795B6DB0}"/>
              </a:ext>
            </a:extLst>
          </p:cNvPr>
          <p:cNvPicPr>
            <a:picLocks noChangeAspect="1"/>
          </p:cNvPicPr>
          <p:nvPr/>
        </p:nvPicPr>
        <p:blipFill>
          <a:blip r:embed="rId2"/>
          <a:stretch>
            <a:fillRect/>
          </a:stretch>
        </p:blipFill>
        <p:spPr>
          <a:xfrm>
            <a:off x="2162367" y="1348578"/>
            <a:ext cx="7867266" cy="5342038"/>
          </a:xfrm>
          <a:prstGeom prst="rect">
            <a:avLst/>
          </a:prstGeom>
        </p:spPr>
      </p:pic>
    </p:spTree>
    <p:extLst>
      <p:ext uri="{BB962C8B-B14F-4D97-AF65-F5344CB8AC3E}">
        <p14:creationId xmlns:p14="http://schemas.microsoft.com/office/powerpoint/2010/main" val="4284004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A8423B64-4C1A-4062-A1AE-5F4E21270C9E}"/>
              </a:ext>
            </a:extLst>
          </p:cNvPr>
          <p:cNvSpPr>
            <a:spLocks noGrp="1"/>
          </p:cNvSpPr>
          <p:nvPr>
            <p:ph type="title"/>
          </p:nvPr>
        </p:nvSpPr>
        <p:spPr>
          <a:xfrm>
            <a:off x="838200" y="365125"/>
            <a:ext cx="10515600" cy="1325563"/>
          </a:xfrm>
        </p:spPr>
        <p:txBody>
          <a:bodyPr>
            <a:normAutofit/>
          </a:bodyPr>
          <a:lstStyle/>
          <a:p>
            <a:r>
              <a:rPr lang="zh-TW" altLang="en-US" sz="4800" b="1" dirty="0">
                <a:latin typeface="微軟正黑體" panose="020B0604030504040204" pitchFamily="34" charset="-120"/>
                <a:ea typeface="微軟正黑體" panose="020B0604030504040204" pitchFamily="34" charset="-120"/>
              </a:rPr>
              <a:t>新世代反毒策略（</a:t>
            </a:r>
            <a:r>
              <a:rPr lang="en-US" altLang="zh-TW" sz="4800" b="1" dirty="0">
                <a:latin typeface="微軟正黑體" panose="020B0604030504040204" pitchFamily="34" charset="-120"/>
                <a:ea typeface="微軟正黑體" panose="020B0604030504040204" pitchFamily="34" charset="-120"/>
              </a:rPr>
              <a:t>106</a:t>
            </a:r>
            <a:r>
              <a:rPr lang="zh-TW" altLang="en-US" sz="4800" b="1" dirty="0">
                <a:latin typeface="微軟正黑體" panose="020B0604030504040204" pitchFamily="34" charset="-120"/>
                <a:ea typeface="微軟正黑體" panose="020B0604030504040204" pitchFamily="34" charset="-120"/>
              </a:rPr>
              <a:t>～</a:t>
            </a:r>
            <a:r>
              <a:rPr lang="en-US" altLang="zh-TW" sz="4800" b="1" dirty="0">
                <a:latin typeface="微軟正黑體" panose="020B0604030504040204" pitchFamily="34" charset="-120"/>
                <a:ea typeface="微軟正黑體" panose="020B0604030504040204" pitchFamily="34" charset="-120"/>
              </a:rPr>
              <a:t>109</a:t>
            </a:r>
            <a:r>
              <a:rPr lang="zh-TW" altLang="en-US" sz="4800" b="1" dirty="0">
                <a:latin typeface="微軟正黑體" panose="020B0604030504040204" pitchFamily="34" charset="-120"/>
                <a:ea typeface="微軟正黑體" panose="020B0604030504040204" pitchFamily="34" charset="-120"/>
              </a:rPr>
              <a:t>）</a:t>
            </a:r>
          </a:p>
        </p:txBody>
      </p:sp>
      <p:grpSp>
        <p:nvGrpSpPr>
          <p:cNvPr id="7" name="群組 6">
            <a:extLst>
              <a:ext uri="{FF2B5EF4-FFF2-40B4-BE49-F238E27FC236}">
                <a16:creationId xmlns:a16="http://schemas.microsoft.com/office/drawing/2014/main" id="{5D9F41BB-E7F6-484D-AD1E-B84939E07F17}"/>
              </a:ext>
            </a:extLst>
          </p:cNvPr>
          <p:cNvGrpSpPr/>
          <p:nvPr/>
        </p:nvGrpSpPr>
        <p:grpSpPr>
          <a:xfrm>
            <a:off x="1675638" y="1481328"/>
            <a:ext cx="8510778" cy="5011547"/>
            <a:chOff x="1309878" y="989013"/>
            <a:chExt cx="9102725" cy="5503862"/>
          </a:xfrm>
        </p:grpSpPr>
        <p:graphicFrame>
          <p:nvGraphicFramePr>
            <p:cNvPr id="5" name="圖表 4">
              <a:extLst>
                <a:ext uri="{FF2B5EF4-FFF2-40B4-BE49-F238E27FC236}">
                  <a16:creationId xmlns:a16="http://schemas.microsoft.com/office/drawing/2014/main" id="{BD091713-EC90-4510-8C31-BD9E58F794AC}"/>
                </a:ext>
              </a:extLst>
            </p:cNvPr>
            <p:cNvGraphicFramePr>
              <a:graphicFrameLocks/>
            </p:cNvGraphicFramePr>
            <p:nvPr>
              <p:extLst>
                <p:ext uri="{D42A27DB-BD31-4B8C-83A1-F6EECF244321}">
                  <p14:modId xmlns:p14="http://schemas.microsoft.com/office/powerpoint/2010/main" val="2018998351"/>
                </p:ext>
              </p:extLst>
            </p:nvPr>
          </p:nvGraphicFramePr>
          <p:xfrm>
            <a:off x="1309878" y="1538288"/>
            <a:ext cx="9102725" cy="4954587"/>
          </p:xfrm>
          <a:graphic>
            <a:graphicData uri="http://schemas.openxmlformats.org/presentationml/2006/ole">
              <mc:AlternateContent xmlns:mc="http://schemas.openxmlformats.org/markup-compatibility/2006">
                <mc:Choice xmlns:v="urn:schemas-microsoft-com:vml" Requires="v">
                  <p:oleObj r:id="rId2" imgW="9108213" imgH="4950381" progId="Excel.Chart.8">
                    <p:embed/>
                  </p:oleObj>
                </mc:Choice>
                <mc:Fallback>
                  <p:oleObj r:id="rId2" imgW="9108213" imgH="4950381" progId="Excel.Chart.8">
                    <p:embed/>
                    <p:pic>
                      <p:nvPicPr>
                        <p:cNvPr id="107523" name="圖表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878" y="1538288"/>
                          <a:ext cx="9102725" cy="4954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文字方塊 4">
              <a:extLst>
                <a:ext uri="{FF2B5EF4-FFF2-40B4-BE49-F238E27FC236}">
                  <a16:creationId xmlns:a16="http://schemas.microsoft.com/office/drawing/2014/main" id="{899761FC-CAA0-4569-B3B5-A8A0188FF9AD}"/>
                </a:ext>
              </a:extLst>
            </p:cNvPr>
            <p:cNvSpPr txBox="1">
              <a:spLocks noChangeArrowheads="1"/>
            </p:cNvSpPr>
            <p:nvPr/>
          </p:nvSpPr>
          <p:spPr bwMode="auto">
            <a:xfrm>
              <a:off x="1633728" y="989013"/>
              <a:ext cx="8439150" cy="1521052"/>
            </a:xfrm>
            <a:prstGeom prst="rect">
              <a:avLst/>
            </a:prstGeom>
            <a:noFill/>
            <a:ln w="9525">
              <a:noFill/>
              <a:miter lim="800000"/>
              <a:headEnd/>
              <a:tailEnd/>
            </a:ln>
          </p:spPr>
          <p:txBody>
            <a:bodyPr>
              <a:spAutoFit/>
            </a:bodyPr>
            <a:lstStyle/>
            <a:p>
              <a:pPr fontAlgn="base">
                <a:spcBef>
                  <a:spcPct val="0"/>
                </a:spcBef>
                <a:spcAft>
                  <a:spcPct val="0"/>
                </a:spcAft>
              </a:pPr>
              <a:r>
                <a:rPr lang="zh-TW" altLang="en-US" sz="2800" b="1" dirty="0">
                  <a:solidFill>
                    <a:srgbClr val="002060"/>
                  </a:solidFill>
                  <a:latin typeface="Arial" charset="0"/>
                  <a:ea typeface="微軟正黑體" pitchFamily="34" charset="-120"/>
                </a:rPr>
                <a:t>到</a:t>
              </a:r>
              <a:r>
                <a:rPr lang="en-US" altLang="zh-TW" sz="2800" b="1" dirty="0">
                  <a:solidFill>
                    <a:srgbClr val="002060"/>
                  </a:solidFill>
                  <a:latin typeface="Arial" charset="0"/>
                  <a:ea typeface="微軟正黑體" pitchFamily="34" charset="-120"/>
                </a:rPr>
                <a:t>107</a:t>
              </a:r>
              <a:r>
                <a:rPr lang="zh-TW" altLang="en-US" sz="2800" b="1" dirty="0">
                  <a:solidFill>
                    <a:srgbClr val="002060"/>
                  </a:solidFill>
                  <a:latin typeface="Arial" charset="0"/>
                  <a:ea typeface="微軟正黑體" pitchFamily="34" charset="-120"/>
                </a:rPr>
                <a:t>年底「強力掃蕩期」逼出所有黑數</a:t>
              </a:r>
            </a:p>
            <a:p>
              <a:pPr fontAlgn="base">
                <a:spcBef>
                  <a:spcPct val="0"/>
                </a:spcBef>
                <a:spcAft>
                  <a:spcPct val="0"/>
                </a:spcAft>
              </a:pPr>
              <a:r>
                <a:rPr lang="en-US" altLang="zh-TW" sz="2800" b="1" dirty="0">
                  <a:solidFill>
                    <a:srgbClr val="002060"/>
                  </a:solidFill>
                  <a:latin typeface="Arial" charset="0"/>
                  <a:ea typeface="微軟正黑體" pitchFamily="34" charset="-120"/>
                </a:rPr>
                <a:t>108</a:t>
              </a:r>
              <a:r>
                <a:rPr lang="zh-TW" altLang="en-US" sz="2800" b="1" dirty="0">
                  <a:solidFill>
                    <a:srgbClr val="002060"/>
                  </a:solidFill>
                  <a:latin typeface="Arial" charset="0"/>
                  <a:ea typeface="微軟正黑體" pitchFamily="34" charset="-120"/>
                </a:rPr>
                <a:t>年至</a:t>
              </a:r>
              <a:r>
                <a:rPr lang="en-US" altLang="zh-TW" sz="2800" b="1" dirty="0">
                  <a:solidFill>
                    <a:srgbClr val="002060"/>
                  </a:solidFill>
                  <a:latin typeface="Arial" charset="0"/>
                  <a:ea typeface="微軟正黑體" pitchFamily="34" charset="-120"/>
                </a:rPr>
                <a:t>109</a:t>
              </a:r>
              <a:r>
                <a:rPr lang="zh-TW" altLang="en-US" sz="2800" b="1" dirty="0">
                  <a:solidFill>
                    <a:srgbClr val="002060"/>
                  </a:solidFill>
                  <a:latin typeface="Arial" charset="0"/>
                  <a:ea typeface="微軟正黑體" pitchFamily="34" charset="-120"/>
                </a:rPr>
                <a:t>年控制期</a:t>
              </a:r>
            </a:p>
            <a:p>
              <a:pPr fontAlgn="base">
                <a:spcBef>
                  <a:spcPct val="0"/>
                </a:spcBef>
                <a:spcAft>
                  <a:spcPct val="0"/>
                </a:spcAft>
              </a:pPr>
              <a:r>
                <a:rPr lang="en-US" altLang="zh-TW" sz="2800" b="1" dirty="0">
                  <a:solidFill>
                    <a:srgbClr val="002060"/>
                  </a:solidFill>
                  <a:latin typeface="Arial" charset="0"/>
                  <a:ea typeface="微軟正黑體" pitchFamily="34" charset="-120"/>
                </a:rPr>
                <a:t>110</a:t>
              </a:r>
              <a:r>
                <a:rPr lang="zh-TW" altLang="en-US" sz="2800" b="1" dirty="0">
                  <a:solidFill>
                    <a:srgbClr val="002060"/>
                  </a:solidFill>
                  <a:latin typeface="Arial" charset="0"/>
                  <a:ea typeface="微軟正黑體" pitchFamily="34" charset="-120"/>
                </a:rPr>
                <a:t>年逐年下降</a:t>
              </a:r>
            </a:p>
          </p:txBody>
        </p:sp>
      </p:grpSp>
    </p:spTree>
    <p:extLst>
      <p:ext uri="{BB962C8B-B14F-4D97-AF65-F5344CB8AC3E}">
        <p14:creationId xmlns:p14="http://schemas.microsoft.com/office/powerpoint/2010/main" val="1833952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標題 1">
            <a:extLst>
              <a:ext uri="{FF2B5EF4-FFF2-40B4-BE49-F238E27FC236}">
                <a16:creationId xmlns:a16="http://schemas.microsoft.com/office/drawing/2014/main" id="{94122074-70A0-44D3-A25E-BF5B16005E32}"/>
              </a:ext>
            </a:extLst>
          </p:cNvPr>
          <p:cNvSpPr>
            <a:spLocks noGrp="1"/>
          </p:cNvSpPr>
          <p:nvPr>
            <p:ph type="title"/>
          </p:nvPr>
        </p:nvSpPr>
        <p:spPr>
          <a:xfrm>
            <a:off x="838200" y="365125"/>
            <a:ext cx="10515600" cy="1325563"/>
          </a:xfrm>
        </p:spPr>
        <p:txBody>
          <a:bodyPr>
            <a:normAutofit/>
          </a:bodyPr>
          <a:lstStyle/>
          <a:p>
            <a:r>
              <a:rPr lang="zh-TW" altLang="en-US" sz="4800" b="1" dirty="0">
                <a:latin typeface="微軟正黑體" panose="020B0604030504040204" pitchFamily="34" charset="-120"/>
                <a:ea typeface="微軟正黑體" panose="020B0604030504040204" pitchFamily="34" charset="-120"/>
              </a:rPr>
              <a:t>新世代反毒策略（第二期</a:t>
            </a:r>
            <a:r>
              <a:rPr lang="en-US" altLang="zh-TW" sz="4800" b="1" dirty="0">
                <a:latin typeface="微軟正黑體" panose="020B0604030504040204" pitchFamily="34" charset="-120"/>
                <a:ea typeface="微軟正黑體" panose="020B0604030504040204" pitchFamily="34" charset="-120"/>
              </a:rPr>
              <a:t>110</a:t>
            </a:r>
            <a:r>
              <a:rPr lang="zh-TW" altLang="en-US" sz="4800" b="1" dirty="0">
                <a:latin typeface="微軟正黑體" panose="020B0604030504040204" pitchFamily="34" charset="-120"/>
                <a:ea typeface="微軟正黑體" panose="020B0604030504040204" pitchFamily="34" charset="-120"/>
              </a:rPr>
              <a:t>～</a:t>
            </a:r>
            <a:r>
              <a:rPr lang="en-US" altLang="zh-TW" sz="4800" b="1" dirty="0">
                <a:latin typeface="微軟正黑體" panose="020B0604030504040204" pitchFamily="34" charset="-120"/>
                <a:ea typeface="微軟正黑體" panose="020B0604030504040204" pitchFamily="34" charset="-120"/>
              </a:rPr>
              <a:t>113</a:t>
            </a:r>
            <a:r>
              <a:rPr lang="zh-TW" altLang="en-US" sz="4800" b="1" dirty="0">
                <a:latin typeface="微軟正黑體" panose="020B0604030504040204" pitchFamily="34" charset="-120"/>
                <a:ea typeface="微軟正黑體" panose="020B0604030504040204" pitchFamily="34" charset="-120"/>
              </a:rPr>
              <a:t>）</a:t>
            </a:r>
          </a:p>
        </p:txBody>
      </p:sp>
      <p:grpSp>
        <p:nvGrpSpPr>
          <p:cNvPr id="2" name="群組 1">
            <a:extLst>
              <a:ext uri="{FF2B5EF4-FFF2-40B4-BE49-F238E27FC236}">
                <a16:creationId xmlns:a16="http://schemas.microsoft.com/office/drawing/2014/main" id="{D4487C3A-DD8F-4ED8-BF0C-FB1FBB85DC38}"/>
              </a:ext>
            </a:extLst>
          </p:cNvPr>
          <p:cNvGrpSpPr/>
          <p:nvPr/>
        </p:nvGrpSpPr>
        <p:grpSpPr>
          <a:xfrm>
            <a:off x="838200" y="1390087"/>
            <a:ext cx="11153730" cy="5337751"/>
            <a:chOff x="1288245" y="1490754"/>
            <a:chExt cx="11153730" cy="5337751"/>
          </a:xfrm>
        </p:grpSpPr>
        <p:sp>
          <p:nvSpPr>
            <p:cNvPr id="4" name="任意多边形 9">
              <a:extLst>
                <a:ext uri="{FF2B5EF4-FFF2-40B4-BE49-F238E27FC236}">
                  <a16:creationId xmlns:a16="http://schemas.microsoft.com/office/drawing/2014/main" id="{B1BDA056-27A2-4FD4-A764-857945DD01DB}"/>
                </a:ext>
              </a:extLst>
            </p:cNvPr>
            <p:cNvSpPr/>
            <p:nvPr/>
          </p:nvSpPr>
          <p:spPr>
            <a:xfrm>
              <a:off x="4622514" y="2028392"/>
              <a:ext cx="3331892" cy="2987556"/>
            </a:xfrm>
            <a:custGeom>
              <a:avLst/>
              <a:gdLst>
                <a:gd name="connsiteX0" fmla="*/ 0 w 4108862"/>
                <a:gd name="connsiteY0" fmla="*/ 0 h 4108862"/>
                <a:gd name="connsiteX1" fmla="*/ 551527 w 4108862"/>
                <a:gd name="connsiteY1" fmla="*/ 0 h 4108862"/>
                <a:gd name="connsiteX2" fmla="*/ 686820 w 4108862"/>
                <a:gd name="connsiteY2" fmla="*/ 65174 h 4108862"/>
                <a:gd name="connsiteX3" fmla="*/ 2004348 w 4108862"/>
                <a:gd name="connsiteY3" fmla="*/ 331171 h 4108862"/>
                <a:gd name="connsiteX4" fmla="*/ 3321876 w 4108862"/>
                <a:gd name="connsiteY4" fmla="*/ 65174 h 4108862"/>
                <a:gd name="connsiteX5" fmla="*/ 3457169 w 4108862"/>
                <a:gd name="connsiteY5" fmla="*/ 0 h 4108862"/>
                <a:gd name="connsiteX6" fmla="*/ 4108862 w 4108862"/>
                <a:gd name="connsiteY6" fmla="*/ 0 h 4108862"/>
                <a:gd name="connsiteX7" fmla="*/ 4108862 w 4108862"/>
                <a:gd name="connsiteY7" fmla="*/ 528334 h 4108862"/>
                <a:gd name="connsiteX8" fmla="*/ 4008389 w 4108862"/>
                <a:gd name="connsiteY8" fmla="*/ 736903 h 4108862"/>
                <a:gd name="connsiteX9" fmla="*/ 3742392 w 4108862"/>
                <a:gd name="connsiteY9" fmla="*/ 2054431 h 4108862"/>
                <a:gd name="connsiteX10" fmla="*/ 4008389 w 4108862"/>
                <a:gd name="connsiteY10" fmla="*/ 3371959 h 4108862"/>
                <a:gd name="connsiteX11" fmla="*/ 4108862 w 4108862"/>
                <a:gd name="connsiteY11" fmla="*/ 3580528 h 4108862"/>
                <a:gd name="connsiteX12" fmla="*/ 4108862 w 4108862"/>
                <a:gd name="connsiteY12" fmla="*/ 4108862 h 4108862"/>
                <a:gd name="connsiteX13" fmla="*/ 3568871 w 4108862"/>
                <a:gd name="connsiteY13" fmla="*/ 4108862 h 4108862"/>
                <a:gd name="connsiteX14" fmla="*/ 3321876 w 4108862"/>
                <a:gd name="connsiteY14" fmla="*/ 3989878 h 4108862"/>
                <a:gd name="connsiteX15" fmla="*/ 2004348 w 4108862"/>
                <a:gd name="connsiteY15" fmla="*/ 3723881 h 4108862"/>
                <a:gd name="connsiteX16" fmla="*/ 686820 w 4108862"/>
                <a:gd name="connsiteY16" fmla="*/ 3989878 h 4108862"/>
                <a:gd name="connsiteX17" fmla="*/ 439825 w 4108862"/>
                <a:gd name="connsiteY17" fmla="*/ 4108862 h 4108862"/>
                <a:gd name="connsiteX18" fmla="*/ 0 w 4108862"/>
                <a:gd name="connsiteY18" fmla="*/ 4108862 h 4108862"/>
                <a:gd name="connsiteX19" fmla="*/ 0 w 4108862"/>
                <a:gd name="connsiteY19" fmla="*/ 3588761 h 4108862"/>
                <a:gd name="connsiteX20" fmla="*/ 109224 w 4108862"/>
                <a:gd name="connsiteY20" fmla="*/ 3362026 h 4108862"/>
                <a:gd name="connsiteX21" fmla="*/ 375221 w 4108862"/>
                <a:gd name="connsiteY21" fmla="*/ 2044498 h 4108862"/>
                <a:gd name="connsiteX22" fmla="*/ 109224 w 4108862"/>
                <a:gd name="connsiteY22" fmla="*/ 726970 h 4108862"/>
                <a:gd name="connsiteX23" fmla="*/ 0 w 4108862"/>
                <a:gd name="connsiteY23" fmla="*/ 500235 h 4108862"/>
                <a:gd name="connsiteX24" fmla="*/ 0 w 4108862"/>
                <a:gd name="connsiteY24" fmla="*/ 0 h 4108862"/>
                <a:gd name="connsiteX25" fmla="*/ 2054431 w 4108862"/>
                <a:gd name="connsiteY25" fmla="*/ 586280 h 4108862"/>
                <a:gd name="connsiteX26" fmla="*/ 586280 w 4108862"/>
                <a:gd name="connsiteY26" fmla="*/ 2054431 h 4108862"/>
                <a:gd name="connsiteX27" fmla="*/ 2054431 w 4108862"/>
                <a:gd name="connsiteY27" fmla="*/ 3522582 h 4108862"/>
                <a:gd name="connsiteX28" fmla="*/ 3522582 w 4108862"/>
                <a:gd name="connsiteY28" fmla="*/ 2054431 h 4108862"/>
                <a:gd name="connsiteX29" fmla="*/ 2054431 w 4108862"/>
                <a:gd name="connsiteY29" fmla="*/ 586280 h 410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08862" h="4108862">
                  <a:moveTo>
                    <a:pt x="0" y="0"/>
                  </a:moveTo>
                  <a:lnTo>
                    <a:pt x="551527" y="0"/>
                  </a:lnTo>
                  <a:lnTo>
                    <a:pt x="686820" y="65174"/>
                  </a:lnTo>
                  <a:cubicBezTo>
                    <a:pt x="1091775" y="236456"/>
                    <a:pt x="1537001" y="331171"/>
                    <a:pt x="2004348" y="331171"/>
                  </a:cubicBezTo>
                  <a:cubicBezTo>
                    <a:pt x="2471695" y="331171"/>
                    <a:pt x="2916921" y="236456"/>
                    <a:pt x="3321876" y="65174"/>
                  </a:cubicBezTo>
                  <a:lnTo>
                    <a:pt x="3457169" y="0"/>
                  </a:lnTo>
                  <a:lnTo>
                    <a:pt x="4108862" y="0"/>
                  </a:lnTo>
                  <a:lnTo>
                    <a:pt x="4108862" y="528334"/>
                  </a:lnTo>
                  <a:lnTo>
                    <a:pt x="4008389" y="736903"/>
                  </a:lnTo>
                  <a:cubicBezTo>
                    <a:pt x="3837107" y="1141858"/>
                    <a:pt x="3742392" y="1587084"/>
                    <a:pt x="3742392" y="2054431"/>
                  </a:cubicBezTo>
                  <a:cubicBezTo>
                    <a:pt x="3742392" y="2521778"/>
                    <a:pt x="3837107" y="2967003"/>
                    <a:pt x="4008389" y="3371959"/>
                  </a:cubicBezTo>
                  <a:lnTo>
                    <a:pt x="4108862" y="3580528"/>
                  </a:lnTo>
                  <a:lnTo>
                    <a:pt x="4108862" y="4108862"/>
                  </a:lnTo>
                  <a:lnTo>
                    <a:pt x="3568871" y="4108862"/>
                  </a:lnTo>
                  <a:lnTo>
                    <a:pt x="3321876" y="3989878"/>
                  </a:lnTo>
                  <a:cubicBezTo>
                    <a:pt x="2916921" y="3818596"/>
                    <a:pt x="2471695" y="3723881"/>
                    <a:pt x="2004348" y="3723881"/>
                  </a:cubicBezTo>
                  <a:cubicBezTo>
                    <a:pt x="1537001" y="3723881"/>
                    <a:pt x="1091775" y="3818596"/>
                    <a:pt x="686820" y="3989878"/>
                  </a:cubicBezTo>
                  <a:lnTo>
                    <a:pt x="439825" y="4108862"/>
                  </a:lnTo>
                  <a:lnTo>
                    <a:pt x="0" y="4108862"/>
                  </a:lnTo>
                  <a:lnTo>
                    <a:pt x="0" y="3588761"/>
                  </a:lnTo>
                  <a:lnTo>
                    <a:pt x="109224" y="3362026"/>
                  </a:lnTo>
                  <a:cubicBezTo>
                    <a:pt x="280506" y="2957071"/>
                    <a:pt x="375221" y="2511845"/>
                    <a:pt x="375221" y="2044498"/>
                  </a:cubicBezTo>
                  <a:cubicBezTo>
                    <a:pt x="375221" y="1577151"/>
                    <a:pt x="280506" y="1131925"/>
                    <a:pt x="109224" y="726970"/>
                  </a:cubicBezTo>
                  <a:lnTo>
                    <a:pt x="0" y="500235"/>
                  </a:lnTo>
                  <a:lnTo>
                    <a:pt x="0" y="0"/>
                  </a:lnTo>
                  <a:close/>
                  <a:moveTo>
                    <a:pt x="2054431" y="586280"/>
                  </a:moveTo>
                  <a:cubicBezTo>
                    <a:pt x="1243594" y="586280"/>
                    <a:pt x="586280" y="1243594"/>
                    <a:pt x="586280" y="2054431"/>
                  </a:cubicBezTo>
                  <a:cubicBezTo>
                    <a:pt x="586280" y="2865268"/>
                    <a:pt x="1243594" y="3522582"/>
                    <a:pt x="2054431" y="3522582"/>
                  </a:cubicBezTo>
                  <a:cubicBezTo>
                    <a:pt x="2865268" y="3522582"/>
                    <a:pt x="3522582" y="2865268"/>
                    <a:pt x="3522582" y="2054431"/>
                  </a:cubicBezTo>
                  <a:cubicBezTo>
                    <a:pt x="3522582" y="1243594"/>
                    <a:pt x="2865268" y="586280"/>
                    <a:pt x="2054431" y="586280"/>
                  </a:cubicBezTo>
                  <a:close/>
                </a:path>
              </a:pathLst>
            </a:custGeom>
            <a:gradFill>
              <a:gsLst>
                <a:gs pos="0">
                  <a:srgbClr val="FFFFFF"/>
                </a:gs>
                <a:gs pos="100000">
                  <a:sysClr val="window" lastClr="FFFFFF">
                    <a:lumMod val="95000"/>
                  </a:sysClr>
                </a:gs>
              </a:gsLst>
              <a:lin ang="15000000" scaled="0"/>
            </a:gradFill>
            <a:ln w="25400" cap="flat" cmpd="sng" algn="ctr">
              <a:gradFill>
                <a:gsLst>
                  <a:gs pos="0">
                    <a:sysClr val="window" lastClr="FFFFFF"/>
                  </a:gs>
                  <a:gs pos="100000">
                    <a:sysClr val="window" lastClr="FFFFFF">
                      <a:lumMod val="95000"/>
                    </a:sysClr>
                  </a:gs>
                </a:gsLst>
                <a:lin ang="5400000" scaled="1"/>
              </a:gradFill>
              <a:prstDash val="solid"/>
              <a:miter lim="800000"/>
            </a:ln>
            <a:effectLst>
              <a:outerShdw blurRad="63500" sx="103000" sy="103000" algn="ctr" rotWithShape="0">
                <a:prstClr val="black">
                  <a:alpha val="11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5" name="椭圆 10">
              <a:extLst>
                <a:ext uri="{FF2B5EF4-FFF2-40B4-BE49-F238E27FC236}">
                  <a16:creationId xmlns:a16="http://schemas.microsoft.com/office/drawing/2014/main" id="{54792B5A-813A-4726-8EC6-D955999D9D7D}"/>
                </a:ext>
              </a:extLst>
            </p:cNvPr>
            <p:cNvSpPr/>
            <p:nvPr/>
          </p:nvSpPr>
          <p:spPr>
            <a:xfrm>
              <a:off x="3712046" y="4625923"/>
              <a:ext cx="1419633" cy="1419633"/>
            </a:xfrm>
            <a:prstGeom prst="ellipse">
              <a:avLst/>
            </a:prstGeom>
            <a:solidFill>
              <a:srgbClr val="1096AF"/>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6" name="椭圆 11">
              <a:extLst>
                <a:ext uri="{FF2B5EF4-FFF2-40B4-BE49-F238E27FC236}">
                  <a16:creationId xmlns:a16="http://schemas.microsoft.com/office/drawing/2014/main" id="{3EFCD96F-148B-4B5B-8D4F-E64F4DCF5F72}"/>
                </a:ext>
              </a:extLst>
            </p:cNvPr>
            <p:cNvSpPr/>
            <p:nvPr/>
          </p:nvSpPr>
          <p:spPr>
            <a:xfrm>
              <a:off x="7410758" y="1493472"/>
              <a:ext cx="1419633" cy="1419633"/>
            </a:xfrm>
            <a:prstGeom prst="ellipse">
              <a:avLst/>
            </a:prstGeom>
            <a:solidFill>
              <a:srgbClr val="1096AF"/>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7" name="椭圆 13">
              <a:extLst>
                <a:ext uri="{FF2B5EF4-FFF2-40B4-BE49-F238E27FC236}">
                  <a16:creationId xmlns:a16="http://schemas.microsoft.com/office/drawing/2014/main" id="{DE8AE156-8975-4DF5-A68E-153DB1949996}"/>
                </a:ext>
              </a:extLst>
            </p:cNvPr>
            <p:cNvSpPr/>
            <p:nvPr/>
          </p:nvSpPr>
          <p:spPr>
            <a:xfrm>
              <a:off x="7349859" y="4449901"/>
              <a:ext cx="1419633" cy="1419633"/>
            </a:xfrm>
            <a:prstGeom prst="ellipse">
              <a:avLst/>
            </a:prstGeom>
            <a:solidFill>
              <a:srgbClr val="1096AF"/>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8" name="椭圆 18">
              <a:extLst>
                <a:ext uri="{FF2B5EF4-FFF2-40B4-BE49-F238E27FC236}">
                  <a16:creationId xmlns:a16="http://schemas.microsoft.com/office/drawing/2014/main" id="{337179A1-E03B-4204-8C4F-03051A35FA43}"/>
                </a:ext>
              </a:extLst>
            </p:cNvPr>
            <p:cNvSpPr/>
            <p:nvPr/>
          </p:nvSpPr>
          <p:spPr>
            <a:xfrm>
              <a:off x="5406151" y="2572654"/>
              <a:ext cx="1662764" cy="1662764"/>
            </a:xfrm>
            <a:prstGeom prst="ellipse">
              <a:avLst/>
            </a:prstGeom>
            <a:solidFill>
              <a:srgbClr val="1096AF"/>
            </a:solidFill>
            <a:ln w="9525"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9"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a:extLst>
                <a:ext uri="{FF2B5EF4-FFF2-40B4-BE49-F238E27FC236}">
                  <a16:creationId xmlns:a16="http://schemas.microsoft.com/office/drawing/2014/main" id="{89F14B29-36E2-4940-B1BF-5810090F0846}"/>
                </a:ext>
              </a:extLst>
            </p:cNvPr>
            <p:cNvSpPr/>
            <p:nvPr/>
          </p:nvSpPr>
          <p:spPr>
            <a:xfrm>
              <a:off x="8600992" y="2372984"/>
              <a:ext cx="3772737" cy="861774"/>
            </a:xfrm>
            <a:prstGeom prst="rect">
              <a:avLst/>
            </a:prstGeom>
          </p:spPr>
          <p:txBody>
            <a:bodyPr wrap="square">
              <a:spAutoFit/>
            </a:bodyPr>
            <a:lstStyle/>
            <a:p>
              <a:pPr defTabSz="457200">
                <a:lnSpc>
                  <a:spcPts val="3000"/>
                </a:lnSpc>
              </a:pPr>
              <a:r>
                <a:rPr lang="zh-TW" altLang="en-US" sz="2800" dirty="0">
                  <a:solidFill>
                    <a:srgbClr val="18478F"/>
                  </a:solidFill>
                  <a:effectLst>
                    <a:outerShdw blurRad="38100" dist="38100" dir="2700000" algn="tl">
                      <a:srgbClr val="000000">
                        <a:alpha val="43137"/>
                      </a:srgbClr>
                    </a:outerShdw>
                  </a:effectLst>
                  <a:latin typeface="微软雅黑"/>
                  <a:ea typeface="微软雅黑"/>
                  <a:cs typeface="Open Sans" panose="020B0606030504020204" pitchFamily="34" charset="0"/>
                </a:rPr>
                <a:t>衛福部食藥署</a:t>
              </a:r>
              <a:endParaRPr lang="en-US" altLang="zh-TW" sz="2800" dirty="0">
                <a:solidFill>
                  <a:srgbClr val="18478F"/>
                </a:solidFill>
                <a:effectLst>
                  <a:outerShdw blurRad="38100" dist="38100" dir="2700000" algn="tl">
                    <a:srgbClr val="000000">
                      <a:alpha val="43137"/>
                    </a:srgbClr>
                  </a:outerShdw>
                </a:effectLst>
                <a:latin typeface="微软雅黑"/>
                <a:ea typeface="微软雅黑"/>
                <a:cs typeface="Open Sans" panose="020B0606030504020204" pitchFamily="34" charset="0"/>
              </a:endParaRPr>
            </a:p>
            <a:p>
              <a:pPr defTabSz="457200">
                <a:lnSpc>
                  <a:spcPts val="3000"/>
                </a:lnSpc>
              </a:pPr>
              <a:r>
                <a:rPr lang="zh-TW" altLang="en-US" dirty="0">
                  <a:solidFill>
                    <a:prstClr val="black">
                      <a:lumMod val="50000"/>
                      <a:lumOff val="50000"/>
                    </a:prstClr>
                  </a:solidFill>
                  <a:effectLst>
                    <a:outerShdw blurRad="38100" dist="38100" dir="2700000" algn="tl">
                      <a:srgbClr val="000000">
                        <a:alpha val="43137"/>
                      </a:srgbClr>
                    </a:outerShdw>
                  </a:effectLst>
                  <a:latin typeface="微软雅黑"/>
                  <a:ea typeface="微软雅黑"/>
                  <a:cs typeface="Open Sans" panose="020B0606030504020204" pitchFamily="34" charset="0"/>
                </a:rPr>
                <a:t>監控藥物濫用及管控毒品先驅原料</a:t>
              </a:r>
              <a:endParaRPr lang="en-US" dirty="0">
                <a:solidFill>
                  <a:prstClr val="black">
                    <a:lumMod val="50000"/>
                    <a:lumOff val="50000"/>
                  </a:prstClr>
                </a:solidFill>
                <a:effectLst>
                  <a:outerShdw blurRad="38100" dist="38100" dir="2700000" algn="tl">
                    <a:srgbClr val="000000">
                      <a:alpha val="43137"/>
                    </a:srgbClr>
                  </a:outerShdw>
                </a:effectLst>
                <a:latin typeface="微软雅黑"/>
                <a:ea typeface="微软雅黑"/>
                <a:cs typeface="Open Sans" panose="020B0606030504020204" pitchFamily="34" charset="0"/>
              </a:endParaRPr>
            </a:p>
          </p:txBody>
        </p:sp>
        <p:sp>
          <p:nvSpPr>
            <p:cNvPr id="10" name="椭圆 10">
              <a:extLst>
                <a:ext uri="{FF2B5EF4-FFF2-40B4-BE49-F238E27FC236}">
                  <a16:creationId xmlns:a16="http://schemas.microsoft.com/office/drawing/2014/main" id="{42BC45C4-B246-4204-BE0E-B1AE57E97E85}"/>
                </a:ext>
              </a:extLst>
            </p:cNvPr>
            <p:cNvSpPr/>
            <p:nvPr/>
          </p:nvSpPr>
          <p:spPr>
            <a:xfrm>
              <a:off x="3592042" y="1582967"/>
              <a:ext cx="1419633" cy="1419633"/>
            </a:xfrm>
            <a:prstGeom prst="ellipse">
              <a:avLst/>
            </a:prstGeom>
            <a:solidFill>
              <a:srgbClr val="1096AF"/>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1" name="îśḻîďé">
              <a:extLst>
                <a:ext uri="{FF2B5EF4-FFF2-40B4-BE49-F238E27FC236}">
                  <a16:creationId xmlns:a16="http://schemas.microsoft.com/office/drawing/2014/main" id="{66340EC0-23CA-4803-A8CF-55F9C4F1B3B3}"/>
                </a:ext>
              </a:extLst>
            </p:cNvPr>
            <p:cNvSpPr/>
            <p:nvPr/>
          </p:nvSpPr>
          <p:spPr>
            <a:xfrm>
              <a:off x="3481517" y="6259441"/>
              <a:ext cx="5865683" cy="569064"/>
            </a:xfrm>
            <a:prstGeom prst="rect">
              <a:avLst/>
            </a:prstGeom>
            <a:gradFill rotWithShape="1">
              <a:gsLst>
                <a:gs pos="0">
                  <a:srgbClr val="1096AF">
                    <a:satMod val="103000"/>
                    <a:lumMod val="102000"/>
                    <a:tint val="94000"/>
                  </a:srgbClr>
                </a:gs>
                <a:gs pos="50000">
                  <a:srgbClr val="1096AF">
                    <a:satMod val="110000"/>
                    <a:lumMod val="100000"/>
                    <a:shade val="100000"/>
                  </a:srgbClr>
                </a:gs>
                <a:gs pos="100000">
                  <a:srgbClr val="1096AF">
                    <a:lumMod val="99000"/>
                    <a:satMod val="120000"/>
                    <a:shade val="78000"/>
                  </a:srgbClr>
                </a:gs>
              </a:gsLst>
              <a:lin ang="5400000" scaled="0"/>
            </a:gradFill>
            <a:ln w="6350" cap="flat" cmpd="sng" algn="ctr">
              <a:solidFill>
                <a:srgbClr val="1096A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white"/>
                  </a:solidFill>
                  <a:effectLst/>
                  <a:uLnTx/>
                  <a:uFillTx/>
                  <a:latin typeface="Arial"/>
                  <a:ea typeface="微软雅黑"/>
                  <a:cs typeface="+mn-cs"/>
                </a:rPr>
                <a:t>各地方政府毒品危害防制中心</a:t>
              </a:r>
              <a:endParaRPr kumimoji="0" sz="2800" b="0" i="0" u="none" strike="noStrike" kern="0" cap="none" spc="0" normalizeH="0" baseline="0" noProof="0" dirty="0">
                <a:ln>
                  <a:noFill/>
                </a:ln>
                <a:solidFill>
                  <a:prstClr val="white"/>
                </a:solidFill>
                <a:effectLst/>
                <a:uLnTx/>
                <a:uFillTx/>
                <a:latin typeface="Arial"/>
                <a:ea typeface="微软雅黑"/>
                <a:cs typeface="+mn-cs"/>
              </a:endParaRPr>
            </a:p>
          </p:txBody>
        </p:sp>
        <p:sp>
          <p:nvSpPr>
            <p:cNvPr id="12" name="文本框 28">
              <a:extLst>
                <a:ext uri="{FF2B5EF4-FFF2-40B4-BE49-F238E27FC236}">
                  <a16:creationId xmlns:a16="http://schemas.microsoft.com/office/drawing/2014/main" id="{E59F888C-A3B5-489F-974A-5AD5E3F8669F}"/>
                </a:ext>
              </a:extLst>
            </p:cNvPr>
            <p:cNvSpPr txBox="1"/>
            <p:nvPr/>
          </p:nvSpPr>
          <p:spPr>
            <a:xfrm>
              <a:off x="7615549" y="1944791"/>
              <a:ext cx="1168599" cy="584775"/>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defTabSz="457200"/>
              <a:r>
                <a:rPr lang="zh-TW" altLang="en-US" sz="3200" dirty="0">
                  <a:solidFill>
                    <a:srgbClr val="FF0000"/>
                  </a:solidFill>
                  <a:ea typeface="微软雅黑"/>
                </a:rPr>
                <a:t>驗</a:t>
              </a:r>
              <a:r>
                <a:rPr lang="zh-TW" altLang="en-US" sz="3200" dirty="0">
                  <a:solidFill>
                    <a:prstClr val="white"/>
                  </a:solidFill>
                  <a:ea typeface="微软雅黑"/>
                </a:rPr>
                <a:t>毒</a:t>
              </a:r>
              <a:endParaRPr lang="zh-CN" altLang="en-US" sz="3200" dirty="0">
                <a:solidFill>
                  <a:prstClr val="white"/>
                </a:solidFill>
                <a:ea typeface="微软雅黑"/>
              </a:endParaRPr>
            </a:p>
          </p:txBody>
        </p:sp>
        <p:sp>
          <p:nvSpPr>
            <p:cNvPr id="13" name="文本框 28">
              <a:extLst>
                <a:ext uri="{FF2B5EF4-FFF2-40B4-BE49-F238E27FC236}">
                  <a16:creationId xmlns:a16="http://schemas.microsoft.com/office/drawing/2014/main" id="{B227FC6A-32AA-4517-8731-DF7AFE7CC0C3}"/>
                </a:ext>
              </a:extLst>
            </p:cNvPr>
            <p:cNvSpPr txBox="1"/>
            <p:nvPr/>
          </p:nvSpPr>
          <p:spPr>
            <a:xfrm>
              <a:off x="3926372" y="5182166"/>
              <a:ext cx="1097565" cy="584775"/>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defTabSz="457200"/>
              <a:r>
                <a:rPr lang="zh-TW" altLang="en-US" sz="3200" dirty="0">
                  <a:solidFill>
                    <a:srgbClr val="FF0000"/>
                  </a:solidFill>
                  <a:ea typeface="微软雅黑"/>
                </a:rPr>
                <a:t>識</a:t>
              </a:r>
              <a:r>
                <a:rPr lang="zh-TW" altLang="en-US" sz="3200" dirty="0">
                  <a:solidFill>
                    <a:prstClr val="white"/>
                  </a:solidFill>
                  <a:ea typeface="微软雅黑"/>
                </a:rPr>
                <a:t>毒</a:t>
              </a:r>
              <a:endParaRPr lang="zh-CN" altLang="en-US" sz="3200" dirty="0">
                <a:solidFill>
                  <a:prstClr val="white"/>
                </a:solidFill>
                <a:ea typeface="微软雅黑"/>
              </a:endParaRPr>
            </a:p>
          </p:txBody>
        </p:sp>
        <p:sp>
          <p:nvSpPr>
            <p:cNvPr id="14" name="文本框 28">
              <a:extLst>
                <a:ext uri="{FF2B5EF4-FFF2-40B4-BE49-F238E27FC236}">
                  <a16:creationId xmlns:a16="http://schemas.microsoft.com/office/drawing/2014/main" id="{600DCD00-4B8E-40CE-AA47-316CB5F17B34}"/>
                </a:ext>
              </a:extLst>
            </p:cNvPr>
            <p:cNvSpPr txBox="1"/>
            <p:nvPr/>
          </p:nvSpPr>
          <p:spPr>
            <a:xfrm>
              <a:off x="5727289" y="2918497"/>
              <a:ext cx="1097565" cy="1077218"/>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defTabSz="457200"/>
              <a:r>
                <a:rPr lang="zh-TW" altLang="en-US" sz="3200" dirty="0">
                  <a:solidFill>
                    <a:prstClr val="white"/>
                  </a:solidFill>
                  <a:ea typeface="微软雅黑"/>
                </a:rPr>
                <a:t>綜合規劃</a:t>
              </a:r>
              <a:endParaRPr lang="zh-CN" altLang="en-US" sz="3200" dirty="0">
                <a:solidFill>
                  <a:prstClr val="white"/>
                </a:solidFill>
                <a:ea typeface="微软雅黑"/>
              </a:endParaRPr>
            </a:p>
          </p:txBody>
        </p:sp>
        <p:sp>
          <p:nvSpPr>
            <p:cNvPr id="15" name="文本框 28">
              <a:extLst>
                <a:ext uri="{FF2B5EF4-FFF2-40B4-BE49-F238E27FC236}">
                  <a16:creationId xmlns:a16="http://schemas.microsoft.com/office/drawing/2014/main" id="{AD928CFF-1649-406D-9BFB-FCD4007AAFB4}"/>
                </a:ext>
              </a:extLst>
            </p:cNvPr>
            <p:cNvSpPr txBox="1"/>
            <p:nvPr/>
          </p:nvSpPr>
          <p:spPr>
            <a:xfrm>
              <a:off x="7580754" y="4998376"/>
              <a:ext cx="1097565" cy="584775"/>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defTabSz="457200"/>
              <a:r>
                <a:rPr lang="zh-TW" altLang="en-US" sz="3200" dirty="0">
                  <a:solidFill>
                    <a:srgbClr val="FF0000"/>
                  </a:solidFill>
                  <a:ea typeface="微软雅黑"/>
                </a:rPr>
                <a:t>戒</a:t>
              </a:r>
              <a:r>
                <a:rPr lang="zh-TW" altLang="en-US" sz="3200" dirty="0">
                  <a:solidFill>
                    <a:prstClr val="white"/>
                  </a:solidFill>
                  <a:ea typeface="微软雅黑"/>
                </a:rPr>
                <a:t>毒</a:t>
              </a:r>
              <a:endParaRPr lang="zh-CN" altLang="en-US" sz="3200" dirty="0">
                <a:solidFill>
                  <a:prstClr val="white"/>
                </a:solidFill>
                <a:ea typeface="微软雅黑"/>
              </a:endParaRPr>
            </a:p>
          </p:txBody>
        </p:sp>
        <p:sp>
          <p:nvSpPr>
            <p:cNvPr id="16" name="文本框 28">
              <a:extLst>
                <a:ext uri="{FF2B5EF4-FFF2-40B4-BE49-F238E27FC236}">
                  <a16:creationId xmlns:a16="http://schemas.microsoft.com/office/drawing/2014/main" id="{92DC7333-5453-4FCB-8774-D1FD680BA060}"/>
                </a:ext>
              </a:extLst>
            </p:cNvPr>
            <p:cNvSpPr txBox="1"/>
            <p:nvPr/>
          </p:nvSpPr>
          <p:spPr>
            <a:xfrm>
              <a:off x="3774450" y="2015031"/>
              <a:ext cx="1097565" cy="584775"/>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defTabSz="457200"/>
              <a:r>
                <a:rPr lang="zh-TW" altLang="en-US" sz="3200" dirty="0">
                  <a:solidFill>
                    <a:srgbClr val="FF0000"/>
                  </a:solidFill>
                  <a:ea typeface="微软雅黑"/>
                </a:rPr>
                <a:t>緝</a:t>
              </a:r>
              <a:r>
                <a:rPr lang="zh-TW" altLang="en-US" sz="3200" dirty="0">
                  <a:solidFill>
                    <a:prstClr val="white"/>
                  </a:solidFill>
                  <a:ea typeface="微软雅黑"/>
                </a:rPr>
                <a:t>毒</a:t>
              </a:r>
              <a:endParaRPr lang="zh-CN" altLang="en-US" sz="3200" dirty="0">
                <a:solidFill>
                  <a:prstClr val="white"/>
                </a:solidFill>
                <a:ea typeface="微软雅黑"/>
              </a:endParaRPr>
            </a:p>
          </p:txBody>
        </p:sp>
        <p:sp>
          <p:nvSpPr>
            <p:cNvPr id="17"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a:extLst>
                <a:ext uri="{FF2B5EF4-FFF2-40B4-BE49-F238E27FC236}">
                  <a16:creationId xmlns:a16="http://schemas.microsoft.com/office/drawing/2014/main" id="{833AAD57-3134-4650-894F-C2A7F829D951}"/>
                </a:ext>
              </a:extLst>
            </p:cNvPr>
            <p:cNvSpPr/>
            <p:nvPr/>
          </p:nvSpPr>
          <p:spPr>
            <a:xfrm>
              <a:off x="4417707" y="4128248"/>
              <a:ext cx="3772737" cy="1031051"/>
            </a:xfrm>
            <a:prstGeom prst="rect">
              <a:avLst/>
            </a:prstGeom>
          </p:spPr>
          <p:txBody>
            <a:bodyPr wrap="square">
              <a:spAutoFit/>
            </a:bodyPr>
            <a:lstStyle/>
            <a:p>
              <a:pPr algn="ctr" defTabSz="457200">
                <a:lnSpc>
                  <a:spcPts val="3000"/>
                </a:lnSpc>
              </a:pPr>
              <a:r>
                <a:rPr lang="zh-TW" altLang="en-US" sz="2800" dirty="0">
                  <a:solidFill>
                    <a:srgbClr val="18478F"/>
                  </a:solidFill>
                  <a:effectLst>
                    <a:outerShdw blurRad="38100" dist="38100" dir="2700000" algn="tl">
                      <a:srgbClr val="000000">
                        <a:alpha val="43137"/>
                      </a:srgbClr>
                    </a:outerShdw>
                  </a:effectLst>
                  <a:latin typeface="微软雅黑"/>
                  <a:ea typeface="微软雅黑"/>
                  <a:cs typeface="Open Sans" panose="020B0606030504020204" pitchFamily="34" charset="0"/>
                </a:rPr>
                <a:t>法務部</a:t>
              </a:r>
              <a:endParaRPr lang="en-US" altLang="zh-TW" sz="2800" dirty="0">
                <a:solidFill>
                  <a:srgbClr val="18478F"/>
                </a:solidFill>
                <a:effectLst>
                  <a:outerShdw blurRad="38100" dist="38100" dir="2700000" algn="tl">
                    <a:srgbClr val="000000">
                      <a:alpha val="43137"/>
                    </a:srgbClr>
                  </a:outerShdw>
                </a:effectLst>
                <a:latin typeface="微软雅黑"/>
                <a:ea typeface="微软雅黑"/>
                <a:cs typeface="Open Sans" panose="020B0606030504020204" pitchFamily="34" charset="0"/>
              </a:endParaRPr>
            </a:p>
            <a:p>
              <a:pPr algn="ctr" defTabSz="457200"/>
              <a:r>
                <a:rPr lang="zh-TW" altLang="en-US" dirty="0">
                  <a:solidFill>
                    <a:prstClr val="black">
                      <a:lumMod val="50000"/>
                      <a:lumOff val="50000"/>
                    </a:prstClr>
                  </a:solidFill>
                  <a:effectLst>
                    <a:outerShdw blurRad="38100" dist="38100" dir="2700000" algn="tl">
                      <a:srgbClr val="000000">
                        <a:alpha val="43137"/>
                      </a:srgbClr>
                    </a:outerShdw>
                  </a:effectLst>
                  <a:latin typeface="微软雅黑"/>
                  <a:ea typeface="微软雅黑"/>
                  <a:cs typeface="Open Sans" panose="020B0606030504020204" pitchFamily="34" charset="0"/>
                </a:rPr>
                <a:t>政策規劃及</a:t>
              </a:r>
              <a:endParaRPr lang="en-US" altLang="zh-TW" dirty="0">
                <a:solidFill>
                  <a:prstClr val="black">
                    <a:lumMod val="50000"/>
                    <a:lumOff val="50000"/>
                  </a:prstClr>
                </a:solidFill>
                <a:effectLst>
                  <a:outerShdw blurRad="38100" dist="38100" dir="2700000" algn="tl">
                    <a:srgbClr val="000000">
                      <a:alpha val="43137"/>
                    </a:srgbClr>
                  </a:outerShdw>
                </a:effectLst>
                <a:latin typeface="微软雅黑"/>
                <a:ea typeface="微软雅黑"/>
                <a:cs typeface="Open Sans" panose="020B0606030504020204" pitchFamily="34" charset="0"/>
              </a:endParaRPr>
            </a:p>
            <a:p>
              <a:pPr algn="ctr" defTabSz="457200"/>
              <a:r>
                <a:rPr lang="zh-TW" altLang="en-US" dirty="0">
                  <a:solidFill>
                    <a:prstClr val="black">
                      <a:lumMod val="50000"/>
                      <a:lumOff val="50000"/>
                    </a:prstClr>
                  </a:solidFill>
                  <a:effectLst>
                    <a:outerShdw blurRad="38100" dist="38100" dir="2700000" algn="tl">
                      <a:srgbClr val="000000">
                        <a:alpha val="43137"/>
                      </a:srgbClr>
                    </a:outerShdw>
                  </a:effectLst>
                  <a:latin typeface="微软雅黑"/>
                  <a:ea typeface="微软雅黑"/>
                  <a:cs typeface="Open Sans" panose="020B0606030504020204" pitchFamily="34" charset="0"/>
                </a:rPr>
                <a:t>修法配套</a:t>
              </a:r>
              <a:endParaRPr lang="en-US" altLang="zh-TW" dirty="0">
                <a:solidFill>
                  <a:prstClr val="black">
                    <a:lumMod val="50000"/>
                    <a:lumOff val="50000"/>
                  </a:prstClr>
                </a:solidFill>
                <a:effectLst>
                  <a:outerShdw blurRad="38100" dist="38100" dir="2700000" algn="tl">
                    <a:srgbClr val="000000">
                      <a:alpha val="43137"/>
                    </a:srgbClr>
                  </a:outerShdw>
                </a:effectLst>
                <a:latin typeface="微软雅黑"/>
                <a:ea typeface="微软雅黑"/>
                <a:cs typeface="Open Sans" panose="020B0606030504020204" pitchFamily="34" charset="0"/>
              </a:endParaRPr>
            </a:p>
          </p:txBody>
        </p:sp>
        <p:sp>
          <p:nvSpPr>
            <p:cNvPr id="18"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a:extLst>
                <a:ext uri="{FF2B5EF4-FFF2-40B4-BE49-F238E27FC236}">
                  <a16:creationId xmlns:a16="http://schemas.microsoft.com/office/drawing/2014/main" id="{AD158C60-113B-453C-B5A8-15D8F8D68239}"/>
                </a:ext>
              </a:extLst>
            </p:cNvPr>
            <p:cNvSpPr/>
            <p:nvPr/>
          </p:nvSpPr>
          <p:spPr>
            <a:xfrm>
              <a:off x="8669238" y="5368172"/>
              <a:ext cx="3772737" cy="861774"/>
            </a:xfrm>
            <a:prstGeom prst="rect">
              <a:avLst/>
            </a:prstGeom>
          </p:spPr>
          <p:txBody>
            <a:bodyPr wrap="square">
              <a:spAutoFit/>
            </a:bodyPr>
            <a:lstStyle/>
            <a:p>
              <a:pPr defTabSz="457200">
                <a:lnSpc>
                  <a:spcPts val="3000"/>
                </a:lnSpc>
              </a:pPr>
              <a:r>
                <a:rPr lang="zh-TW" altLang="en-US" sz="2800" dirty="0">
                  <a:solidFill>
                    <a:srgbClr val="18478F"/>
                  </a:solidFill>
                  <a:effectLst>
                    <a:outerShdw blurRad="38100" dist="38100" dir="2700000" algn="tl">
                      <a:srgbClr val="000000">
                        <a:alpha val="43137"/>
                      </a:srgbClr>
                    </a:outerShdw>
                  </a:effectLst>
                  <a:latin typeface="微软雅黑"/>
                  <a:ea typeface="微软雅黑"/>
                  <a:cs typeface="Open Sans" panose="020B0606030504020204" pitchFamily="34" charset="0"/>
                </a:rPr>
                <a:t>衛福部</a:t>
              </a:r>
              <a:endParaRPr lang="en-US" altLang="zh-TW" sz="2800" dirty="0">
                <a:solidFill>
                  <a:srgbClr val="18478F"/>
                </a:solidFill>
                <a:effectLst>
                  <a:outerShdw blurRad="38100" dist="38100" dir="2700000" algn="tl">
                    <a:srgbClr val="000000">
                      <a:alpha val="43137"/>
                    </a:srgbClr>
                  </a:outerShdw>
                </a:effectLst>
                <a:latin typeface="微软雅黑"/>
                <a:ea typeface="微软雅黑"/>
                <a:cs typeface="Open Sans" panose="020B0606030504020204" pitchFamily="34" charset="0"/>
              </a:endParaRPr>
            </a:p>
            <a:p>
              <a:pPr defTabSz="457200">
                <a:lnSpc>
                  <a:spcPts val="3000"/>
                </a:lnSpc>
              </a:pPr>
              <a:r>
                <a:rPr lang="zh-TW" altLang="en-US" dirty="0">
                  <a:solidFill>
                    <a:prstClr val="black">
                      <a:lumMod val="50000"/>
                      <a:lumOff val="50000"/>
                    </a:prstClr>
                  </a:solidFill>
                  <a:effectLst>
                    <a:outerShdw blurRad="38100" dist="38100" dir="2700000" algn="tl">
                      <a:srgbClr val="000000">
                        <a:alpha val="43137"/>
                      </a:srgbClr>
                    </a:outerShdw>
                  </a:effectLst>
                  <a:latin typeface="微软雅黑"/>
                  <a:ea typeface="微软雅黑"/>
                  <a:cs typeface="Open Sans" panose="020B0606030504020204" pitchFamily="34" charset="0"/>
                </a:rPr>
                <a:t>減少再次施用毒品者</a:t>
              </a:r>
              <a:endParaRPr lang="en-US" dirty="0">
                <a:solidFill>
                  <a:prstClr val="black">
                    <a:lumMod val="50000"/>
                    <a:lumOff val="50000"/>
                  </a:prstClr>
                </a:solidFill>
                <a:effectLst>
                  <a:outerShdw blurRad="38100" dist="38100" dir="2700000" algn="tl">
                    <a:srgbClr val="000000">
                      <a:alpha val="43137"/>
                    </a:srgbClr>
                  </a:outerShdw>
                </a:effectLst>
                <a:latin typeface="微软雅黑"/>
                <a:ea typeface="微软雅黑"/>
                <a:cs typeface="Open Sans" panose="020B0606030504020204" pitchFamily="34" charset="0"/>
              </a:endParaRPr>
            </a:p>
          </p:txBody>
        </p:sp>
        <p:grpSp>
          <p:nvGrpSpPr>
            <p:cNvPr id="19" name="组合 35">
              <a:extLst>
                <a:ext uri="{FF2B5EF4-FFF2-40B4-BE49-F238E27FC236}">
                  <a16:creationId xmlns:a16="http://schemas.microsoft.com/office/drawing/2014/main" id="{9F2387D8-DCA5-4F34-97EA-757FBD386F95}"/>
                </a:ext>
              </a:extLst>
            </p:cNvPr>
            <p:cNvGrpSpPr/>
            <p:nvPr/>
          </p:nvGrpSpPr>
          <p:grpSpPr>
            <a:xfrm>
              <a:off x="10878584" y="1834103"/>
              <a:ext cx="1249077" cy="930651"/>
              <a:chOff x="328613" y="4324350"/>
              <a:chExt cx="1841500" cy="1306513"/>
            </a:xfrm>
          </p:grpSpPr>
          <p:sp>
            <p:nvSpPr>
              <p:cNvPr id="20" name="Freeform 14">
                <a:extLst>
                  <a:ext uri="{FF2B5EF4-FFF2-40B4-BE49-F238E27FC236}">
                    <a16:creationId xmlns:a16="http://schemas.microsoft.com/office/drawing/2014/main" id="{FBA71D99-11EE-4901-AE44-38F1421E137B}"/>
                  </a:ext>
                </a:extLst>
              </p:cNvPr>
              <p:cNvSpPr>
                <a:spLocks/>
              </p:cNvSpPr>
              <p:nvPr/>
            </p:nvSpPr>
            <p:spPr bwMode="auto">
              <a:xfrm>
                <a:off x="328613" y="5019675"/>
                <a:ext cx="1385887" cy="611188"/>
              </a:xfrm>
              <a:custGeom>
                <a:avLst/>
                <a:gdLst>
                  <a:gd name="T0" fmla="*/ 804 w 873"/>
                  <a:gd name="T1" fmla="*/ 281 h 385"/>
                  <a:gd name="T2" fmla="*/ 804 w 873"/>
                  <a:gd name="T3" fmla="*/ 281 h 385"/>
                  <a:gd name="T4" fmla="*/ 779 w 873"/>
                  <a:gd name="T5" fmla="*/ 279 h 385"/>
                  <a:gd name="T6" fmla="*/ 779 w 873"/>
                  <a:gd name="T7" fmla="*/ 279 h 385"/>
                  <a:gd name="T8" fmla="*/ 750 w 873"/>
                  <a:gd name="T9" fmla="*/ 277 h 385"/>
                  <a:gd name="T10" fmla="*/ 721 w 873"/>
                  <a:gd name="T11" fmla="*/ 268 h 385"/>
                  <a:gd name="T12" fmla="*/ 694 w 873"/>
                  <a:gd name="T13" fmla="*/ 260 h 385"/>
                  <a:gd name="T14" fmla="*/ 667 w 873"/>
                  <a:gd name="T15" fmla="*/ 247 h 385"/>
                  <a:gd name="T16" fmla="*/ 642 w 873"/>
                  <a:gd name="T17" fmla="*/ 233 h 385"/>
                  <a:gd name="T18" fmla="*/ 617 w 873"/>
                  <a:gd name="T19" fmla="*/ 214 h 385"/>
                  <a:gd name="T20" fmla="*/ 596 w 873"/>
                  <a:gd name="T21" fmla="*/ 195 h 385"/>
                  <a:gd name="T22" fmla="*/ 575 w 873"/>
                  <a:gd name="T23" fmla="*/ 172 h 385"/>
                  <a:gd name="T24" fmla="*/ 575 w 873"/>
                  <a:gd name="T25" fmla="*/ 172 h 385"/>
                  <a:gd name="T26" fmla="*/ 554 w 873"/>
                  <a:gd name="T27" fmla="*/ 147 h 385"/>
                  <a:gd name="T28" fmla="*/ 537 w 873"/>
                  <a:gd name="T29" fmla="*/ 118 h 385"/>
                  <a:gd name="T30" fmla="*/ 525 w 873"/>
                  <a:gd name="T31" fmla="*/ 89 h 385"/>
                  <a:gd name="T32" fmla="*/ 515 w 873"/>
                  <a:gd name="T33" fmla="*/ 58 h 385"/>
                  <a:gd name="T34" fmla="*/ 435 w 873"/>
                  <a:gd name="T35" fmla="*/ 147 h 385"/>
                  <a:gd name="T36" fmla="*/ 308 w 873"/>
                  <a:gd name="T37" fmla="*/ 0 h 385"/>
                  <a:gd name="T38" fmla="*/ 308 w 873"/>
                  <a:gd name="T39" fmla="*/ 0 h 385"/>
                  <a:gd name="T40" fmla="*/ 279 w 873"/>
                  <a:gd name="T41" fmla="*/ 12 h 385"/>
                  <a:gd name="T42" fmla="*/ 250 w 873"/>
                  <a:gd name="T43" fmla="*/ 25 h 385"/>
                  <a:gd name="T44" fmla="*/ 223 w 873"/>
                  <a:gd name="T45" fmla="*/ 39 h 385"/>
                  <a:gd name="T46" fmla="*/ 198 w 873"/>
                  <a:gd name="T47" fmla="*/ 58 h 385"/>
                  <a:gd name="T48" fmla="*/ 173 w 873"/>
                  <a:gd name="T49" fmla="*/ 77 h 385"/>
                  <a:gd name="T50" fmla="*/ 150 w 873"/>
                  <a:gd name="T51" fmla="*/ 97 h 385"/>
                  <a:gd name="T52" fmla="*/ 127 w 873"/>
                  <a:gd name="T53" fmla="*/ 120 h 385"/>
                  <a:gd name="T54" fmla="*/ 106 w 873"/>
                  <a:gd name="T55" fmla="*/ 143 h 385"/>
                  <a:gd name="T56" fmla="*/ 87 w 873"/>
                  <a:gd name="T57" fmla="*/ 170 h 385"/>
                  <a:gd name="T58" fmla="*/ 69 w 873"/>
                  <a:gd name="T59" fmla="*/ 197 h 385"/>
                  <a:gd name="T60" fmla="*/ 52 w 873"/>
                  <a:gd name="T61" fmla="*/ 225 h 385"/>
                  <a:gd name="T62" fmla="*/ 40 w 873"/>
                  <a:gd name="T63" fmla="*/ 256 h 385"/>
                  <a:gd name="T64" fmla="*/ 27 w 873"/>
                  <a:gd name="T65" fmla="*/ 285 h 385"/>
                  <a:gd name="T66" fmla="*/ 15 w 873"/>
                  <a:gd name="T67" fmla="*/ 318 h 385"/>
                  <a:gd name="T68" fmla="*/ 6 w 873"/>
                  <a:gd name="T69" fmla="*/ 352 h 385"/>
                  <a:gd name="T70" fmla="*/ 0 w 873"/>
                  <a:gd name="T71" fmla="*/ 385 h 385"/>
                  <a:gd name="T72" fmla="*/ 873 w 873"/>
                  <a:gd name="T73" fmla="*/ 385 h 385"/>
                  <a:gd name="T74" fmla="*/ 873 w 873"/>
                  <a:gd name="T75" fmla="*/ 385 h 385"/>
                  <a:gd name="T76" fmla="*/ 867 w 873"/>
                  <a:gd name="T77" fmla="*/ 358 h 385"/>
                  <a:gd name="T78" fmla="*/ 860 w 873"/>
                  <a:gd name="T79" fmla="*/ 331 h 385"/>
                  <a:gd name="T80" fmla="*/ 852 w 873"/>
                  <a:gd name="T81" fmla="*/ 304 h 385"/>
                  <a:gd name="T82" fmla="*/ 844 w 873"/>
                  <a:gd name="T83" fmla="*/ 279 h 385"/>
                  <a:gd name="T84" fmla="*/ 844 w 873"/>
                  <a:gd name="T85" fmla="*/ 279 h 385"/>
                  <a:gd name="T86" fmla="*/ 823 w 873"/>
                  <a:gd name="T87" fmla="*/ 281 h 385"/>
                  <a:gd name="T88" fmla="*/ 804 w 873"/>
                  <a:gd name="T89" fmla="*/ 281 h 385"/>
                  <a:gd name="T90" fmla="*/ 804 w 873"/>
                  <a:gd name="T91" fmla="*/ 281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73" h="385">
                    <a:moveTo>
                      <a:pt x="804" y="281"/>
                    </a:moveTo>
                    <a:lnTo>
                      <a:pt x="804" y="281"/>
                    </a:lnTo>
                    <a:lnTo>
                      <a:pt x="779" y="279"/>
                    </a:lnTo>
                    <a:lnTo>
                      <a:pt x="779" y="279"/>
                    </a:lnTo>
                    <a:lnTo>
                      <a:pt x="750" y="277"/>
                    </a:lnTo>
                    <a:lnTo>
                      <a:pt x="721" y="268"/>
                    </a:lnTo>
                    <a:lnTo>
                      <a:pt x="694" y="260"/>
                    </a:lnTo>
                    <a:lnTo>
                      <a:pt x="667" y="247"/>
                    </a:lnTo>
                    <a:lnTo>
                      <a:pt x="642" y="233"/>
                    </a:lnTo>
                    <a:lnTo>
                      <a:pt x="617" y="214"/>
                    </a:lnTo>
                    <a:lnTo>
                      <a:pt x="596" y="195"/>
                    </a:lnTo>
                    <a:lnTo>
                      <a:pt x="575" y="172"/>
                    </a:lnTo>
                    <a:lnTo>
                      <a:pt x="575" y="172"/>
                    </a:lnTo>
                    <a:lnTo>
                      <a:pt x="554" y="147"/>
                    </a:lnTo>
                    <a:lnTo>
                      <a:pt x="537" y="118"/>
                    </a:lnTo>
                    <a:lnTo>
                      <a:pt x="525" y="89"/>
                    </a:lnTo>
                    <a:lnTo>
                      <a:pt x="515" y="58"/>
                    </a:lnTo>
                    <a:lnTo>
                      <a:pt x="435" y="147"/>
                    </a:lnTo>
                    <a:lnTo>
                      <a:pt x="308" y="0"/>
                    </a:lnTo>
                    <a:lnTo>
                      <a:pt x="308" y="0"/>
                    </a:lnTo>
                    <a:lnTo>
                      <a:pt x="279" y="12"/>
                    </a:lnTo>
                    <a:lnTo>
                      <a:pt x="250" y="25"/>
                    </a:lnTo>
                    <a:lnTo>
                      <a:pt x="223" y="39"/>
                    </a:lnTo>
                    <a:lnTo>
                      <a:pt x="198" y="58"/>
                    </a:lnTo>
                    <a:lnTo>
                      <a:pt x="173" y="77"/>
                    </a:lnTo>
                    <a:lnTo>
                      <a:pt x="150" y="97"/>
                    </a:lnTo>
                    <a:lnTo>
                      <a:pt x="127" y="120"/>
                    </a:lnTo>
                    <a:lnTo>
                      <a:pt x="106" y="143"/>
                    </a:lnTo>
                    <a:lnTo>
                      <a:pt x="87" y="170"/>
                    </a:lnTo>
                    <a:lnTo>
                      <a:pt x="69" y="197"/>
                    </a:lnTo>
                    <a:lnTo>
                      <a:pt x="52" y="225"/>
                    </a:lnTo>
                    <a:lnTo>
                      <a:pt x="40" y="256"/>
                    </a:lnTo>
                    <a:lnTo>
                      <a:pt x="27" y="285"/>
                    </a:lnTo>
                    <a:lnTo>
                      <a:pt x="15" y="318"/>
                    </a:lnTo>
                    <a:lnTo>
                      <a:pt x="6" y="352"/>
                    </a:lnTo>
                    <a:lnTo>
                      <a:pt x="0" y="385"/>
                    </a:lnTo>
                    <a:lnTo>
                      <a:pt x="873" y="385"/>
                    </a:lnTo>
                    <a:lnTo>
                      <a:pt x="873" y="385"/>
                    </a:lnTo>
                    <a:lnTo>
                      <a:pt x="867" y="358"/>
                    </a:lnTo>
                    <a:lnTo>
                      <a:pt x="860" y="331"/>
                    </a:lnTo>
                    <a:lnTo>
                      <a:pt x="852" y="304"/>
                    </a:lnTo>
                    <a:lnTo>
                      <a:pt x="844" y="279"/>
                    </a:lnTo>
                    <a:lnTo>
                      <a:pt x="844" y="279"/>
                    </a:lnTo>
                    <a:lnTo>
                      <a:pt x="823" y="281"/>
                    </a:lnTo>
                    <a:lnTo>
                      <a:pt x="804" y="281"/>
                    </a:lnTo>
                    <a:lnTo>
                      <a:pt x="804" y="281"/>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21" name="Freeform 15">
                <a:extLst>
                  <a:ext uri="{FF2B5EF4-FFF2-40B4-BE49-F238E27FC236}">
                    <a16:creationId xmlns:a16="http://schemas.microsoft.com/office/drawing/2014/main" id="{A3BDB012-8CF0-495E-8B0E-488F1508BCAC}"/>
                  </a:ext>
                </a:extLst>
              </p:cNvPr>
              <p:cNvSpPr>
                <a:spLocks/>
              </p:cNvSpPr>
              <p:nvPr/>
            </p:nvSpPr>
            <p:spPr bwMode="auto">
              <a:xfrm>
                <a:off x="682625" y="4324350"/>
                <a:ext cx="668337" cy="677863"/>
              </a:xfrm>
              <a:custGeom>
                <a:avLst/>
                <a:gdLst>
                  <a:gd name="T0" fmla="*/ 283 w 421"/>
                  <a:gd name="T1" fmla="*/ 392 h 427"/>
                  <a:gd name="T2" fmla="*/ 298 w 421"/>
                  <a:gd name="T3" fmla="*/ 323 h 427"/>
                  <a:gd name="T4" fmla="*/ 327 w 421"/>
                  <a:gd name="T5" fmla="*/ 260 h 427"/>
                  <a:gd name="T6" fmla="*/ 369 w 421"/>
                  <a:gd name="T7" fmla="*/ 208 h 427"/>
                  <a:gd name="T8" fmla="*/ 421 w 421"/>
                  <a:gd name="T9" fmla="*/ 165 h 427"/>
                  <a:gd name="T10" fmla="*/ 417 w 421"/>
                  <a:gd name="T11" fmla="*/ 148 h 427"/>
                  <a:gd name="T12" fmla="*/ 402 w 421"/>
                  <a:gd name="T13" fmla="*/ 115 h 427"/>
                  <a:gd name="T14" fmla="*/ 383 w 421"/>
                  <a:gd name="T15" fmla="*/ 85 h 427"/>
                  <a:gd name="T16" fmla="*/ 360 w 421"/>
                  <a:gd name="T17" fmla="*/ 58 h 427"/>
                  <a:gd name="T18" fmla="*/ 333 w 421"/>
                  <a:gd name="T19" fmla="*/ 37 h 427"/>
                  <a:gd name="T20" fmla="*/ 302 w 421"/>
                  <a:gd name="T21" fmla="*/ 19 h 427"/>
                  <a:gd name="T22" fmla="*/ 269 w 421"/>
                  <a:gd name="T23" fmla="*/ 6 h 427"/>
                  <a:gd name="T24" fmla="*/ 231 w 421"/>
                  <a:gd name="T25" fmla="*/ 0 h 427"/>
                  <a:gd name="T26" fmla="*/ 212 w 421"/>
                  <a:gd name="T27" fmla="*/ 0 h 427"/>
                  <a:gd name="T28" fmla="*/ 171 w 421"/>
                  <a:gd name="T29" fmla="*/ 4 h 427"/>
                  <a:gd name="T30" fmla="*/ 129 w 421"/>
                  <a:gd name="T31" fmla="*/ 17 h 427"/>
                  <a:gd name="T32" fmla="*/ 94 w 421"/>
                  <a:gd name="T33" fmla="*/ 35 h 427"/>
                  <a:gd name="T34" fmla="*/ 62 w 421"/>
                  <a:gd name="T35" fmla="*/ 62 h 427"/>
                  <a:gd name="T36" fmla="*/ 35 w 421"/>
                  <a:gd name="T37" fmla="*/ 94 h 427"/>
                  <a:gd name="T38" fmla="*/ 17 w 421"/>
                  <a:gd name="T39" fmla="*/ 131 h 427"/>
                  <a:gd name="T40" fmla="*/ 4 w 421"/>
                  <a:gd name="T41" fmla="*/ 171 h 427"/>
                  <a:gd name="T42" fmla="*/ 0 w 421"/>
                  <a:gd name="T43" fmla="*/ 212 h 427"/>
                  <a:gd name="T44" fmla="*/ 0 w 421"/>
                  <a:gd name="T45" fmla="*/ 235 h 427"/>
                  <a:gd name="T46" fmla="*/ 8 w 421"/>
                  <a:gd name="T47" fmla="*/ 277 h 427"/>
                  <a:gd name="T48" fmla="*/ 25 w 421"/>
                  <a:gd name="T49" fmla="*/ 315 h 427"/>
                  <a:gd name="T50" fmla="*/ 48 w 421"/>
                  <a:gd name="T51" fmla="*/ 350 h 427"/>
                  <a:gd name="T52" fmla="*/ 77 w 421"/>
                  <a:gd name="T53" fmla="*/ 379 h 427"/>
                  <a:gd name="T54" fmla="*/ 110 w 421"/>
                  <a:gd name="T55" fmla="*/ 402 h 427"/>
                  <a:gd name="T56" fmla="*/ 150 w 421"/>
                  <a:gd name="T57" fmla="*/ 417 h 427"/>
                  <a:gd name="T58" fmla="*/ 192 w 421"/>
                  <a:gd name="T59" fmla="*/ 425 h 427"/>
                  <a:gd name="T60" fmla="*/ 212 w 421"/>
                  <a:gd name="T61" fmla="*/ 427 h 427"/>
                  <a:gd name="T62" fmla="*/ 248 w 421"/>
                  <a:gd name="T63" fmla="*/ 423 h 427"/>
                  <a:gd name="T64" fmla="*/ 281 w 421"/>
                  <a:gd name="T65" fmla="*/ 415 h 427"/>
                  <a:gd name="T66" fmla="*/ 283 w 421"/>
                  <a:gd name="T67" fmla="*/ 3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1" h="427">
                    <a:moveTo>
                      <a:pt x="283" y="392"/>
                    </a:moveTo>
                    <a:lnTo>
                      <a:pt x="283" y="392"/>
                    </a:lnTo>
                    <a:lnTo>
                      <a:pt x="287" y="356"/>
                    </a:lnTo>
                    <a:lnTo>
                      <a:pt x="298" y="323"/>
                    </a:lnTo>
                    <a:lnTo>
                      <a:pt x="310" y="292"/>
                    </a:lnTo>
                    <a:lnTo>
                      <a:pt x="327" y="260"/>
                    </a:lnTo>
                    <a:lnTo>
                      <a:pt x="346" y="233"/>
                    </a:lnTo>
                    <a:lnTo>
                      <a:pt x="369" y="208"/>
                    </a:lnTo>
                    <a:lnTo>
                      <a:pt x="394" y="185"/>
                    </a:lnTo>
                    <a:lnTo>
                      <a:pt x="421" y="165"/>
                    </a:lnTo>
                    <a:lnTo>
                      <a:pt x="421" y="165"/>
                    </a:lnTo>
                    <a:lnTo>
                      <a:pt x="417" y="148"/>
                    </a:lnTo>
                    <a:lnTo>
                      <a:pt x="410" y="131"/>
                    </a:lnTo>
                    <a:lnTo>
                      <a:pt x="402" y="115"/>
                    </a:lnTo>
                    <a:lnTo>
                      <a:pt x="394" y="100"/>
                    </a:lnTo>
                    <a:lnTo>
                      <a:pt x="383" y="85"/>
                    </a:lnTo>
                    <a:lnTo>
                      <a:pt x="373" y="71"/>
                    </a:lnTo>
                    <a:lnTo>
                      <a:pt x="360" y="58"/>
                    </a:lnTo>
                    <a:lnTo>
                      <a:pt x="348" y="48"/>
                    </a:lnTo>
                    <a:lnTo>
                      <a:pt x="333" y="37"/>
                    </a:lnTo>
                    <a:lnTo>
                      <a:pt x="319" y="27"/>
                    </a:lnTo>
                    <a:lnTo>
                      <a:pt x="302" y="19"/>
                    </a:lnTo>
                    <a:lnTo>
                      <a:pt x="285" y="12"/>
                    </a:lnTo>
                    <a:lnTo>
                      <a:pt x="269" y="6"/>
                    </a:lnTo>
                    <a:lnTo>
                      <a:pt x="250" y="2"/>
                    </a:lnTo>
                    <a:lnTo>
                      <a:pt x="231" y="0"/>
                    </a:lnTo>
                    <a:lnTo>
                      <a:pt x="212" y="0"/>
                    </a:lnTo>
                    <a:lnTo>
                      <a:pt x="212" y="0"/>
                    </a:lnTo>
                    <a:lnTo>
                      <a:pt x="192" y="0"/>
                    </a:lnTo>
                    <a:lnTo>
                      <a:pt x="171" y="4"/>
                    </a:lnTo>
                    <a:lnTo>
                      <a:pt x="150" y="10"/>
                    </a:lnTo>
                    <a:lnTo>
                      <a:pt x="129" y="17"/>
                    </a:lnTo>
                    <a:lnTo>
                      <a:pt x="110" y="25"/>
                    </a:lnTo>
                    <a:lnTo>
                      <a:pt x="94" y="35"/>
                    </a:lnTo>
                    <a:lnTo>
                      <a:pt x="77" y="48"/>
                    </a:lnTo>
                    <a:lnTo>
                      <a:pt x="62" y="62"/>
                    </a:lnTo>
                    <a:lnTo>
                      <a:pt x="48" y="77"/>
                    </a:lnTo>
                    <a:lnTo>
                      <a:pt x="35" y="94"/>
                    </a:lnTo>
                    <a:lnTo>
                      <a:pt x="25" y="112"/>
                    </a:lnTo>
                    <a:lnTo>
                      <a:pt x="17" y="131"/>
                    </a:lnTo>
                    <a:lnTo>
                      <a:pt x="8" y="150"/>
                    </a:lnTo>
                    <a:lnTo>
                      <a:pt x="4" y="171"/>
                    </a:lnTo>
                    <a:lnTo>
                      <a:pt x="0" y="192"/>
                    </a:lnTo>
                    <a:lnTo>
                      <a:pt x="0" y="212"/>
                    </a:lnTo>
                    <a:lnTo>
                      <a:pt x="0" y="212"/>
                    </a:lnTo>
                    <a:lnTo>
                      <a:pt x="0" y="235"/>
                    </a:lnTo>
                    <a:lnTo>
                      <a:pt x="4" y="256"/>
                    </a:lnTo>
                    <a:lnTo>
                      <a:pt x="8" y="277"/>
                    </a:lnTo>
                    <a:lnTo>
                      <a:pt x="17" y="296"/>
                    </a:lnTo>
                    <a:lnTo>
                      <a:pt x="25" y="315"/>
                    </a:lnTo>
                    <a:lnTo>
                      <a:pt x="35" y="333"/>
                    </a:lnTo>
                    <a:lnTo>
                      <a:pt x="48" y="350"/>
                    </a:lnTo>
                    <a:lnTo>
                      <a:pt x="62" y="365"/>
                    </a:lnTo>
                    <a:lnTo>
                      <a:pt x="77" y="379"/>
                    </a:lnTo>
                    <a:lnTo>
                      <a:pt x="94" y="390"/>
                    </a:lnTo>
                    <a:lnTo>
                      <a:pt x="110" y="402"/>
                    </a:lnTo>
                    <a:lnTo>
                      <a:pt x="129" y="410"/>
                    </a:lnTo>
                    <a:lnTo>
                      <a:pt x="150" y="417"/>
                    </a:lnTo>
                    <a:lnTo>
                      <a:pt x="171" y="423"/>
                    </a:lnTo>
                    <a:lnTo>
                      <a:pt x="192" y="425"/>
                    </a:lnTo>
                    <a:lnTo>
                      <a:pt x="212" y="427"/>
                    </a:lnTo>
                    <a:lnTo>
                      <a:pt x="212" y="427"/>
                    </a:lnTo>
                    <a:lnTo>
                      <a:pt x="231" y="427"/>
                    </a:lnTo>
                    <a:lnTo>
                      <a:pt x="248" y="423"/>
                    </a:lnTo>
                    <a:lnTo>
                      <a:pt x="264" y="421"/>
                    </a:lnTo>
                    <a:lnTo>
                      <a:pt x="281" y="415"/>
                    </a:lnTo>
                    <a:lnTo>
                      <a:pt x="281" y="415"/>
                    </a:lnTo>
                    <a:lnTo>
                      <a:pt x="283" y="392"/>
                    </a:lnTo>
                    <a:lnTo>
                      <a:pt x="283" y="392"/>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22" name="Freeform 16">
                <a:extLst>
                  <a:ext uri="{FF2B5EF4-FFF2-40B4-BE49-F238E27FC236}">
                    <a16:creationId xmlns:a16="http://schemas.microsoft.com/office/drawing/2014/main" id="{C8A27C74-D589-4D20-B677-F539BFA9BA1A}"/>
                  </a:ext>
                </a:extLst>
              </p:cNvPr>
              <p:cNvSpPr>
                <a:spLocks noEditPoints="1"/>
              </p:cNvSpPr>
              <p:nvPr/>
            </p:nvSpPr>
            <p:spPr bwMode="auto">
              <a:xfrm>
                <a:off x="1195388" y="4578350"/>
                <a:ext cx="974725" cy="1052513"/>
              </a:xfrm>
              <a:custGeom>
                <a:avLst/>
                <a:gdLst>
                  <a:gd name="T0" fmla="*/ 491 w 614"/>
                  <a:gd name="T1" fmla="*/ 371 h 663"/>
                  <a:gd name="T2" fmla="*/ 516 w 614"/>
                  <a:gd name="T3" fmla="*/ 282 h 663"/>
                  <a:gd name="T4" fmla="*/ 506 w 614"/>
                  <a:gd name="T5" fmla="*/ 180 h 663"/>
                  <a:gd name="T6" fmla="*/ 456 w 614"/>
                  <a:gd name="T7" fmla="*/ 92 h 663"/>
                  <a:gd name="T8" fmla="*/ 400 w 614"/>
                  <a:gd name="T9" fmla="*/ 42 h 663"/>
                  <a:gd name="T10" fmla="*/ 306 w 614"/>
                  <a:gd name="T11" fmla="*/ 5 h 663"/>
                  <a:gd name="T12" fmla="*/ 229 w 614"/>
                  <a:gd name="T13" fmla="*/ 2 h 663"/>
                  <a:gd name="T14" fmla="*/ 133 w 614"/>
                  <a:gd name="T15" fmla="*/ 32 h 663"/>
                  <a:gd name="T16" fmla="*/ 58 w 614"/>
                  <a:gd name="T17" fmla="*/ 96 h 663"/>
                  <a:gd name="T18" fmla="*/ 12 w 614"/>
                  <a:gd name="T19" fmla="*/ 184 h 663"/>
                  <a:gd name="T20" fmla="*/ 0 w 614"/>
                  <a:gd name="T21" fmla="*/ 261 h 663"/>
                  <a:gd name="T22" fmla="*/ 21 w 614"/>
                  <a:gd name="T23" fmla="*/ 359 h 663"/>
                  <a:gd name="T24" fmla="*/ 60 w 614"/>
                  <a:gd name="T25" fmla="*/ 423 h 663"/>
                  <a:gd name="T26" fmla="*/ 139 w 614"/>
                  <a:gd name="T27" fmla="*/ 488 h 663"/>
                  <a:gd name="T28" fmla="*/ 237 w 614"/>
                  <a:gd name="T29" fmla="*/ 515 h 663"/>
                  <a:gd name="T30" fmla="*/ 325 w 614"/>
                  <a:gd name="T31" fmla="*/ 509 h 663"/>
                  <a:gd name="T32" fmla="*/ 483 w 614"/>
                  <a:gd name="T33" fmla="*/ 646 h 663"/>
                  <a:gd name="T34" fmla="*/ 527 w 614"/>
                  <a:gd name="T35" fmla="*/ 663 h 663"/>
                  <a:gd name="T36" fmla="*/ 585 w 614"/>
                  <a:gd name="T37" fmla="*/ 644 h 663"/>
                  <a:gd name="T38" fmla="*/ 610 w 614"/>
                  <a:gd name="T39" fmla="*/ 607 h 663"/>
                  <a:gd name="T40" fmla="*/ 604 w 614"/>
                  <a:gd name="T41" fmla="*/ 546 h 663"/>
                  <a:gd name="T42" fmla="*/ 452 w 614"/>
                  <a:gd name="T43" fmla="*/ 275 h 663"/>
                  <a:gd name="T44" fmla="*/ 429 w 614"/>
                  <a:gd name="T45" fmla="*/ 348 h 663"/>
                  <a:gd name="T46" fmla="*/ 383 w 614"/>
                  <a:gd name="T47" fmla="*/ 407 h 663"/>
                  <a:gd name="T48" fmla="*/ 319 w 614"/>
                  <a:gd name="T49" fmla="*/ 442 h 663"/>
                  <a:gd name="T50" fmla="*/ 241 w 614"/>
                  <a:gd name="T51" fmla="*/ 450 h 663"/>
                  <a:gd name="T52" fmla="*/ 185 w 614"/>
                  <a:gd name="T53" fmla="*/ 436 h 663"/>
                  <a:gd name="T54" fmla="*/ 125 w 614"/>
                  <a:gd name="T55" fmla="*/ 396 h 663"/>
                  <a:gd name="T56" fmla="*/ 83 w 614"/>
                  <a:gd name="T57" fmla="*/ 334 h 663"/>
                  <a:gd name="T58" fmla="*/ 66 w 614"/>
                  <a:gd name="T59" fmla="*/ 261 h 663"/>
                  <a:gd name="T60" fmla="*/ 75 w 614"/>
                  <a:gd name="T61" fmla="*/ 203 h 663"/>
                  <a:gd name="T62" fmla="*/ 110 w 614"/>
                  <a:gd name="T63" fmla="*/ 136 h 663"/>
                  <a:gd name="T64" fmla="*/ 166 w 614"/>
                  <a:gd name="T65" fmla="*/ 90 h 663"/>
                  <a:gd name="T66" fmla="*/ 237 w 614"/>
                  <a:gd name="T67" fmla="*/ 67 h 663"/>
                  <a:gd name="T68" fmla="*/ 296 w 614"/>
                  <a:gd name="T69" fmla="*/ 69 h 663"/>
                  <a:gd name="T70" fmla="*/ 366 w 614"/>
                  <a:gd name="T71" fmla="*/ 96 h 663"/>
                  <a:gd name="T72" fmla="*/ 419 w 614"/>
                  <a:gd name="T73" fmla="*/ 148 h 663"/>
                  <a:gd name="T74" fmla="*/ 448 w 614"/>
                  <a:gd name="T75" fmla="*/ 217 h 663"/>
                  <a:gd name="T76" fmla="*/ 452 w 614"/>
                  <a:gd name="T77" fmla="*/ 275 h 663"/>
                  <a:gd name="T78" fmla="*/ 260 w 614"/>
                  <a:gd name="T79" fmla="*/ 98 h 663"/>
                  <a:gd name="T80" fmla="*/ 166 w 614"/>
                  <a:gd name="T81" fmla="*/ 132 h 663"/>
                  <a:gd name="T82" fmla="*/ 160 w 614"/>
                  <a:gd name="T83" fmla="*/ 148 h 663"/>
                  <a:gd name="T84" fmla="*/ 173 w 614"/>
                  <a:gd name="T85" fmla="*/ 159 h 663"/>
                  <a:gd name="T86" fmla="*/ 202 w 614"/>
                  <a:gd name="T87" fmla="*/ 144 h 663"/>
                  <a:gd name="T88" fmla="*/ 260 w 614"/>
                  <a:gd name="T89" fmla="*/ 130 h 663"/>
                  <a:gd name="T90" fmla="*/ 316 w 614"/>
                  <a:gd name="T91" fmla="*/ 144 h 663"/>
                  <a:gd name="T92" fmla="*/ 358 w 614"/>
                  <a:gd name="T93" fmla="*/ 175 h 663"/>
                  <a:gd name="T94" fmla="*/ 375 w 614"/>
                  <a:gd name="T95" fmla="*/ 173 h 663"/>
                  <a:gd name="T96" fmla="*/ 375 w 614"/>
                  <a:gd name="T97" fmla="*/ 153 h 663"/>
                  <a:gd name="T98" fmla="*/ 344 w 614"/>
                  <a:gd name="T99" fmla="*/ 123 h 663"/>
                  <a:gd name="T100" fmla="*/ 289 w 614"/>
                  <a:gd name="T101" fmla="*/ 102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4" h="663">
                    <a:moveTo>
                      <a:pt x="596" y="532"/>
                    </a:moveTo>
                    <a:lnTo>
                      <a:pt x="477" y="398"/>
                    </a:lnTo>
                    <a:lnTo>
                      <a:pt x="477" y="398"/>
                    </a:lnTo>
                    <a:lnTo>
                      <a:pt x="491" y="371"/>
                    </a:lnTo>
                    <a:lnTo>
                      <a:pt x="504" y="342"/>
                    </a:lnTo>
                    <a:lnTo>
                      <a:pt x="512" y="313"/>
                    </a:lnTo>
                    <a:lnTo>
                      <a:pt x="516" y="282"/>
                    </a:lnTo>
                    <a:lnTo>
                      <a:pt x="516" y="282"/>
                    </a:lnTo>
                    <a:lnTo>
                      <a:pt x="516" y="255"/>
                    </a:lnTo>
                    <a:lnTo>
                      <a:pt x="516" y="230"/>
                    </a:lnTo>
                    <a:lnTo>
                      <a:pt x="512" y="205"/>
                    </a:lnTo>
                    <a:lnTo>
                      <a:pt x="506" y="180"/>
                    </a:lnTo>
                    <a:lnTo>
                      <a:pt x="496" y="157"/>
                    </a:lnTo>
                    <a:lnTo>
                      <a:pt x="485" y="134"/>
                    </a:lnTo>
                    <a:lnTo>
                      <a:pt x="473" y="113"/>
                    </a:lnTo>
                    <a:lnTo>
                      <a:pt x="456" y="92"/>
                    </a:lnTo>
                    <a:lnTo>
                      <a:pt x="456" y="92"/>
                    </a:lnTo>
                    <a:lnTo>
                      <a:pt x="439" y="73"/>
                    </a:lnTo>
                    <a:lnTo>
                      <a:pt x="421" y="57"/>
                    </a:lnTo>
                    <a:lnTo>
                      <a:pt x="400" y="42"/>
                    </a:lnTo>
                    <a:lnTo>
                      <a:pt x="379" y="30"/>
                    </a:lnTo>
                    <a:lnTo>
                      <a:pt x="356" y="19"/>
                    </a:lnTo>
                    <a:lnTo>
                      <a:pt x="331" y="11"/>
                    </a:lnTo>
                    <a:lnTo>
                      <a:pt x="306" y="5"/>
                    </a:lnTo>
                    <a:lnTo>
                      <a:pt x="281" y="0"/>
                    </a:lnTo>
                    <a:lnTo>
                      <a:pt x="281" y="0"/>
                    </a:lnTo>
                    <a:lnTo>
                      <a:pt x="256" y="0"/>
                    </a:lnTo>
                    <a:lnTo>
                      <a:pt x="229" y="2"/>
                    </a:lnTo>
                    <a:lnTo>
                      <a:pt x="204" y="7"/>
                    </a:lnTo>
                    <a:lnTo>
                      <a:pt x="179" y="13"/>
                    </a:lnTo>
                    <a:lnTo>
                      <a:pt x="156" y="21"/>
                    </a:lnTo>
                    <a:lnTo>
                      <a:pt x="133" y="32"/>
                    </a:lnTo>
                    <a:lnTo>
                      <a:pt x="112" y="46"/>
                    </a:lnTo>
                    <a:lnTo>
                      <a:pt x="94" y="61"/>
                    </a:lnTo>
                    <a:lnTo>
                      <a:pt x="75" y="77"/>
                    </a:lnTo>
                    <a:lnTo>
                      <a:pt x="58" y="96"/>
                    </a:lnTo>
                    <a:lnTo>
                      <a:pt x="44" y="115"/>
                    </a:lnTo>
                    <a:lnTo>
                      <a:pt x="31" y="138"/>
                    </a:lnTo>
                    <a:lnTo>
                      <a:pt x="21" y="161"/>
                    </a:lnTo>
                    <a:lnTo>
                      <a:pt x="12" y="184"/>
                    </a:lnTo>
                    <a:lnTo>
                      <a:pt x="6" y="209"/>
                    </a:lnTo>
                    <a:lnTo>
                      <a:pt x="2" y="236"/>
                    </a:lnTo>
                    <a:lnTo>
                      <a:pt x="2" y="236"/>
                    </a:lnTo>
                    <a:lnTo>
                      <a:pt x="0" y="261"/>
                    </a:lnTo>
                    <a:lnTo>
                      <a:pt x="2" y="286"/>
                    </a:lnTo>
                    <a:lnTo>
                      <a:pt x="6" y="311"/>
                    </a:lnTo>
                    <a:lnTo>
                      <a:pt x="12" y="336"/>
                    </a:lnTo>
                    <a:lnTo>
                      <a:pt x="21" y="359"/>
                    </a:lnTo>
                    <a:lnTo>
                      <a:pt x="33" y="382"/>
                    </a:lnTo>
                    <a:lnTo>
                      <a:pt x="46" y="405"/>
                    </a:lnTo>
                    <a:lnTo>
                      <a:pt x="60" y="423"/>
                    </a:lnTo>
                    <a:lnTo>
                      <a:pt x="60" y="423"/>
                    </a:lnTo>
                    <a:lnTo>
                      <a:pt x="79" y="442"/>
                    </a:lnTo>
                    <a:lnTo>
                      <a:pt x="98" y="461"/>
                    </a:lnTo>
                    <a:lnTo>
                      <a:pt x="119" y="475"/>
                    </a:lnTo>
                    <a:lnTo>
                      <a:pt x="139" y="488"/>
                    </a:lnTo>
                    <a:lnTo>
                      <a:pt x="162" y="498"/>
                    </a:lnTo>
                    <a:lnTo>
                      <a:pt x="187" y="507"/>
                    </a:lnTo>
                    <a:lnTo>
                      <a:pt x="210" y="513"/>
                    </a:lnTo>
                    <a:lnTo>
                      <a:pt x="237" y="515"/>
                    </a:lnTo>
                    <a:lnTo>
                      <a:pt x="237" y="515"/>
                    </a:lnTo>
                    <a:lnTo>
                      <a:pt x="266" y="517"/>
                    </a:lnTo>
                    <a:lnTo>
                      <a:pt x="296" y="513"/>
                    </a:lnTo>
                    <a:lnTo>
                      <a:pt x="325" y="509"/>
                    </a:lnTo>
                    <a:lnTo>
                      <a:pt x="352" y="498"/>
                    </a:lnTo>
                    <a:lnTo>
                      <a:pt x="473" y="636"/>
                    </a:lnTo>
                    <a:lnTo>
                      <a:pt x="473" y="636"/>
                    </a:lnTo>
                    <a:lnTo>
                      <a:pt x="483" y="646"/>
                    </a:lnTo>
                    <a:lnTo>
                      <a:pt x="498" y="655"/>
                    </a:lnTo>
                    <a:lnTo>
                      <a:pt x="512" y="661"/>
                    </a:lnTo>
                    <a:lnTo>
                      <a:pt x="527" y="663"/>
                    </a:lnTo>
                    <a:lnTo>
                      <a:pt x="527" y="663"/>
                    </a:lnTo>
                    <a:lnTo>
                      <a:pt x="544" y="663"/>
                    </a:lnTo>
                    <a:lnTo>
                      <a:pt x="558" y="661"/>
                    </a:lnTo>
                    <a:lnTo>
                      <a:pt x="573" y="655"/>
                    </a:lnTo>
                    <a:lnTo>
                      <a:pt x="585" y="644"/>
                    </a:lnTo>
                    <a:lnTo>
                      <a:pt x="585" y="644"/>
                    </a:lnTo>
                    <a:lnTo>
                      <a:pt x="598" y="634"/>
                    </a:lnTo>
                    <a:lnTo>
                      <a:pt x="606" y="619"/>
                    </a:lnTo>
                    <a:lnTo>
                      <a:pt x="610" y="607"/>
                    </a:lnTo>
                    <a:lnTo>
                      <a:pt x="614" y="590"/>
                    </a:lnTo>
                    <a:lnTo>
                      <a:pt x="614" y="575"/>
                    </a:lnTo>
                    <a:lnTo>
                      <a:pt x="610" y="561"/>
                    </a:lnTo>
                    <a:lnTo>
                      <a:pt x="604" y="546"/>
                    </a:lnTo>
                    <a:lnTo>
                      <a:pt x="596" y="532"/>
                    </a:lnTo>
                    <a:lnTo>
                      <a:pt x="596" y="532"/>
                    </a:lnTo>
                    <a:close/>
                    <a:moveTo>
                      <a:pt x="452" y="275"/>
                    </a:moveTo>
                    <a:lnTo>
                      <a:pt x="452" y="275"/>
                    </a:lnTo>
                    <a:lnTo>
                      <a:pt x="448" y="294"/>
                    </a:lnTo>
                    <a:lnTo>
                      <a:pt x="444" y="313"/>
                    </a:lnTo>
                    <a:lnTo>
                      <a:pt x="437" y="332"/>
                    </a:lnTo>
                    <a:lnTo>
                      <a:pt x="429" y="348"/>
                    </a:lnTo>
                    <a:lnTo>
                      <a:pt x="421" y="365"/>
                    </a:lnTo>
                    <a:lnTo>
                      <a:pt x="408" y="380"/>
                    </a:lnTo>
                    <a:lnTo>
                      <a:pt x="396" y="392"/>
                    </a:lnTo>
                    <a:lnTo>
                      <a:pt x="383" y="407"/>
                    </a:lnTo>
                    <a:lnTo>
                      <a:pt x="369" y="417"/>
                    </a:lnTo>
                    <a:lnTo>
                      <a:pt x="352" y="428"/>
                    </a:lnTo>
                    <a:lnTo>
                      <a:pt x="335" y="436"/>
                    </a:lnTo>
                    <a:lnTo>
                      <a:pt x="319" y="442"/>
                    </a:lnTo>
                    <a:lnTo>
                      <a:pt x="300" y="446"/>
                    </a:lnTo>
                    <a:lnTo>
                      <a:pt x="281" y="450"/>
                    </a:lnTo>
                    <a:lnTo>
                      <a:pt x="262" y="450"/>
                    </a:lnTo>
                    <a:lnTo>
                      <a:pt x="241" y="450"/>
                    </a:lnTo>
                    <a:lnTo>
                      <a:pt x="241" y="450"/>
                    </a:lnTo>
                    <a:lnTo>
                      <a:pt x="223" y="448"/>
                    </a:lnTo>
                    <a:lnTo>
                      <a:pt x="204" y="442"/>
                    </a:lnTo>
                    <a:lnTo>
                      <a:pt x="185" y="436"/>
                    </a:lnTo>
                    <a:lnTo>
                      <a:pt x="169" y="428"/>
                    </a:lnTo>
                    <a:lnTo>
                      <a:pt x="152" y="419"/>
                    </a:lnTo>
                    <a:lnTo>
                      <a:pt x="137" y="409"/>
                    </a:lnTo>
                    <a:lnTo>
                      <a:pt x="125" y="396"/>
                    </a:lnTo>
                    <a:lnTo>
                      <a:pt x="112" y="382"/>
                    </a:lnTo>
                    <a:lnTo>
                      <a:pt x="100" y="367"/>
                    </a:lnTo>
                    <a:lnTo>
                      <a:pt x="91" y="350"/>
                    </a:lnTo>
                    <a:lnTo>
                      <a:pt x="83" y="334"/>
                    </a:lnTo>
                    <a:lnTo>
                      <a:pt x="75" y="317"/>
                    </a:lnTo>
                    <a:lnTo>
                      <a:pt x="71" y="298"/>
                    </a:lnTo>
                    <a:lnTo>
                      <a:pt x="69" y="280"/>
                    </a:lnTo>
                    <a:lnTo>
                      <a:pt x="66" y="261"/>
                    </a:lnTo>
                    <a:lnTo>
                      <a:pt x="66" y="242"/>
                    </a:lnTo>
                    <a:lnTo>
                      <a:pt x="66" y="242"/>
                    </a:lnTo>
                    <a:lnTo>
                      <a:pt x="71" y="221"/>
                    </a:lnTo>
                    <a:lnTo>
                      <a:pt x="75" y="203"/>
                    </a:lnTo>
                    <a:lnTo>
                      <a:pt x="81" y="186"/>
                    </a:lnTo>
                    <a:lnTo>
                      <a:pt x="89" y="167"/>
                    </a:lnTo>
                    <a:lnTo>
                      <a:pt x="98" y="153"/>
                    </a:lnTo>
                    <a:lnTo>
                      <a:pt x="110" y="136"/>
                    </a:lnTo>
                    <a:lnTo>
                      <a:pt x="121" y="123"/>
                    </a:lnTo>
                    <a:lnTo>
                      <a:pt x="135" y="111"/>
                    </a:lnTo>
                    <a:lnTo>
                      <a:pt x="150" y="98"/>
                    </a:lnTo>
                    <a:lnTo>
                      <a:pt x="166" y="90"/>
                    </a:lnTo>
                    <a:lnTo>
                      <a:pt x="183" y="82"/>
                    </a:lnTo>
                    <a:lnTo>
                      <a:pt x="200" y="75"/>
                    </a:lnTo>
                    <a:lnTo>
                      <a:pt x="219" y="69"/>
                    </a:lnTo>
                    <a:lnTo>
                      <a:pt x="237" y="67"/>
                    </a:lnTo>
                    <a:lnTo>
                      <a:pt x="256" y="65"/>
                    </a:lnTo>
                    <a:lnTo>
                      <a:pt x="277" y="65"/>
                    </a:lnTo>
                    <a:lnTo>
                      <a:pt x="277" y="65"/>
                    </a:lnTo>
                    <a:lnTo>
                      <a:pt x="296" y="69"/>
                    </a:lnTo>
                    <a:lnTo>
                      <a:pt x="314" y="73"/>
                    </a:lnTo>
                    <a:lnTo>
                      <a:pt x="333" y="80"/>
                    </a:lnTo>
                    <a:lnTo>
                      <a:pt x="350" y="88"/>
                    </a:lnTo>
                    <a:lnTo>
                      <a:pt x="366" y="96"/>
                    </a:lnTo>
                    <a:lnTo>
                      <a:pt x="381" y="109"/>
                    </a:lnTo>
                    <a:lnTo>
                      <a:pt x="394" y="121"/>
                    </a:lnTo>
                    <a:lnTo>
                      <a:pt x="406" y="134"/>
                    </a:lnTo>
                    <a:lnTo>
                      <a:pt x="419" y="148"/>
                    </a:lnTo>
                    <a:lnTo>
                      <a:pt x="427" y="165"/>
                    </a:lnTo>
                    <a:lnTo>
                      <a:pt x="435" y="182"/>
                    </a:lnTo>
                    <a:lnTo>
                      <a:pt x="444" y="198"/>
                    </a:lnTo>
                    <a:lnTo>
                      <a:pt x="448" y="217"/>
                    </a:lnTo>
                    <a:lnTo>
                      <a:pt x="450" y="236"/>
                    </a:lnTo>
                    <a:lnTo>
                      <a:pt x="452" y="255"/>
                    </a:lnTo>
                    <a:lnTo>
                      <a:pt x="452" y="275"/>
                    </a:lnTo>
                    <a:lnTo>
                      <a:pt x="452" y="275"/>
                    </a:lnTo>
                    <a:close/>
                    <a:moveTo>
                      <a:pt x="273" y="100"/>
                    </a:moveTo>
                    <a:lnTo>
                      <a:pt x="273" y="100"/>
                    </a:lnTo>
                    <a:lnTo>
                      <a:pt x="260" y="98"/>
                    </a:lnTo>
                    <a:lnTo>
                      <a:pt x="260" y="98"/>
                    </a:lnTo>
                    <a:lnTo>
                      <a:pt x="233" y="100"/>
                    </a:lnTo>
                    <a:lnTo>
                      <a:pt x="210" y="107"/>
                    </a:lnTo>
                    <a:lnTo>
                      <a:pt x="187" y="117"/>
                    </a:lnTo>
                    <a:lnTo>
                      <a:pt x="166" y="132"/>
                    </a:lnTo>
                    <a:lnTo>
                      <a:pt x="166" y="132"/>
                    </a:lnTo>
                    <a:lnTo>
                      <a:pt x="162" y="136"/>
                    </a:lnTo>
                    <a:lnTo>
                      <a:pt x="160" y="142"/>
                    </a:lnTo>
                    <a:lnTo>
                      <a:pt x="160" y="148"/>
                    </a:lnTo>
                    <a:lnTo>
                      <a:pt x="162" y="153"/>
                    </a:lnTo>
                    <a:lnTo>
                      <a:pt x="162" y="153"/>
                    </a:lnTo>
                    <a:lnTo>
                      <a:pt x="169" y="157"/>
                    </a:lnTo>
                    <a:lnTo>
                      <a:pt x="173" y="159"/>
                    </a:lnTo>
                    <a:lnTo>
                      <a:pt x="179" y="159"/>
                    </a:lnTo>
                    <a:lnTo>
                      <a:pt x="185" y="155"/>
                    </a:lnTo>
                    <a:lnTo>
                      <a:pt x="185" y="155"/>
                    </a:lnTo>
                    <a:lnTo>
                      <a:pt x="202" y="144"/>
                    </a:lnTo>
                    <a:lnTo>
                      <a:pt x="219" y="136"/>
                    </a:lnTo>
                    <a:lnTo>
                      <a:pt x="239" y="132"/>
                    </a:lnTo>
                    <a:lnTo>
                      <a:pt x="260" y="130"/>
                    </a:lnTo>
                    <a:lnTo>
                      <a:pt x="260" y="130"/>
                    </a:lnTo>
                    <a:lnTo>
                      <a:pt x="271" y="130"/>
                    </a:lnTo>
                    <a:lnTo>
                      <a:pt x="271" y="130"/>
                    </a:lnTo>
                    <a:lnTo>
                      <a:pt x="294" y="136"/>
                    </a:lnTo>
                    <a:lnTo>
                      <a:pt x="316" y="144"/>
                    </a:lnTo>
                    <a:lnTo>
                      <a:pt x="335" y="157"/>
                    </a:lnTo>
                    <a:lnTo>
                      <a:pt x="352" y="171"/>
                    </a:lnTo>
                    <a:lnTo>
                      <a:pt x="352" y="171"/>
                    </a:lnTo>
                    <a:lnTo>
                      <a:pt x="358" y="175"/>
                    </a:lnTo>
                    <a:lnTo>
                      <a:pt x="364" y="178"/>
                    </a:lnTo>
                    <a:lnTo>
                      <a:pt x="371" y="175"/>
                    </a:lnTo>
                    <a:lnTo>
                      <a:pt x="375" y="173"/>
                    </a:lnTo>
                    <a:lnTo>
                      <a:pt x="375" y="173"/>
                    </a:lnTo>
                    <a:lnTo>
                      <a:pt x="377" y="169"/>
                    </a:lnTo>
                    <a:lnTo>
                      <a:pt x="379" y="163"/>
                    </a:lnTo>
                    <a:lnTo>
                      <a:pt x="379" y="157"/>
                    </a:lnTo>
                    <a:lnTo>
                      <a:pt x="375" y="153"/>
                    </a:lnTo>
                    <a:lnTo>
                      <a:pt x="375" y="153"/>
                    </a:lnTo>
                    <a:lnTo>
                      <a:pt x="366" y="142"/>
                    </a:lnTo>
                    <a:lnTo>
                      <a:pt x="354" y="132"/>
                    </a:lnTo>
                    <a:lnTo>
                      <a:pt x="344" y="123"/>
                    </a:lnTo>
                    <a:lnTo>
                      <a:pt x="331" y="117"/>
                    </a:lnTo>
                    <a:lnTo>
                      <a:pt x="316" y="111"/>
                    </a:lnTo>
                    <a:lnTo>
                      <a:pt x="304" y="105"/>
                    </a:lnTo>
                    <a:lnTo>
                      <a:pt x="289" y="102"/>
                    </a:lnTo>
                    <a:lnTo>
                      <a:pt x="273" y="100"/>
                    </a:lnTo>
                    <a:lnTo>
                      <a:pt x="273" y="100"/>
                    </a:lnTo>
                    <a:close/>
                  </a:path>
                </a:pathLst>
              </a:custGeom>
              <a:solidFill>
                <a:srgbClr val="25A4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grpSp>
        <p:grpSp>
          <p:nvGrpSpPr>
            <p:cNvPr id="23" name="组合 38">
              <a:extLst>
                <a:ext uri="{FF2B5EF4-FFF2-40B4-BE49-F238E27FC236}">
                  <a16:creationId xmlns:a16="http://schemas.microsoft.com/office/drawing/2014/main" id="{957BD56E-17E5-4F11-9AC1-3113E02519B4}"/>
                </a:ext>
              </a:extLst>
            </p:cNvPr>
            <p:cNvGrpSpPr/>
            <p:nvPr/>
          </p:nvGrpSpPr>
          <p:grpSpPr>
            <a:xfrm>
              <a:off x="1288245" y="1682000"/>
              <a:ext cx="1320336" cy="1097538"/>
              <a:chOff x="365125" y="4138613"/>
              <a:chExt cx="1908176" cy="1627188"/>
            </a:xfrm>
          </p:grpSpPr>
          <p:sp>
            <p:nvSpPr>
              <p:cNvPr id="24" name="Freeform 29">
                <a:extLst>
                  <a:ext uri="{FF2B5EF4-FFF2-40B4-BE49-F238E27FC236}">
                    <a16:creationId xmlns:a16="http://schemas.microsoft.com/office/drawing/2014/main" id="{AF09EB1D-46E0-4735-B953-CAEF06361C96}"/>
                  </a:ext>
                </a:extLst>
              </p:cNvPr>
              <p:cNvSpPr>
                <a:spLocks/>
              </p:cNvSpPr>
              <p:nvPr/>
            </p:nvSpPr>
            <p:spPr bwMode="auto">
              <a:xfrm>
                <a:off x="1557338" y="4138613"/>
                <a:ext cx="715963" cy="720725"/>
              </a:xfrm>
              <a:custGeom>
                <a:avLst/>
                <a:gdLst>
                  <a:gd name="T0" fmla="*/ 363 w 451"/>
                  <a:gd name="T1" fmla="*/ 446 h 454"/>
                  <a:gd name="T2" fmla="*/ 363 w 451"/>
                  <a:gd name="T3" fmla="*/ 446 h 454"/>
                  <a:gd name="T4" fmla="*/ 355 w 451"/>
                  <a:gd name="T5" fmla="*/ 452 h 454"/>
                  <a:gd name="T6" fmla="*/ 343 w 451"/>
                  <a:gd name="T7" fmla="*/ 454 h 454"/>
                  <a:gd name="T8" fmla="*/ 332 w 451"/>
                  <a:gd name="T9" fmla="*/ 452 h 454"/>
                  <a:gd name="T10" fmla="*/ 324 w 451"/>
                  <a:gd name="T11" fmla="*/ 446 h 454"/>
                  <a:gd name="T12" fmla="*/ 8 w 451"/>
                  <a:gd name="T13" fmla="*/ 130 h 454"/>
                  <a:gd name="T14" fmla="*/ 8 w 451"/>
                  <a:gd name="T15" fmla="*/ 130 h 454"/>
                  <a:gd name="T16" fmla="*/ 2 w 451"/>
                  <a:gd name="T17" fmla="*/ 119 h 454"/>
                  <a:gd name="T18" fmla="*/ 0 w 451"/>
                  <a:gd name="T19" fmla="*/ 109 h 454"/>
                  <a:gd name="T20" fmla="*/ 2 w 451"/>
                  <a:gd name="T21" fmla="*/ 99 h 454"/>
                  <a:gd name="T22" fmla="*/ 8 w 451"/>
                  <a:gd name="T23" fmla="*/ 88 h 454"/>
                  <a:gd name="T24" fmla="*/ 85 w 451"/>
                  <a:gd name="T25" fmla="*/ 11 h 454"/>
                  <a:gd name="T26" fmla="*/ 85 w 451"/>
                  <a:gd name="T27" fmla="*/ 11 h 454"/>
                  <a:gd name="T28" fmla="*/ 96 w 451"/>
                  <a:gd name="T29" fmla="*/ 2 h 454"/>
                  <a:gd name="T30" fmla="*/ 106 w 451"/>
                  <a:gd name="T31" fmla="*/ 0 h 454"/>
                  <a:gd name="T32" fmla="*/ 117 w 451"/>
                  <a:gd name="T33" fmla="*/ 2 h 454"/>
                  <a:gd name="T34" fmla="*/ 127 w 451"/>
                  <a:gd name="T35" fmla="*/ 11 h 454"/>
                  <a:gd name="T36" fmla="*/ 443 w 451"/>
                  <a:gd name="T37" fmla="*/ 324 h 454"/>
                  <a:gd name="T38" fmla="*/ 443 w 451"/>
                  <a:gd name="T39" fmla="*/ 324 h 454"/>
                  <a:gd name="T40" fmla="*/ 449 w 451"/>
                  <a:gd name="T41" fmla="*/ 335 h 454"/>
                  <a:gd name="T42" fmla="*/ 451 w 451"/>
                  <a:gd name="T43" fmla="*/ 345 h 454"/>
                  <a:gd name="T44" fmla="*/ 449 w 451"/>
                  <a:gd name="T45" fmla="*/ 358 h 454"/>
                  <a:gd name="T46" fmla="*/ 443 w 451"/>
                  <a:gd name="T47" fmla="*/ 366 h 454"/>
                  <a:gd name="T48" fmla="*/ 363 w 451"/>
                  <a:gd name="T49" fmla="*/ 44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454">
                    <a:moveTo>
                      <a:pt x="363" y="446"/>
                    </a:moveTo>
                    <a:lnTo>
                      <a:pt x="363" y="446"/>
                    </a:lnTo>
                    <a:lnTo>
                      <a:pt x="355" y="452"/>
                    </a:lnTo>
                    <a:lnTo>
                      <a:pt x="343" y="454"/>
                    </a:lnTo>
                    <a:lnTo>
                      <a:pt x="332" y="452"/>
                    </a:lnTo>
                    <a:lnTo>
                      <a:pt x="324" y="446"/>
                    </a:lnTo>
                    <a:lnTo>
                      <a:pt x="8" y="130"/>
                    </a:lnTo>
                    <a:lnTo>
                      <a:pt x="8" y="130"/>
                    </a:lnTo>
                    <a:lnTo>
                      <a:pt x="2" y="119"/>
                    </a:lnTo>
                    <a:lnTo>
                      <a:pt x="0" y="109"/>
                    </a:lnTo>
                    <a:lnTo>
                      <a:pt x="2" y="99"/>
                    </a:lnTo>
                    <a:lnTo>
                      <a:pt x="8" y="88"/>
                    </a:lnTo>
                    <a:lnTo>
                      <a:pt x="85" y="11"/>
                    </a:lnTo>
                    <a:lnTo>
                      <a:pt x="85" y="11"/>
                    </a:lnTo>
                    <a:lnTo>
                      <a:pt x="96" y="2"/>
                    </a:lnTo>
                    <a:lnTo>
                      <a:pt x="106" y="0"/>
                    </a:lnTo>
                    <a:lnTo>
                      <a:pt x="117" y="2"/>
                    </a:lnTo>
                    <a:lnTo>
                      <a:pt x="127" y="11"/>
                    </a:lnTo>
                    <a:lnTo>
                      <a:pt x="443" y="324"/>
                    </a:lnTo>
                    <a:lnTo>
                      <a:pt x="443" y="324"/>
                    </a:lnTo>
                    <a:lnTo>
                      <a:pt x="449" y="335"/>
                    </a:lnTo>
                    <a:lnTo>
                      <a:pt x="451" y="345"/>
                    </a:lnTo>
                    <a:lnTo>
                      <a:pt x="449" y="358"/>
                    </a:lnTo>
                    <a:lnTo>
                      <a:pt x="443" y="366"/>
                    </a:lnTo>
                    <a:lnTo>
                      <a:pt x="363" y="446"/>
                    </a:lnTo>
                    <a:close/>
                  </a:path>
                </a:pathLst>
              </a:custGeom>
              <a:solidFill>
                <a:srgbClr val="25A4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25" name="Freeform 30">
                <a:extLst>
                  <a:ext uri="{FF2B5EF4-FFF2-40B4-BE49-F238E27FC236}">
                    <a16:creationId xmlns:a16="http://schemas.microsoft.com/office/drawing/2014/main" id="{A4201A49-0C84-4311-93A7-63D028776C9A}"/>
                  </a:ext>
                </a:extLst>
              </p:cNvPr>
              <p:cNvSpPr>
                <a:spLocks/>
              </p:cNvSpPr>
              <p:nvPr/>
            </p:nvSpPr>
            <p:spPr bwMode="auto">
              <a:xfrm>
                <a:off x="673100" y="4624388"/>
                <a:ext cx="1271588" cy="1141413"/>
              </a:xfrm>
              <a:custGeom>
                <a:avLst/>
                <a:gdLst>
                  <a:gd name="T0" fmla="*/ 402 w 801"/>
                  <a:gd name="T1" fmla="*/ 163 h 719"/>
                  <a:gd name="T2" fmla="*/ 368 w 801"/>
                  <a:gd name="T3" fmla="*/ 211 h 719"/>
                  <a:gd name="T4" fmla="*/ 312 w 801"/>
                  <a:gd name="T5" fmla="*/ 232 h 719"/>
                  <a:gd name="T6" fmla="*/ 260 w 801"/>
                  <a:gd name="T7" fmla="*/ 221 h 719"/>
                  <a:gd name="T8" fmla="*/ 233 w 801"/>
                  <a:gd name="T9" fmla="*/ 202 h 719"/>
                  <a:gd name="T10" fmla="*/ 205 w 801"/>
                  <a:gd name="T11" fmla="*/ 152 h 719"/>
                  <a:gd name="T12" fmla="*/ 207 w 801"/>
                  <a:gd name="T13" fmla="*/ 96 h 719"/>
                  <a:gd name="T14" fmla="*/ 3 w 801"/>
                  <a:gd name="T15" fmla="*/ 242 h 719"/>
                  <a:gd name="T16" fmla="*/ 30 w 801"/>
                  <a:gd name="T17" fmla="*/ 290 h 719"/>
                  <a:gd name="T18" fmla="*/ 97 w 801"/>
                  <a:gd name="T19" fmla="*/ 232 h 719"/>
                  <a:gd name="T20" fmla="*/ 151 w 801"/>
                  <a:gd name="T21" fmla="*/ 232 h 719"/>
                  <a:gd name="T22" fmla="*/ 184 w 801"/>
                  <a:gd name="T23" fmla="*/ 259 h 719"/>
                  <a:gd name="T24" fmla="*/ 197 w 801"/>
                  <a:gd name="T25" fmla="*/ 299 h 719"/>
                  <a:gd name="T26" fmla="*/ 247 w 801"/>
                  <a:gd name="T27" fmla="*/ 319 h 719"/>
                  <a:gd name="T28" fmla="*/ 268 w 801"/>
                  <a:gd name="T29" fmla="*/ 357 h 719"/>
                  <a:gd name="T30" fmla="*/ 295 w 801"/>
                  <a:gd name="T31" fmla="*/ 376 h 719"/>
                  <a:gd name="T32" fmla="*/ 329 w 801"/>
                  <a:gd name="T33" fmla="*/ 403 h 719"/>
                  <a:gd name="T34" fmla="*/ 341 w 801"/>
                  <a:gd name="T35" fmla="*/ 443 h 719"/>
                  <a:gd name="T36" fmla="*/ 394 w 801"/>
                  <a:gd name="T37" fmla="*/ 464 h 719"/>
                  <a:gd name="T38" fmla="*/ 412 w 801"/>
                  <a:gd name="T39" fmla="*/ 501 h 719"/>
                  <a:gd name="T40" fmla="*/ 402 w 801"/>
                  <a:gd name="T41" fmla="*/ 556 h 719"/>
                  <a:gd name="T42" fmla="*/ 444 w 801"/>
                  <a:gd name="T43" fmla="*/ 704 h 719"/>
                  <a:gd name="T44" fmla="*/ 477 w 801"/>
                  <a:gd name="T45" fmla="*/ 719 h 719"/>
                  <a:gd name="T46" fmla="*/ 513 w 801"/>
                  <a:gd name="T47" fmla="*/ 704 h 719"/>
                  <a:gd name="T48" fmla="*/ 525 w 801"/>
                  <a:gd name="T49" fmla="*/ 679 h 719"/>
                  <a:gd name="T50" fmla="*/ 519 w 801"/>
                  <a:gd name="T51" fmla="*/ 643 h 719"/>
                  <a:gd name="T52" fmla="*/ 433 w 801"/>
                  <a:gd name="T53" fmla="*/ 556 h 719"/>
                  <a:gd name="T54" fmla="*/ 437 w 801"/>
                  <a:gd name="T55" fmla="*/ 537 h 719"/>
                  <a:gd name="T56" fmla="*/ 460 w 801"/>
                  <a:gd name="T57" fmla="*/ 537 h 719"/>
                  <a:gd name="T58" fmla="*/ 552 w 801"/>
                  <a:gd name="T59" fmla="*/ 623 h 719"/>
                  <a:gd name="T60" fmla="*/ 588 w 801"/>
                  <a:gd name="T61" fmla="*/ 623 h 719"/>
                  <a:gd name="T62" fmla="*/ 611 w 801"/>
                  <a:gd name="T63" fmla="*/ 604 h 719"/>
                  <a:gd name="T64" fmla="*/ 617 w 801"/>
                  <a:gd name="T65" fmla="*/ 568 h 719"/>
                  <a:gd name="T66" fmla="*/ 529 w 801"/>
                  <a:gd name="T67" fmla="*/ 468 h 719"/>
                  <a:gd name="T68" fmla="*/ 525 w 801"/>
                  <a:gd name="T69" fmla="*/ 451 h 719"/>
                  <a:gd name="T70" fmla="*/ 540 w 801"/>
                  <a:gd name="T71" fmla="*/ 441 h 719"/>
                  <a:gd name="T72" fmla="*/ 628 w 801"/>
                  <a:gd name="T73" fmla="*/ 520 h 719"/>
                  <a:gd name="T74" fmla="*/ 661 w 801"/>
                  <a:gd name="T75" fmla="*/ 535 h 719"/>
                  <a:gd name="T76" fmla="*/ 695 w 801"/>
                  <a:gd name="T77" fmla="*/ 520 h 719"/>
                  <a:gd name="T78" fmla="*/ 709 w 801"/>
                  <a:gd name="T79" fmla="*/ 495 h 719"/>
                  <a:gd name="T80" fmla="*/ 701 w 801"/>
                  <a:gd name="T81" fmla="*/ 459 h 719"/>
                  <a:gd name="T82" fmla="*/ 617 w 801"/>
                  <a:gd name="T83" fmla="*/ 372 h 719"/>
                  <a:gd name="T84" fmla="*/ 621 w 801"/>
                  <a:gd name="T85" fmla="*/ 353 h 719"/>
                  <a:gd name="T86" fmla="*/ 644 w 801"/>
                  <a:gd name="T87" fmla="*/ 353 h 719"/>
                  <a:gd name="T88" fmla="*/ 734 w 801"/>
                  <a:gd name="T89" fmla="*/ 439 h 719"/>
                  <a:gd name="T90" fmla="*/ 772 w 801"/>
                  <a:gd name="T91" fmla="*/ 439 h 719"/>
                  <a:gd name="T92" fmla="*/ 793 w 801"/>
                  <a:gd name="T93" fmla="*/ 422 h 719"/>
                  <a:gd name="T94" fmla="*/ 801 w 801"/>
                  <a:gd name="T95" fmla="*/ 384 h 719"/>
                  <a:gd name="T96" fmla="*/ 787 w 801"/>
                  <a:gd name="T97" fmla="*/ 361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1" h="719">
                    <a:moveTo>
                      <a:pt x="787" y="361"/>
                    </a:moveTo>
                    <a:lnTo>
                      <a:pt x="500" y="75"/>
                    </a:lnTo>
                    <a:lnTo>
                      <a:pt x="425" y="100"/>
                    </a:lnTo>
                    <a:lnTo>
                      <a:pt x="402" y="163"/>
                    </a:lnTo>
                    <a:lnTo>
                      <a:pt x="402" y="163"/>
                    </a:lnTo>
                    <a:lnTo>
                      <a:pt x="394" y="181"/>
                    </a:lnTo>
                    <a:lnTo>
                      <a:pt x="383" y="198"/>
                    </a:lnTo>
                    <a:lnTo>
                      <a:pt x="368" y="211"/>
                    </a:lnTo>
                    <a:lnTo>
                      <a:pt x="350" y="221"/>
                    </a:lnTo>
                    <a:lnTo>
                      <a:pt x="350" y="221"/>
                    </a:lnTo>
                    <a:lnTo>
                      <a:pt x="331" y="230"/>
                    </a:lnTo>
                    <a:lnTo>
                      <a:pt x="312" y="232"/>
                    </a:lnTo>
                    <a:lnTo>
                      <a:pt x="291" y="232"/>
                    </a:lnTo>
                    <a:lnTo>
                      <a:pt x="270" y="227"/>
                    </a:lnTo>
                    <a:lnTo>
                      <a:pt x="270" y="227"/>
                    </a:lnTo>
                    <a:lnTo>
                      <a:pt x="260" y="221"/>
                    </a:lnTo>
                    <a:lnTo>
                      <a:pt x="249" y="217"/>
                    </a:lnTo>
                    <a:lnTo>
                      <a:pt x="241" y="211"/>
                    </a:lnTo>
                    <a:lnTo>
                      <a:pt x="233" y="202"/>
                    </a:lnTo>
                    <a:lnTo>
                      <a:pt x="233" y="202"/>
                    </a:lnTo>
                    <a:lnTo>
                      <a:pt x="222" y="192"/>
                    </a:lnTo>
                    <a:lnTo>
                      <a:pt x="214" y="179"/>
                    </a:lnTo>
                    <a:lnTo>
                      <a:pt x="210" y="167"/>
                    </a:lnTo>
                    <a:lnTo>
                      <a:pt x="205" y="152"/>
                    </a:lnTo>
                    <a:lnTo>
                      <a:pt x="203" y="138"/>
                    </a:lnTo>
                    <a:lnTo>
                      <a:pt x="201" y="123"/>
                    </a:lnTo>
                    <a:lnTo>
                      <a:pt x="203" y="110"/>
                    </a:lnTo>
                    <a:lnTo>
                      <a:pt x="207" y="96"/>
                    </a:lnTo>
                    <a:lnTo>
                      <a:pt x="241" y="0"/>
                    </a:lnTo>
                    <a:lnTo>
                      <a:pt x="7" y="234"/>
                    </a:lnTo>
                    <a:lnTo>
                      <a:pt x="7" y="234"/>
                    </a:lnTo>
                    <a:lnTo>
                      <a:pt x="3" y="242"/>
                    </a:lnTo>
                    <a:lnTo>
                      <a:pt x="0" y="250"/>
                    </a:lnTo>
                    <a:lnTo>
                      <a:pt x="3" y="259"/>
                    </a:lnTo>
                    <a:lnTo>
                      <a:pt x="7" y="267"/>
                    </a:lnTo>
                    <a:lnTo>
                      <a:pt x="30" y="290"/>
                    </a:lnTo>
                    <a:lnTo>
                      <a:pt x="74" y="248"/>
                    </a:lnTo>
                    <a:lnTo>
                      <a:pt x="74" y="248"/>
                    </a:lnTo>
                    <a:lnTo>
                      <a:pt x="84" y="238"/>
                    </a:lnTo>
                    <a:lnTo>
                      <a:pt x="97" y="232"/>
                    </a:lnTo>
                    <a:lnTo>
                      <a:pt x="109" y="227"/>
                    </a:lnTo>
                    <a:lnTo>
                      <a:pt x="124" y="225"/>
                    </a:lnTo>
                    <a:lnTo>
                      <a:pt x="138" y="227"/>
                    </a:lnTo>
                    <a:lnTo>
                      <a:pt x="151" y="232"/>
                    </a:lnTo>
                    <a:lnTo>
                      <a:pt x="164" y="238"/>
                    </a:lnTo>
                    <a:lnTo>
                      <a:pt x="176" y="248"/>
                    </a:lnTo>
                    <a:lnTo>
                      <a:pt x="176" y="248"/>
                    </a:lnTo>
                    <a:lnTo>
                      <a:pt x="184" y="259"/>
                    </a:lnTo>
                    <a:lnTo>
                      <a:pt x="191" y="271"/>
                    </a:lnTo>
                    <a:lnTo>
                      <a:pt x="195" y="284"/>
                    </a:lnTo>
                    <a:lnTo>
                      <a:pt x="197" y="299"/>
                    </a:lnTo>
                    <a:lnTo>
                      <a:pt x="197" y="299"/>
                    </a:lnTo>
                    <a:lnTo>
                      <a:pt x="210" y="301"/>
                    </a:lnTo>
                    <a:lnTo>
                      <a:pt x="224" y="305"/>
                    </a:lnTo>
                    <a:lnTo>
                      <a:pt x="237" y="311"/>
                    </a:lnTo>
                    <a:lnTo>
                      <a:pt x="247" y="319"/>
                    </a:lnTo>
                    <a:lnTo>
                      <a:pt x="247" y="319"/>
                    </a:lnTo>
                    <a:lnTo>
                      <a:pt x="258" y="332"/>
                    </a:lnTo>
                    <a:lnTo>
                      <a:pt x="264" y="345"/>
                    </a:lnTo>
                    <a:lnTo>
                      <a:pt x="268" y="357"/>
                    </a:lnTo>
                    <a:lnTo>
                      <a:pt x="268" y="372"/>
                    </a:lnTo>
                    <a:lnTo>
                      <a:pt x="268" y="372"/>
                    </a:lnTo>
                    <a:lnTo>
                      <a:pt x="283" y="372"/>
                    </a:lnTo>
                    <a:lnTo>
                      <a:pt x="295" y="376"/>
                    </a:lnTo>
                    <a:lnTo>
                      <a:pt x="308" y="382"/>
                    </a:lnTo>
                    <a:lnTo>
                      <a:pt x="320" y="393"/>
                    </a:lnTo>
                    <a:lnTo>
                      <a:pt x="320" y="393"/>
                    </a:lnTo>
                    <a:lnTo>
                      <a:pt x="329" y="403"/>
                    </a:lnTo>
                    <a:lnTo>
                      <a:pt x="335" y="416"/>
                    </a:lnTo>
                    <a:lnTo>
                      <a:pt x="339" y="430"/>
                    </a:lnTo>
                    <a:lnTo>
                      <a:pt x="341" y="443"/>
                    </a:lnTo>
                    <a:lnTo>
                      <a:pt x="341" y="443"/>
                    </a:lnTo>
                    <a:lnTo>
                      <a:pt x="356" y="445"/>
                    </a:lnTo>
                    <a:lnTo>
                      <a:pt x="368" y="449"/>
                    </a:lnTo>
                    <a:lnTo>
                      <a:pt x="381" y="455"/>
                    </a:lnTo>
                    <a:lnTo>
                      <a:pt x="394" y="464"/>
                    </a:lnTo>
                    <a:lnTo>
                      <a:pt x="394" y="464"/>
                    </a:lnTo>
                    <a:lnTo>
                      <a:pt x="402" y="476"/>
                    </a:lnTo>
                    <a:lnTo>
                      <a:pt x="408" y="489"/>
                    </a:lnTo>
                    <a:lnTo>
                      <a:pt x="412" y="501"/>
                    </a:lnTo>
                    <a:lnTo>
                      <a:pt x="414" y="516"/>
                    </a:lnTo>
                    <a:lnTo>
                      <a:pt x="412" y="531"/>
                    </a:lnTo>
                    <a:lnTo>
                      <a:pt x="408" y="543"/>
                    </a:lnTo>
                    <a:lnTo>
                      <a:pt x="402" y="556"/>
                    </a:lnTo>
                    <a:lnTo>
                      <a:pt x="391" y="566"/>
                    </a:lnTo>
                    <a:lnTo>
                      <a:pt x="350" y="610"/>
                    </a:lnTo>
                    <a:lnTo>
                      <a:pt x="444" y="704"/>
                    </a:lnTo>
                    <a:lnTo>
                      <a:pt x="444" y="704"/>
                    </a:lnTo>
                    <a:lnTo>
                      <a:pt x="452" y="710"/>
                    </a:lnTo>
                    <a:lnTo>
                      <a:pt x="460" y="715"/>
                    </a:lnTo>
                    <a:lnTo>
                      <a:pt x="469" y="717"/>
                    </a:lnTo>
                    <a:lnTo>
                      <a:pt x="477" y="719"/>
                    </a:lnTo>
                    <a:lnTo>
                      <a:pt x="488" y="717"/>
                    </a:lnTo>
                    <a:lnTo>
                      <a:pt x="496" y="715"/>
                    </a:lnTo>
                    <a:lnTo>
                      <a:pt x="504" y="710"/>
                    </a:lnTo>
                    <a:lnTo>
                      <a:pt x="513" y="704"/>
                    </a:lnTo>
                    <a:lnTo>
                      <a:pt x="513" y="704"/>
                    </a:lnTo>
                    <a:lnTo>
                      <a:pt x="519" y="696"/>
                    </a:lnTo>
                    <a:lnTo>
                      <a:pt x="523" y="687"/>
                    </a:lnTo>
                    <a:lnTo>
                      <a:pt x="525" y="679"/>
                    </a:lnTo>
                    <a:lnTo>
                      <a:pt x="527" y="669"/>
                    </a:lnTo>
                    <a:lnTo>
                      <a:pt x="525" y="660"/>
                    </a:lnTo>
                    <a:lnTo>
                      <a:pt x="523" y="652"/>
                    </a:lnTo>
                    <a:lnTo>
                      <a:pt x="519" y="643"/>
                    </a:lnTo>
                    <a:lnTo>
                      <a:pt x="513" y="635"/>
                    </a:lnTo>
                    <a:lnTo>
                      <a:pt x="437" y="560"/>
                    </a:lnTo>
                    <a:lnTo>
                      <a:pt x="437" y="560"/>
                    </a:lnTo>
                    <a:lnTo>
                      <a:pt x="433" y="556"/>
                    </a:lnTo>
                    <a:lnTo>
                      <a:pt x="433" y="549"/>
                    </a:lnTo>
                    <a:lnTo>
                      <a:pt x="433" y="543"/>
                    </a:lnTo>
                    <a:lnTo>
                      <a:pt x="437" y="537"/>
                    </a:lnTo>
                    <a:lnTo>
                      <a:pt x="437" y="537"/>
                    </a:lnTo>
                    <a:lnTo>
                      <a:pt x="442" y="533"/>
                    </a:lnTo>
                    <a:lnTo>
                      <a:pt x="448" y="533"/>
                    </a:lnTo>
                    <a:lnTo>
                      <a:pt x="454" y="533"/>
                    </a:lnTo>
                    <a:lnTo>
                      <a:pt x="460" y="537"/>
                    </a:lnTo>
                    <a:lnTo>
                      <a:pt x="536" y="612"/>
                    </a:lnTo>
                    <a:lnTo>
                      <a:pt x="536" y="612"/>
                    </a:lnTo>
                    <a:lnTo>
                      <a:pt x="544" y="618"/>
                    </a:lnTo>
                    <a:lnTo>
                      <a:pt x="552" y="623"/>
                    </a:lnTo>
                    <a:lnTo>
                      <a:pt x="561" y="625"/>
                    </a:lnTo>
                    <a:lnTo>
                      <a:pt x="569" y="627"/>
                    </a:lnTo>
                    <a:lnTo>
                      <a:pt x="580" y="625"/>
                    </a:lnTo>
                    <a:lnTo>
                      <a:pt x="588" y="623"/>
                    </a:lnTo>
                    <a:lnTo>
                      <a:pt x="596" y="618"/>
                    </a:lnTo>
                    <a:lnTo>
                      <a:pt x="605" y="612"/>
                    </a:lnTo>
                    <a:lnTo>
                      <a:pt x="605" y="612"/>
                    </a:lnTo>
                    <a:lnTo>
                      <a:pt x="611" y="604"/>
                    </a:lnTo>
                    <a:lnTo>
                      <a:pt x="615" y="595"/>
                    </a:lnTo>
                    <a:lnTo>
                      <a:pt x="617" y="587"/>
                    </a:lnTo>
                    <a:lnTo>
                      <a:pt x="617" y="579"/>
                    </a:lnTo>
                    <a:lnTo>
                      <a:pt x="617" y="568"/>
                    </a:lnTo>
                    <a:lnTo>
                      <a:pt x="615" y="560"/>
                    </a:lnTo>
                    <a:lnTo>
                      <a:pt x="611" y="551"/>
                    </a:lnTo>
                    <a:lnTo>
                      <a:pt x="605" y="543"/>
                    </a:lnTo>
                    <a:lnTo>
                      <a:pt x="529" y="468"/>
                    </a:lnTo>
                    <a:lnTo>
                      <a:pt x="529" y="468"/>
                    </a:lnTo>
                    <a:lnTo>
                      <a:pt x="525" y="464"/>
                    </a:lnTo>
                    <a:lnTo>
                      <a:pt x="523" y="457"/>
                    </a:lnTo>
                    <a:lnTo>
                      <a:pt x="525" y="451"/>
                    </a:lnTo>
                    <a:lnTo>
                      <a:pt x="529" y="445"/>
                    </a:lnTo>
                    <a:lnTo>
                      <a:pt x="529" y="445"/>
                    </a:lnTo>
                    <a:lnTo>
                      <a:pt x="534" y="441"/>
                    </a:lnTo>
                    <a:lnTo>
                      <a:pt x="540" y="441"/>
                    </a:lnTo>
                    <a:lnTo>
                      <a:pt x="546" y="441"/>
                    </a:lnTo>
                    <a:lnTo>
                      <a:pt x="552" y="445"/>
                    </a:lnTo>
                    <a:lnTo>
                      <a:pt x="628" y="520"/>
                    </a:lnTo>
                    <a:lnTo>
                      <a:pt x="628" y="520"/>
                    </a:lnTo>
                    <a:lnTo>
                      <a:pt x="634" y="526"/>
                    </a:lnTo>
                    <a:lnTo>
                      <a:pt x="642" y="531"/>
                    </a:lnTo>
                    <a:lnTo>
                      <a:pt x="653" y="533"/>
                    </a:lnTo>
                    <a:lnTo>
                      <a:pt x="661" y="535"/>
                    </a:lnTo>
                    <a:lnTo>
                      <a:pt x="672" y="533"/>
                    </a:lnTo>
                    <a:lnTo>
                      <a:pt x="680" y="531"/>
                    </a:lnTo>
                    <a:lnTo>
                      <a:pt x="688" y="526"/>
                    </a:lnTo>
                    <a:lnTo>
                      <a:pt x="695" y="520"/>
                    </a:lnTo>
                    <a:lnTo>
                      <a:pt x="695" y="520"/>
                    </a:lnTo>
                    <a:lnTo>
                      <a:pt x="701" y="512"/>
                    </a:lnTo>
                    <a:lnTo>
                      <a:pt x="707" y="503"/>
                    </a:lnTo>
                    <a:lnTo>
                      <a:pt x="709" y="495"/>
                    </a:lnTo>
                    <a:lnTo>
                      <a:pt x="709" y="487"/>
                    </a:lnTo>
                    <a:lnTo>
                      <a:pt x="709" y="476"/>
                    </a:lnTo>
                    <a:lnTo>
                      <a:pt x="707" y="468"/>
                    </a:lnTo>
                    <a:lnTo>
                      <a:pt x="701" y="459"/>
                    </a:lnTo>
                    <a:lnTo>
                      <a:pt x="697" y="451"/>
                    </a:lnTo>
                    <a:lnTo>
                      <a:pt x="621" y="376"/>
                    </a:lnTo>
                    <a:lnTo>
                      <a:pt x="621" y="376"/>
                    </a:lnTo>
                    <a:lnTo>
                      <a:pt x="617" y="372"/>
                    </a:lnTo>
                    <a:lnTo>
                      <a:pt x="615" y="365"/>
                    </a:lnTo>
                    <a:lnTo>
                      <a:pt x="617" y="359"/>
                    </a:lnTo>
                    <a:lnTo>
                      <a:pt x="621" y="353"/>
                    </a:lnTo>
                    <a:lnTo>
                      <a:pt x="621" y="353"/>
                    </a:lnTo>
                    <a:lnTo>
                      <a:pt x="626" y="351"/>
                    </a:lnTo>
                    <a:lnTo>
                      <a:pt x="632" y="349"/>
                    </a:lnTo>
                    <a:lnTo>
                      <a:pt x="638" y="351"/>
                    </a:lnTo>
                    <a:lnTo>
                      <a:pt x="644" y="353"/>
                    </a:lnTo>
                    <a:lnTo>
                      <a:pt x="720" y="428"/>
                    </a:lnTo>
                    <a:lnTo>
                      <a:pt x="720" y="428"/>
                    </a:lnTo>
                    <a:lnTo>
                      <a:pt x="726" y="434"/>
                    </a:lnTo>
                    <a:lnTo>
                      <a:pt x="734" y="439"/>
                    </a:lnTo>
                    <a:lnTo>
                      <a:pt x="745" y="443"/>
                    </a:lnTo>
                    <a:lnTo>
                      <a:pt x="753" y="443"/>
                    </a:lnTo>
                    <a:lnTo>
                      <a:pt x="762" y="443"/>
                    </a:lnTo>
                    <a:lnTo>
                      <a:pt x="772" y="439"/>
                    </a:lnTo>
                    <a:lnTo>
                      <a:pt x="780" y="434"/>
                    </a:lnTo>
                    <a:lnTo>
                      <a:pt x="787" y="428"/>
                    </a:lnTo>
                    <a:lnTo>
                      <a:pt x="787" y="428"/>
                    </a:lnTo>
                    <a:lnTo>
                      <a:pt x="793" y="422"/>
                    </a:lnTo>
                    <a:lnTo>
                      <a:pt x="797" y="413"/>
                    </a:lnTo>
                    <a:lnTo>
                      <a:pt x="801" y="403"/>
                    </a:lnTo>
                    <a:lnTo>
                      <a:pt x="801" y="395"/>
                    </a:lnTo>
                    <a:lnTo>
                      <a:pt x="801" y="384"/>
                    </a:lnTo>
                    <a:lnTo>
                      <a:pt x="797" y="376"/>
                    </a:lnTo>
                    <a:lnTo>
                      <a:pt x="793" y="368"/>
                    </a:lnTo>
                    <a:lnTo>
                      <a:pt x="787" y="361"/>
                    </a:lnTo>
                    <a:lnTo>
                      <a:pt x="787" y="361"/>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26" name="Freeform 31">
                <a:extLst>
                  <a:ext uri="{FF2B5EF4-FFF2-40B4-BE49-F238E27FC236}">
                    <a16:creationId xmlns:a16="http://schemas.microsoft.com/office/drawing/2014/main" id="{654DE1AA-AE33-43CE-A5C9-1E3B221395DB}"/>
                  </a:ext>
                </a:extLst>
              </p:cNvPr>
              <p:cNvSpPr>
                <a:spLocks/>
              </p:cNvSpPr>
              <p:nvPr/>
            </p:nvSpPr>
            <p:spPr bwMode="auto">
              <a:xfrm>
                <a:off x="365125" y="4238625"/>
                <a:ext cx="773113" cy="776288"/>
              </a:xfrm>
              <a:custGeom>
                <a:avLst/>
                <a:gdLst>
                  <a:gd name="T0" fmla="*/ 479 w 487"/>
                  <a:gd name="T1" fmla="*/ 94 h 489"/>
                  <a:gd name="T2" fmla="*/ 479 w 487"/>
                  <a:gd name="T3" fmla="*/ 94 h 489"/>
                  <a:gd name="T4" fmla="*/ 485 w 487"/>
                  <a:gd name="T5" fmla="*/ 105 h 489"/>
                  <a:gd name="T6" fmla="*/ 487 w 487"/>
                  <a:gd name="T7" fmla="*/ 115 h 489"/>
                  <a:gd name="T8" fmla="*/ 485 w 487"/>
                  <a:gd name="T9" fmla="*/ 125 h 489"/>
                  <a:gd name="T10" fmla="*/ 479 w 487"/>
                  <a:gd name="T11" fmla="*/ 136 h 489"/>
                  <a:gd name="T12" fmla="*/ 134 w 487"/>
                  <a:gd name="T13" fmla="*/ 479 h 489"/>
                  <a:gd name="T14" fmla="*/ 134 w 487"/>
                  <a:gd name="T15" fmla="*/ 479 h 489"/>
                  <a:gd name="T16" fmla="*/ 125 w 487"/>
                  <a:gd name="T17" fmla="*/ 485 h 489"/>
                  <a:gd name="T18" fmla="*/ 113 w 487"/>
                  <a:gd name="T19" fmla="*/ 489 h 489"/>
                  <a:gd name="T20" fmla="*/ 102 w 487"/>
                  <a:gd name="T21" fmla="*/ 485 h 489"/>
                  <a:gd name="T22" fmla="*/ 92 w 487"/>
                  <a:gd name="T23" fmla="*/ 479 h 489"/>
                  <a:gd name="T24" fmla="*/ 8 w 487"/>
                  <a:gd name="T25" fmla="*/ 395 h 489"/>
                  <a:gd name="T26" fmla="*/ 8 w 487"/>
                  <a:gd name="T27" fmla="*/ 395 h 489"/>
                  <a:gd name="T28" fmla="*/ 2 w 487"/>
                  <a:gd name="T29" fmla="*/ 385 h 489"/>
                  <a:gd name="T30" fmla="*/ 0 w 487"/>
                  <a:gd name="T31" fmla="*/ 374 h 489"/>
                  <a:gd name="T32" fmla="*/ 2 w 487"/>
                  <a:gd name="T33" fmla="*/ 364 h 489"/>
                  <a:gd name="T34" fmla="*/ 8 w 487"/>
                  <a:gd name="T35" fmla="*/ 353 h 489"/>
                  <a:gd name="T36" fmla="*/ 353 w 487"/>
                  <a:gd name="T37" fmla="*/ 8 h 489"/>
                  <a:gd name="T38" fmla="*/ 353 w 487"/>
                  <a:gd name="T39" fmla="*/ 8 h 489"/>
                  <a:gd name="T40" fmla="*/ 362 w 487"/>
                  <a:gd name="T41" fmla="*/ 2 h 489"/>
                  <a:gd name="T42" fmla="*/ 372 w 487"/>
                  <a:gd name="T43" fmla="*/ 0 h 489"/>
                  <a:gd name="T44" fmla="*/ 385 w 487"/>
                  <a:gd name="T45" fmla="*/ 2 h 489"/>
                  <a:gd name="T46" fmla="*/ 393 w 487"/>
                  <a:gd name="T47" fmla="*/ 8 h 489"/>
                  <a:gd name="T48" fmla="*/ 479 w 487"/>
                  <a:gd name="T49" fmla="*/ 9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7" h="489">
                    <a:moveTo>
                      <a:pt x="479" y="94"/>
                    </a:moveTo>
                    <a:lnTo>
                      <a:pt x="479" y="94"/>
                    </a:lnTo>
                    <a:lnTo>
                      <a:pt x="485" y="105"/>
                    </a:lnTo>
                    <a:lnTo>
                      <a:pt x="487" y="115"/>
                    </a:lnTo>
                    <a:lnTo>
                      <a:pt x="485" y="125"/>
                    </a:lnTo>
                    <a:lnTo>
                      <a:pt x="479" y="136"/>
                    </a:lnTo>
                    <a:lnTo>
                      <a:pt x="134" y="479"/>
                    </a:lnTo>
                    <a:lnTo>
                      <a:pt x="134" y="479"/>
                    </a:lnTo>
                    <a:lnTo>
                      <a:pt x="125" y="485"/>
                    </a:lnTo>
                    <a:lnTo>
                      <a:pt x="113" y="489"/>
                    </a:lnTo>
                    <a:lnTo>
                      <a:pt x="102" y="485"/>
                    </a:lnTo>
                    <a:lnTo>
                      <a:pt x="92" y="479"/>
                    </a:lnTo>
                    <a:lnTo>
                      <a:pt x="8" y="395"/>
                    </a:lnTo>
                    <a:lnTo>
                      <a:pt x="8" y="395"/>
                    </a:lnTo>
                    <a:lnTo>
                      <a:pt x="2" y="385"/>
                    </a:lnTo>
                    <a:lnTo>
                      <a:pt x="0" y="374"/>
                    </a:lnTo>
                    <a:lnTo>
                      <a:pt x="2" y="364"/>
                    </a:lnTo>
                    <a:lnTo>
                      <a:pt x="8" y="353"/>
                    </a:lnTo>
                    <a:lnTo>
                      <a:pt x="353" y="8"/>
                    </a:lnTo>
                    <a:lnTo>
                      <a:pt x="353" y="8"/>
                    </a:lnTo>
                    <a:lnTo>
                      <a:pt x="362" y="2"/>
                    </a:lnTo>
                    <a:lnTo>
                      <a:pt x="372" y="0"/>
                    </a:lnTo>
                    <a:lnTo>
                      <a:pt x="385" y="2"/>
                    </a:lnTo>
                    <a:lnTo>
                      <a:pt x="393" y="8"/>
                    </a:lnTo>
                    <a:lnTo>
                      <a:pt x="479" y="94"/>
                    </a:lnTo>
                    <a:close/>
                  </a:path>
                </a:pathLst>
              </a:custGeom>
              <a:solidFill>
                <a:srgbClr val="25A4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27" name="Freeform 32">
                <a:extLst>
                  <a:ext uri="{FF2B5EF4-FFF2-40B4-BE49-F238E27FC236}">
                    <a16:creationId xmlns:a16="http://schemas.microsoft.com/office/drawing/2014/main" id="{7FF339EA-6396-4573-9B89-5A79919CDF97}"/>
                  </a:ext>
                </a:extLst>
              </p:cNvPr>
              <p:cNvSpPr>
                <a:spLocks noEditPoints="1"/>
              </p:cNvSpPr>
              <p:nvPr/>
            </p:nvSpPr>
            <p:spPr bwMode="auto">
              <a:xfrm>
                <a:off x="714375" y="4421188"/>
                <a:ext cx="1214438" cy="1177925"/>
              </a:xfrm>
              <a:custGeom>
                <a:avLst/>
                <a:gdLst>
                  <a:gd name="T0" fmla="*/ 547 w 765"/>
                  <a:gd name="T1" fmla="*/ 13 h 742"/>
                  <a:gd name="T2" fmla="*/ 506 w 765"/>
                  <a:gd name="T3" fmla="*/ 0 h 742"/>
                  <a:gd name="T4" fmla="*/ 470 w 765"/>
                  <a:gd name="T5" fmla="*/ 8 h 742"/>
                  <a:gd name="T6" fmla="*/ 273 w 765"/>
                  <a:gd name="T7" fmla="*/ 102 h 742"/>
                  <a:gd name="T8" fmla="*/ 221 w 765"/>
                  <a:gd name="T9" fmla="*/ 236 h 742"/>
                  <a:gd name="T10" fmla="*/ 219 w 765"/>
                  <a:gd name="T11" fmla="*/ 274 h 742"/>
                  <a:gd name="T12" fmla="*/ 236 w 765"/>
                  <a:gd name="T13" fmla="*/ 305 h 742"/>
                  <a:gd name="T14" fmla="*/ 263 w 765"/>
                  <a:gd name="T15" fmla="*/ 322 h 742"/>
                  <a:gd name="T16" fmla="*/ 313 w 765"/>
                  <a:gd name="T17" fmla="*/ 318 h 742"/>
                  <a:gd name="T18" fmla="*/ 347 w 765"/>
                  <a:gd name="T19" fmla="*/ 280 h 742"/>
                  <a:gd name="T20" fmla="*/ 744 w 765"/>
                  <a:gd name="T21" fmla="*/ 312 h 742"/>
                  <a:gd name="T22" fmla="*/ 763 w 765"/>
                  <a:gd name="T23" fmla="*/ 274 h 742"/>
                  <a:gd name="T24" fmla="*/ 752 w 765"/>
                  <a:gd name="T25" fmla="*/ 220 h 742"/>
                  <a:gd name="T26" fmla="*/ 125 w 765"/>
                  <a:gd name="T27" fmla="*/ 399 h 742"/>
                  <a:gd name="T28" fmla="*/ 98 w 765"/>
                  <a:gd name="T29" fmla="*/ 389 h 742"/>
                  <a:gd name="T30" fmla="*/ 71 w 765"/>
                  <a:gd name="T31" fmla="*/ 399 h 742"/>
                  <a:gd name="T32" fmla="*/ 4 w 765"/>
                  <a:gd name="T33" fmla="*/ 473 h 742"/>
                  <a:gd name="T34" fmla="*/ 4 w 765"/>
                  <a:gd name="T35" fmla="*/ 502 h 742"/>
                  <a:gd name="T36" fmla="*/ 16 w 765"/>
                  <a:gd name="T37" fmla="*/ 519 h 742"/>
                  <a:gd name="T38" fmla="*/ 46 w 765"/>
                  <a:gd name="T39" fmla="*/ 525 h 742"/>
                  <a:gd name="T40" fmla="*/ 125 w 765"/>
                  <a:gd name="T41" fmla="*/ 454 h 742"/>
                  <a:gd name="T42" fmla="*/ 135 w 765"/>
                  <a:gd name="T43" fmla="*/ 435 h 742"/>
                  <a:gd name="T44" fmla="*/ 129 w 765"/>
                  <a:gd name="T45" fmla="*/ 406 h 742"/>
                  <a:gd name="T46" fmla="*/ 198 w 765"/>
                  <a:gd name="T47" fmla="*/ 473 h 742"/>
                  <a:gd name="T48" fmla="*/ 171 w 765"/>
                  <a:gd name="T49" fmla="*/ 460 h 742"/>
                  <a:gd name="T50" fmla="*/ 144 w 765"/>
                  <a:gd name="T51" fmla="*/ 473 h 742"/>
                  <a:gd name="T52" fmla="*/ 75 w 765"/>
                  <a:gd name="T53" fmla="*/ 544 h 742"/>
                  <a:gd name="T54" fmla="*/ 75 w 765"/>
                  <a:gd name="T55" fmla="*/ 573 h 742"/>
                  <a:gd name="T56" fmla="*/ 89 w 765"/>
                  <a:gd name="T57" fmla="*/ 592 h 742"/>
                  <a:gd name="T58" fmla="*/ 119 w 765"/>
                  <a:gd name="T59" fmla="*/ 596 h 742"/>
                  <a:gd name="T60" fmla="*/ 198 w 765"/>
                  <a:gd name="T61" fmla="*/ 527 h 742"/>
                  <a:gd name="T62" fmla="*/ 209 w 765"/>
                  <a:gd name="T63" fmla="*/ 506 h 742"/>
                  <a:gd name="T64" fmla="*/ 202 w 765"/>
                  <a:gd name="T65" fmla="*/ 479 h 742"/>
                  <a:gd name="T66" fmla="*/ 227 w 765"/>
                  <a:gd name="T67" fmla="*/ 677 h 742"/>
                  <a:gd name="T68" fmla="*/ 217 w 765"/>
                  <a:gd name="T69" fmla="*/ 696 h 742"/>
                  <a:gd name="T70" fmla="*/ 223 w 765"/>
                  <a:gd name="T71" fmla="*/ 725 h 742"/>
                  <a:gd name="T72" fmla="*/ 240 w 765"/>
                  <a:gd name="T73" fmla="*/ 738 h 742"/>
                  <a:gd name="T74" fmla="*/ 269 w 765"/>
                  <a:gd name="T75" fmla="*/ 738 h 742"/>
                  <a:gd name="T76" fmla="*/ 342 w 765"/>
                  <a:gd name="T77" fmla="*/ 671 h 742"/>
                  <a:gd name="T78" fmla="*/ 353 w 765"/>
                  <a:gd name="T79" fmla="*/ 644 h 742"/>
                  <a:gd name="T80" fmla="*/ 342 w 765"/>
                  <a:gd name="T81" fmla="*/ 617 h 742"/>
                  <a:gd name="T82" fmla="*/ 322 w 765"/>
                  <a:gd name="T83" fmla="*/ 606 h 742"/>
                  <a:gd name="T84" fmla="*/ 294 w 765"/>
                  <a:gd name="T85" fmla="*/ 613 h 742"/>
                  <a:gd name="T86" fmla="*/ 269 w 765"/>
                  <a:gd name="T87" fmla="*/ 544 h 742"/>
                  <a:gd name="T88" fmla="*/ 242 w 765"/>
                  <a:gd name="T89" fmla="*/ 533 h 742"/>
                  <a:gd name="T90" fmla="*/ 215 w 765"/>
                  <a:gd name="T91" fmla="*/ 544 h 742"/>
                  <a:gd name="T92" fmla="*/ 148 w 765"/>
                  <a:gd name="T93" fmla="*/ 617 h 742"/>
                  <a:gd name="T94" fmla="*/ 148 w 765"/>
                  <a:gd name="T95" fmla="*/ 646 h 742"/>
                  <a:gd name="T96" fmla="*/ 163 w 765"/>
                  <a:gd name="T97" fmla="*/ 663 h 742"/>
                  <a:gd name="T98" fmla="*/ 190 w 765"/>
                  <a:gd name="T99" fmla="*/ 669 h 742"/>
                  <a:gd name="T100" fmla="*/ 269 w 765"/>
                  <a:gd name="T101" fmla="*/ 598 h 742"/>
                  <a:gd name="T102" fmla="*/ 280 w 765"/>
                  <a:gd name="T103" fmla="*/ 579 h 742"/>
                  <a:gd name="T104" fmla="*/ 276 w 765"/>
                  <a:gd name="T105" fmla="*/ 55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5" h="742">
                    <a:moveTo>
                      <a:pt x="744" y="207"/>
                    </a:moveTo>
                    <a:lnTo>
                      <a:pt x="558" y="21"/>
                    </a:lnTo>
                    <a:lnTo>
                      <a:pt x="558" y="21"/>
                    </a:lnTo>
                    <a:lnTo>
                      <a:pt x="547" y="13"/>
                    </a:lnTo>
                    <a:lnTo>
                      <a:pt x="539" y="6"/>
                    </a:lnTo>
                    <a:lnTo>
                      <a:pt x="529" y="2"/>
                    </a:lnTo>
                    <a:lnTo>
                      <a:pt x="518" y="0"/>
                    </a:lnTo>
                    <a:lnTo>
                      <a:pt x="506" y="0"/>
                    </a:lnTo>
                    <a:lnTo>
                      <a:pt x="495" y="0"/>
                    </a:lnTo>
                    <a:lnTo>
                      <a:pt x="483" y="4"/>
                    </a:lnTo>
                    <a:lnTo>
                      <a:pt x="470" y="8"/>
                    </a:lnTo>
                    <a:lnTo>
                      <a:pt x="470" y="8"/>
                    </a:lnTo>
                    <a:lnTo>
                      <a:pt x="299" y="86"/>
                    </a:lnTo>
                    <a:lnTo>
                      <a:pt x="299" y="86"/>
                    </a:lnTo>
                    <a:lnTo>
                      <a:pt x="286" y="92"/>
                    </a:lnTo>
                    <a:lnTo>
                      <a:pt x="273" y="102"/>
                    </a:lnTo>
                    <a:lnTo>
                      <a:pt x="265" y="113"/>
                    </a:lnTo>
                    <a:lnTo>
                      <a:pt x="259" y="128"/>
                    </a:lnTo>
                    <a:lnTo>
                      <a:pt x="221" y="236"/>
                    </a:lnTo>
                    <a:lnTo>
                      <a:pt x="221" y="236"/>
                    </a:lnTo>
                    <a:lnTo>
                      <a:pt x="219" y="247"/>
                    </a:lnTo>
                    <a:lnTo>
                      <a:pt x="217" y="255"/>
                    </a:lnTo>
                    <a:lnTo>
                      <a:pt x="217" y="266"/>
                    </a:lnTo>
                    <a:lnTo>
                      <a:pt x="219" y="274"/>
                    </a:lnTo>
                    <a:lnTo>
                      <a:pt x="221" y="282"/>
                    </a:lnTo>
                    <a:lnTo>
                      <a:pt x="225" y="291"/>
                    </a:lnTo>
                    <a:lnTo>
                      <a:pt x="232" y="299"/>
                    </a:lnTo>
                    <a:lnTo>
                      <a:pt x="236" y="305"/>
                    </a:lnTo>
                    <a:lnTo>
                      <a:pt x="236" y="305"/>
                    </a:lnTo>
                    <a:lnTo>
                      <a:pt x="248" y="316"/>
                    </a:lnTo>
                    <a:lnTo>
                      <a:pt x="263" y="322"/>
                    </a:lnTo>
                    <a:lnTo>
                      <a:pt x="263" y="322"/>
                    </a:lnTo>
                    <a:lnTo>
                      <a:pt x="276" y="324"/>
                    </a:lnTo>
                    <a:lnTo>
                      <a:pt x="288" y="324"/>
                    </a:lnTo>
                    <a:lnTo>
                      <a:pt x="301" y="322"/>
                    </a:lnTo>
                    <a:lnTo>
                      <a:pt x="313" y="318"/>
                    </a:lnTo>
                    <a:lnTo>
                      <a:pt x="324" y="312"/>
                    </a:lnTo>
                    <a:lnTo>
                      <a:pt x="334" y="303"/>
                    </a:lnTo>
                    <a:lnTo>
                      <a:pt x="342" y="293"/>
                    </a:lnTo>
                    <a:lnTo>
                      <a:pt x="347" y="280"/>
                    </a:lnTo>
                    <a:lnTo>
                      <a:pt x="374" y="201"/>
                    </a:lnTo>
                    <a:lnTo>
                      <a:pt x="485" y="163"/>
                    </a:lnTo>
                    <a:lnTo>
                      <a:pt x="690" y="366"/>
                    </a:lnTo>
                    <a:lnTo>
                      <a:pt x="744" y="312"/>
                    </a:lnTo>
                    <a:lnTo>
                      <a:pt x="744" y="312"/>
                    </a:lnTo>
                    <a:lnTo>
                      <a:pt x="752" y="299"/>
                    </a:lnTo>
                    <a:lnTo>
                      <a:pt x="759" y="286"/>
                    </a:lnTo>
                    <a:lnTo>
                      <a:pt x="763" y="274"/>
                    </a:lnTo>
                    <a:lnTo>
                      <a:pt x="765" y="259"/>
                    </a:lnTo>
                    <a:lnTo>
                      <a:pt x="763" y="245"/>
                    </a:lnTo>
                    <a:lnTo>
                      <a:pt x="759" y="232"/>
                    </a:lnTo>
                    <a:lnTo>
                      <a:pt x="752" y="220"/>
                    </a:lnTo>
                    <a:lnTo>
                      <a:pt x="744" y="207"/>
                    </a:lnTo>
                    <a:lnTo>
                      <a:pt x="744" y="207"/>
                    </a:lnTo>
                    <a:close/>
                    <a:moveTo>
                      <a:pt x="125" y="399"/>
                    </a:moveTo>
                    <a:lnTo>
                      <a:pt x="125" y="399"/>
                    </a:lnTo>
                    <a:lnTo>
                      <a:pt x="119" y="395"/>
                    </a:lnTo>
                    <a:lnTo>
                      <a:pt x="112" y="391"/>
                    </a:lnTo>
                    <a:lnTo>
                      <a:pt x="106" y="389"/>
                    </a:lnTo>
                    <a:lnTo>
                      <a:pt x="98" y="389"/>
                    </a:lnTo>
                    <a:lnTo>
                      <a:pt x="92" y="389"/>
                    </a:lnTo>
                    <a:lnTo>
                      <a:pt x="83" y="391"/>
                    </a:lnTo>
                    <a:lnTo>
                      <a:pt x="77" y="395"/>
                    </a:lnTo>
                    <a:lnTo>
                      <a:pt x="71" y="399"/>
                    </a:lnTo>
                    <a:lnTo>
                      <a:pt x="12" y="460"/>
                    </a:lnTo>
                    <a:lnTo>
                      <a:pt x="12" y="460"/>
                    </a:lnTo>
                    <a:lnTo>
                      <a:pt x="6" y="466"/>
                    </a:lnTo>
                    <a:lnTo>
                      <a:pt x="4" y="473"/>
                    </a:lnTo>
                    <a:lnTo>
                      <a:pt x="2" y="479"/>
                    </a:lnTo>
                    <a:lnTo>
                      <a:pt x="0" y="487"/>
                    </a:lnTo>
                    <a:lnTo>
                      <a:pt x="2" y="493"/>
                    </a:lnTo>
                    <a:lnTo>
                      <a:pt x="4" y="502"/>
                    </a:lnTo>
                    <a:lnTo>
                      <a:pt x="6" y="508"/>
                    </a:lnTo>
                    <a:lnTo>
                      <a:pt x="12" y="514"/>
                    </a:lnTo>
                    <a:lnTo>
                      <a:pt x="12" y="514"/>
                    </a:lnTo>
                    <a:lnTo>
                      <a:pt x="16" y="519"/>
                    </a:lnTo>
                    <a:lnTo>
                      <a:pt x="25" y="523"/>
                    </a:lnTo>
                    <a:lnTo>
                      <a:pt x="31" y="525"/>
                    </a:lnTo>
                    <a:lnTo>
                      <a:pt x="39" y="525"/>
                    </a:lnTo>
                    <a:lnTo>
                      <a:pt x="46" y="525"/>
                    </a:lnTo>
                    <a:lnTo>
                      <a:pt x="52" y="523"/>
                    </a:lnTo>
                    <a:lnTo>
                      <a:pt x="60" y="519"/>
                    </a:lnTo>
                    <a:lnTo>
                      <a:pt x="64" y="514"/>
                    </a:lnTo>
                    <a:lnTo>
                      <a:pt x="125" y="454"/>
                    </a:lnTo>
                    <a:lnTo>
                      <a:pt x="125" y="454"/>
                    </a:lnTo>
                    <a:lnTo>
                      <a:pt x="129" y="447"/>
                    </a:lnTo>
                    <a:lnTo>
                      <a:pt x="133" y="441"/>
                    </a:lnTo>
                    <a:lnTo>
                      <a:pt x="135" y="435"/>
                    </a:lnTo>
                    <a:lnTo>
                      <a:pt x="135" y="427"/>
                    </a:lnTo>
                    <a:lnTo>
                      <a:pt x="135" y="420"/>
                    </a:lnTo>
                    <a:lnTo>
                      <a:pt x="133" y="412"/>
                    </a:lnTo>
                    <a:lnTo>
                      <a:pt x="129" y="406"/>
                    </a:lnTo>
                    <a:lnTo>
                      <a:pt x="125" y="399"/>
                    </a:lnTo>
                    <a:lnTo>
                      <a:pt x="125" y="399"/>
                    </a:lnTo>
                    <a:close/>
                    <a:moveTo>
                      <a:pt x="198" y="473"/>
                    </a:moveTo>
                    <a:lnTo>
                      <a:pt x="198" y="473"/>
                    </a:lnTo>
                    <a:lnTo>
                      <a:pt x="192" y="466"/>
                    </a:lnTo>
                    <a:lnTo>
                      <a:pt x="186" y="464"/>
                    </a:lnTo>
                    <a:lnTo>
                      <a:pt x="177" y="462"/>
                    </a:lnTo>
                    <a:lnTo>
                      <a:pt x="171" y="460"/>
                    </a:lnTo>
                    <a:lnTo>
                      <a:pt x="163" y="462"/>
                    </a:lnTo>
                    <a:lnTo>
                      <a:pt x="156" y="464"/>
                    </a:lnTo>
                    <a:lnTo>
                      <a:pt x="150" y="466"/>
                    </a:lnTo>
                    <a:lnTo>
                      <a:pt x="144" y="473"/>
                    </a:lnTo>
                    <a:lnTo>
                      <a:pt x="83" y="531"/>
                    </a:lnTo>
                    <a:lnTo>
                      <a:pt x="83" y="531"/>
                    </a:lnTo>
                    <a:lnTo>
                      <a:pt x="79" y="537"/>
                    </a:lnTo>
                    <a:lnTo>
                      <a:pt x="75" y="544"/>
                    </a:lnTo>
                    <a:lnTo>
                      <a:pt x="73" y="552"/>
                    </a:lnTo>
                    <a:lnTo>
                      <a:pt x="73" y="558"/>
                    </a:lnTo>
                    <a:lnTo>
                      <a:pt x="73" y="567"/>
                    </a:lnTo>
                    <a:lnTo>
                      <a:pt x="75" y="573"/>
                    </a:lnTo>
                    <a:lnTo>
                      <a:pt x="79" y="579"/>
                    </a:lnTo>
                    <a:lnTo>
                      <a:pt x="83" y="585"/>
                    </a:lnTo>
                    <a:lnTo>
                      <a:pt x="83" y="585"/>
                    </a:lnTo>
                    <a:lnTo>
                      <a:pt x="89" y="592"/>
                    </a:lnTo>
                    <a:lnTo>
                      <a:pt x="96" y="594"/>
                    </a:lnTo>
                    <a:lnTo>
                      <a:pt x="104" y="596"/>
                    </a:lnTo>
                    <a:lnTo>
                      <a:pt x="110" y="596"/>
                    </a:lnTo>
                    <a:lnTo>
                      <a:pt x="119" y="596"/>
                    </a:lnTo>
                    <a:lnTo>
                      <a:pt x="125" y="594"/>
                    </a:lnTo>
                    <a:lnTo>
                      <a:pt x="131" y="590"/>
                    </a:lnTo>
                    <a:lnTo>
                      <a:pt x="138" y="585"/>
                    </a:lnTo>
                    <a:lnTo>
                      <a:pt x="198" y="527"/>
                    </a:lnTo>
                    <a:lnTo>
                      <a:pt x="198" y="527"/>
                    </a:lnTo>
                    <a:lnTo>
                      <a:pt x="202" y="521"/>
                    </a:lnTo>
                    <a:lnTo>
                      <a:pt x="207" y="514"/>
                    </a:lnTo>
                    <a:lnTo>
                      <a:pt x="209" y="506"/>
                    </a:lnTo>
                    <a:lnTo>
                      <a:pt x="209" y="500"/>
                    </a:lnTo>
                    <a:lnTo>
                      <a:pt x="209" y="491"/>
                    </a:lnTo>
                    <a:lnTo>
                      <a:pt x="207" y="485"/>
                    </a:lnTo>
                    <a:lnTo>
                      <a:pt x="202" y="479"/>
                    </a:lnTo>
                    <a:lnTo>
                      <a:pt x="198" y="473"/>
                    </a:lnTo>
                    <a:lnTo>
                      <a:pt x="198" y="473"/>
                    </a:lnTo>
                    <a:close/>
                    <a:moveTo>
                      <a:pt x="288" y="617"/>
                    </a:moveTo>
                    <a:lnTo>
                      <a:pt x="227" y="677"/>
                    </a:lnTo>
                    <a:lnTo>
                      <a:pt x="227" y="677"/>
                    </a:lnTo>
                    <a:lnTo>
                      <a:pt x="223" y="682"/>
                    </a:lnTo>
                    <a:lnTo>
                      <a:pt x="219" y="690"/>
                    </a:lnTo>
                    <a:lnTo>
                      <a:pt x="217" y="696"/>
                    </a:lnTo>
                    <a:lnTo>
                      <a:pt x="217" y="702"/>
                    </a:lnTo>
                    <a:lnTo>
                      <a:pt x="217" y="711"/>
                    </a:lnTo>
                    <a:lnTo>
                      <a:pt x="219" y="717"/>
                    </a:lnTo>
                    <a:lnTo>
                      <a:pt x="223" y="725"/>
                    </a:lnTo>
                    <a:lnTo>
                      <a:pt x="227" y="730"/>
                    </a:lnTo>
                    <a:lnTo>
                      <a:pt x="227" y="730"/>
                    </a:lnTo>
                    <a:lnTo>
                      <a:pt x="234" y="736"/>
                    </a:lnTo>
                    <a:lnTo>
                      <a:pt x="240" y="738"/>
                    </a:lnTo>
                    <a:lnTo>
                      <a:pt x="248" y="740"/>
                    </a:lnTo>
                    <a:lnTo>
                      <a:pt x="255" y="742"/>
                    </a:lnTo>
                    <a:lnTo>
                      <a:pt x="263" y="740"/>
                    </a:lnTo>
                    <a:lnTo>
                      <a:pt x="269" y="738"/>
                    </a:lnTo>
                    <a:lnTo>
                      <a:pt x="276" y="736"/>
                    </a:lnTo>
                    <a:lnTo>
                      <a:pt x="282" y="730"/>
                    </a:lnTo>
                    <a:lnTo>
                      <a:pt x="342" y="671"/>
                    </a:lnTo>
                    <a:lnTo>
                      <a:pt x="342" y="671"/>
                    </a:lnTo>
                    <a:lnTo>
                      <a:pt x="347" y="665"/>
                    </a:lnTo>
                    <a:lnTo>
                      <a:pt x="351" y="659"/>
                    </a:lnTo>
                    <a:lnTo>
                      <a:pt x="353" y="650"/>
                    </a:lnTo>
                    <a:lnTo>
                      <a:pt x="353" y="644"/>
                    </a:lnTo>
                    <a:lnTo>
                      <a:pt x="353" y="636"/>
                    </a:lnTo>
                    <a:lnTo>
                      <a:pt x="351" y="629"/>
                    </a:lnTo>
                    <a:lnTo>
                      <a:pt x="347" y="623"/>
                    </a:lnTo>
                    <a:lnTo>
                      <a:pt x="342" y="617"/>
                    </a:lnTo>
                    <a:lnTo>
                      <a:pt x="342" y="617"/>
                    </a:lnTo>
                    <a:lnTo>
                      <a:pt x="336" y="613"/>
                    </a:lnTo>
                    <a:lnTo>
                      <a:pt x="330" y="608"/>
                    </a:lnTo>
                    <a:lnTo>
                      <a:pt x="322" y="606"/>
                    </a:lnTo>
                    <a:lnTo>
                      <a:pt x="315" y="606"/>
                    </a:lnTo>
                    <a:lnTo>
                      <a:pt x="307" y="606"/>
                    </a:lnTo>
                    <a:lnTo>
                      <a:pt x="301" y="608"/>
                    </a:lnTo>
                    <a:lnTo>
                      <a:pt x="294" y="613"/>
                    </a:lnTo>
                    <a:lnTo>
                      <a:pt x="288" y="617"/>
                    </a:lnTo>
                    <a:lnTo>
                      <a:pt x="288" y="617"/>
                    </a:lnTo>
                    <a:close/>
                    <a:moveTo>
                      <a:pt x="269" y="544"/>
                    </a:moveTo>
                    <a:lnTo>
                      <a:pt x="269" y="544"/>
                    </a:lnTo>
                    <a:lnTo>
                      <a:pt x="263" y="539"/>
                    </a:lnTo>
                    <a:lnTo>
                      <a:pt x="257" y="535"/>
                    </a:lnTo>
                    <a:lnTo>
                      <a:pt x="250" y="533"/>
                    </a:lnTo>
                    <a:lnTo>
                      <a:pt x="242" y="533"/>
                    </a:lnTo>
                    <a:lnTo>
                      <a:pt x="236" y="533"/>
                    </a:lnTo>
                    <a:lnTo>
                      <a:pt x="227" y="535"/>
                    </a:lnTo>
                    <a:lnTo>
                      <a:pt x="221" y="539"/>
                    </a:lnTo>
                    <a:lnTo>
                      <a:pt x="215" y="544"/>
                    </a:lnTo>
                    <a:lnTo>
                      <a:pt x="156" y="604"/>
                    </a:lnTo>
                    <a:lnTo>
                      <a:pt x="156" y="604"/>
                    </a:lnTo>
                    <a:lnTo>
                      <a:pt x="152" y="610"/>
                    </a:lnTo>
                    <a:lnTo>
                      <a:pt x="148" y="617"/>
                    </a:lnTo>
                    <a:lnTo>
                      <a:pt x="146" y="623"/>
                    </a:lnTo>
                    <a:lnTo>
                      <a:pt x="146" y="631"/>
                    </a:lnTo>
                    <a:lnTo>
                      <a:pt x="146" y="638"/>
                    </a:lnTo>
                    <a:lnTo>
                      <a:pt x="148" y="646"/>
                    </a:lnTo>
                    <a:lnTo>
                      <a:pt x="150" y="652"/>
                    </a:lnTo>
                    <a:lnTo>
                      <a:pt x="156" y="659"/>
                    </a:lnTo>
                    <a:lnTo>
                      <a:pt x="156" y="659"/>
                    </a:lnTo>
                    <a:lnTo>
                      <a:pt x="163" y="663"/>
                    </a:lnTo>
                    <a:lnTo>
                      <a:pt x="169" y="667"/>
                    </a:lnTo>
                    <a:lnTo>
                      <a:pt x="175" y="669"/>
                    </a:lnTo>
                    <a:lnTo>
                      <a:pt x="184" y="669"/>
                    </a:lnTo>
                    <a:lnTo>
                      <a:pt x="190" y="669"/>
                    </a:lnTo>
                    <a:lnTo>
                      <a:pt x="198" y="667"/>
                    </a:lnTo>
                    <a:lnTo>
                      <a:pt x="204" y="663"/>
                    </a:lnTo>
                    <a:lnTo>
                      <a:pt x="211" y="659"/>
                    </a:lnTo>
                    <a:lnTo>
                      <a:pt x="269" y="598"/>
                    </a:lnTo>
                    <a:lnTo>
                      <a:pt x="269" y="598"/>
                    </a:lnTo>
                    <a:lnTo>
                      <a:pt x="276" y="592"/>
                    </a:lnTo>
                    <a:lnTo>
                      <a:pt x="278" y="585"/>
                    </a:lnTo>
                    <a:lnTo>
                      <a:pt x="280" y="579"/>
                    </a:lnTo>
                    <a:lnTo>
                      <a:pt x="282" y="571"/>
                    </a:lnTo>
                    <a:lnTo>
                      <a:pt x="280" y="564"/>
                    </a:lnTo>
                    <a:lnTo>
                      <a:pt x="278" y="556"/>
                    </a:lnTo>
                    <a:lnTo>
                      <a:pt x="276" y="550"/>
                    </a:lnTo>
                    <a:lnTo>
                      <a:pt x="269" y="544"/>
                    </a:lnTo>
                    <a:lnTo>
                      <a:pt x="269" y="544"/>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grpSp>
        <p:grpSp>
          <p:nvGrpSpPr>
            <p:cNvPr id="28" name="组合 29">
              <a:extLst>
                <a:ext uri="{FF2B5EF4-FFF2-40B4-BE49-F238E27FC236}">
                  <a16:creationId xmlns:a16="http://schemas.microsoft.com/office/drawing/2014/main" id="{36969340-C0D1-4296-81D9-53780FA0AD26}"/>
                </a:ext>
              </a:extLst>
            </p:cNvPr>
            <p:cNvGrpSpPr/>
            <p:nvPr/>
          </p:nvGrpSpPr>
          <p:grpSpPr>
            <a:xfrm>
              <a:off x="5554877" y="5080623"/>
              <a:ext cx="1232940" cy="797095"/>
              <a:chOff x="261938" y="1303338"/>
              <a:chExt cx="2185987" cy="1366837"/>
            </a:xfrm>
          </p:grpSpPr>
          <p:sp>
            <p:nvSpPr>
              <p:cNvPr id="29" name="Freeform 23">
                <a:extLst>
                  <a:ext uri="{FF2B5EF4-FFF2-40B4-BE49-F238E27FC236}">
                    <a16:creationId xmlns:a16="http://schemas.microsoft.com/office/drawing/2014/main" id="{CAB00496-438B-4341-821B-110BB44C7322}"/>
                  </a:ext>
                </a:extLst>
              </p:cNvPr>
              <p:cNvSpPr>
                <a:spLocks/>
              </p:cNvSpPr>
              <p:nvPr/>
            </p:nvSpPr>
            <p:spPr bwMode="auto">
              <a:xfrm>
                <a:off x="757238" y="1704975"/>
                <a:ext cx="1690687" cy="965200"/>
              </a:xfrm>
              <a:custGeom>
                <a:avLst/>
                <a:gdLst>
                  <a:gd name="T0" fmla="*/ 122 w 1065"/>
                  <a:gd name="T1" fmla="*/ 0 h 608"/>
                  <a:gd name="T2" fmla="*/ 979 w 1065"/>
                  <a:gd name="T3" fmla="*/ 51 h 608"/>
                  <a:gd name="T4" fmla="*/ 988 w 1065"/>
                  <a:gd name="T5" fmla="*/ 53 h 608"/>
                  <a:gd name="T6" fmla="*/ 1000 w 1065"/>
                  <a:gd name="T7" fmla="*/ 57 h 608"/>
                  <a:gd name="T8" fmla="*/ 1008 w 1065"/>
                  <a:gd name="T9" fmla="*/ 67 h 608"/>
                  <a:gd name="T10" fmla="*/ 1014 w 1065"/>
                  <a:gd name="T11" fmla="*/ 79 h 608"/>
                  <a:gd name="T12" fmla="*/ 1014 w 1065"/>
                  <a:gd name="T13" fmla="*/ 523 h 608"/>
                  <a:gd name="T14" fmla="*/ 1014 w 1065"/>
                  <a:gd name="T15" fmla="*/ 529 h 608"/>
                  <a:gd name="T16" fmla="*/ 1008 w 1065"/>
                  <a:gd name="T17" fmla="*/ 541 h 608"/>
                  <a:gd name="T18" fmla="*/ 1000 w 1065"/>
                  <a:gd name="T19" fmla="*/ 551 h 608"/>
                  <a:gd name="T20" fmla="*/ 988 w 1065"/>
                  <a:gd name="T21" fmla="*/ 555 h 608"/>
                  <a:gd name="T22" fmla="*/ 85 w 1065"/>
                  <a:gd name="T23" fmla="*/ 557 h 608"/>
                  <a:gd name="T24" fmla="*/ 79 w 1065"/>
                  <a:gd name="T25" fmla="*/ 555 h 608"/>
                  <a:gd name="T26" fmla="*/ 67 w 1065"/>
                  <a:gd name="T27" fmla="*/ 551 h 608"/>
                  <a:gd name="T28" fmla="*/ 57 w 1065"/>
                  <a:gd name="T29" fmla="*/ 541 h 608"/>
                  <a:gd name="T30" fmla="*/ 53 w 1065"/>
                  <a:gd name="T31" fmla="*/ 529 h 608"/>
                  <a:gd name="T32" fmla="*/ 51 w 1065"/>
                  <a:gd name="T33" fmla="*/ 290 h 608"/>
                  <a:gd name="T34" fmla="*/ 0 w 1065"/>
                  <a:gd name="T35" fmla="*/ 523 h 608"/>
                  <a:gd name="T36" fmla="*/ 2 w 1065"/>
                  <a:gd name="T37" fmla="*/ 539 h 608"/>
                  <a:gd name="T38" fmla="*/ 16 w 1065"/>
                  <a:gd name="T39" fmla="*/ 570 h 608"/>
                  <a:gd name="T40" fmla="*/ 39 w 1065"/>
                  <a:gd name="T41" fmla="*/ 594 h 608"/>
                  <a:gd name="T42" fmla="*/ 69 w 1065"/>
                  <a:gd name="T43" fmla="*/ 606 h 608"/>
                  <a:gd name="T44" fmla="*/ 979 w 1065"/>
                  <a:gd name="T45" fmla="*/ 608 h 608"/>
                  <a:gd name="T46" fmla="*/ 998 w 1065"/>
                  <a:gd name="T47" fmla="*/ 606 h 608"/>
                  <a:gd name="T48" fmla="*/ 1028 w 1065"/>
                  <a:gd name="T49" fmla="*/ 594 h 608"/>
                  <a:gd name="T50" fmla="*/ 1050 w 1065"/>
                  <a:gd name="T51" fmla="*/ 570 h 608"/>
                  <a:gd name="T52" fmla="*/ 1063 w 1065"/>
                  <a:gd name="T53" fmla="*/ 539 h 608"/>
                  <a:gd name="T54" fmla="*/ 1065 w 1065"/>
                  <a:gd name="T55" fmla="*/ 85 h 608"/>
                  <a:gd name="T56" fmla="*/ 1063 w 1065"/>
                  <a:gd name="T57" fmla="*/ 69 h 608"/>
                  <a:gd name="T58" fmla="*/ 1050 w 1065"/>
                  <a:gd name="T59" fmla="*/ 38 h 608"/>
                  <a:gd name="T60" fmla="*/ 1028 w 1065"/>
                  <a:gd name="T61" fmla="*/ 16 h 608"/>
                  <a:gd name="T62" fmla="*/ 998 w 1065"/>
                  <a:gd name="T63" fmla="*/ 2 h 608"/>
                  <a:gd name="T64" fmla="*/ 979 w 1065"/>
                  <a:gd name="T65"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5" h="608">
                    <a:moveTo>
                      <a:pt x="979" y="0"/>
                    </a:moveTo>
                    <a:lnTo>
                      <a:pt x="122" y="0"/>
                    </a:lnTo>
                    <a:lnTo>
                      <a:pt x="173" y="51"/>
                    </a:lnTo>
                    <a:lnTo>
                      <a:pt x="979" y="51"/>
                    </a:lnTo>
                    <a:lnTo>
                      <a:pt x="979" y="51"/>
                    </a:lnTo>
                    <a:lnTo>
                      <a:pt x="988" y="53"/>
                    </a:lnTo>
                    <a:lnTo>
                      <a:pt x="994" y="55"/>
                    </a:lnTo>
                    <a:lnTo>
                      <a:pt x="1000" y="57"/>
                    </a:lnTo>
                    <a:lnTo>
                      <a:pt x="1004" y="61"/>
                    </a:lnTo>
                    <a:lnTo>
                      <a:pt x="1008" y="67"/>
                    </a:lnTo>
                    <a:lnTo>
                      <a:pt x="1012" y="73"/>
                    </a:lnTo>
                    <a:lnTo>
                      <a:pt x="1014" y="79"/>
                    </a:lnTo>
                    <a:lnTo>
                      <a:pt x="1014" y="85"/>
                    </a:lnTo>
                    <a:lnTo>
                      <a:pt x="1014" y="523"/>
                    </a:lnTo>
                    <a:lnTo>
                      <a:pt x="1014" y="523"/>
                    </a:lnTo>
                    <a:lnTo>
                      <a:pt x="1014" y="529"/>
                    </a:lnTo>
                    <a:lnTo>
                      <a:pt x="1012" y="535"/>
                    </a:lnTo>
                    <a:lnTo>
                      <a:pt x="1008" y="541"/>
                    </a:lnTo>
                    <a:lnTo>
                      <a:pt x="1004" y="547"/>
                    </a:lnTo>
                    <a:lnTo>
                      <a:pt x="1000" y="551"/>
                    </a:lnTo>
                    <a:lnTo>
                      <a:pt x="994" y="553"/>
                    </a:lnTo>
                    <a:lnTo>
                      <a:pt x="988" y="555"/>
                    </a:lnTo>
                    <a:lnTo>
                      <a:pt x="979" y="557"/>
                    </a:lnTo>
                    <a:lnTo>
                      <a:pt x="85" y="557"/>
                    </a:lnTo>
                    <a:lnTo>
                      <a:pt x="85" y="557"/>
                    </a:lnTo>
                    <a:lnTo>
                      <a:pt x="79" y="555"/>
                    </a:lnTo>
                    <a:lnTo>
                      <a:pt x="73" y="553"/>
                    </a:lnTo>
                    <a:lnTo>
                      <a:pt x="67" y="551"/>
                    </a:lnTo>
                    <a:lnTo>
                      <a:pt x="61" y="547"/>
                    </a:lnTo>
                    <a:lnTo>
                      <a:pt x="57" y="541"/>
                    </a:lnTo>
                    <a:lnTo>
                      <a:pt x="55" y="535"/>
                    </a:lnTo>
                    <a:lnTo>
                      <a:pt x="53" y="529"/>
                    </a:lnTo>
                    <a:lnTo>
                      <a:pt x="51" y="523"/>
                    </a:lnTo>
                    <a:lnTo>
                      <a:pt x="51" y="290"/>
                    </a:lnTo>
                    <a:lnTo>
                      <a:pt x="0" y="239"/>
                    </a:lnTo>
                    <a:lnTo>
                      <a:pt x="0" y="523"/>
                    </a:lnTo>
                    <a:lnTo>
                      <a:pt x="0" y="523"/>
                    </a:lnTo>
                    <a:lnTo>
                      <a:pt x="2" y="539"/>
                    </a:lnTo>
                    <a:lnTo>
                      <a:pt x="8" y="555"/>
                    </a:lnTo>
                    <a:lnTo>
                      <a:pt x="16" y="570"/>
                    </a:lnTo>
                    <a:lnTo>
                      <a:pt x="27" y="582"/>
                    </a:lnTo>
                    <a:lnTo>
                      <a:pt x="39" y="594"/>
                    </a:lnTo>
                    <a:lnTo>
                      <a:pt x="53" y="600"/>
                    </a:lnTo>
                    <a:lnTo>
                      <a:pt x="69" y="606"/>
                    </a:lnTo>
                    <a:lnTo>
                      <a:pt x="85" y="608"/>
                    </a:lnTo>
                    <a:lnTo>
                      <a:pt x="979" y="608"/>
                    </a:lnTo>
                    <a:lnTo>
                      <a:pt x="979" y="608"/>
                    </a:lnTo>
                    <a:lnTo>
                      <a:pt x="998" y="606"/>
                    </a:lnTo>
                    <a:lnTo>
                      <a:pt x="1014" y="600"/>
                    </a:lnTo>
                    <a:lnTo>
                      <a:pt x="1028" y="594"/>
                    </a:lnTo>
                    <a:lnTo>
                      <a:pt x="1040" y="582"/>
                    </a:lnTo>
                    <a:lnTo>
                      <a:pt x="1050" y="570"/>
                    </a:lnTo>
                    <a:lnTo>
                      <a:pt x="1059" y="555"/>
                    </a:lnTo>
                    <a:lnTo>
                      <a:pt x="1063" y="539"/>
                    </a:lnTo>
                    <a:lnTo>
                      <a:pt x="1065" y="523"/>
                    </a:lnTo>
                    <a:lnTo>
                      <a:pt x="1065" y="85"/>
                    </a:lnTo>
                    <a:lnTo>
                      <a:pt x="1065" y="85"/>
                    </a:lnTo>
                    <a:lnTo>
                      <a:pt x="1063" y="69"/>
                    </a:lnTo>
                    <a:lnTo>
                      <a:pt x="1059" y="53"/>
                    </a:lnTo>
                    <a:lnTo>
                      <a:pt x="1050" y="38"/>
                    </a:lnTo>
                    <a:lnTo>
                      <a:pt x="1040" y="26"/>
                    </a:lnTo>
                    <a:lnTo>
                      <a:pt x="1028" y="16"/>
                    </a:lnTo>
                    <a:lnTo>
                      <a:pt x="1014" y="8"/>
                    </a:lnTo>
                    <a:lnTo>
                      <a:pt x="998" y="2"/>
                    </a:lnTo>
                    <a:lnTo>
                      <a:pt x="979" y="0"/>
                    </a:lnTo>
                    <a:lnTo>
                      <a:pt x="979" y="0"/>
                    </a:lnTo>
                    <a:close/>
                  </a:path>
                </a:pathLst>
              </a:custGeom>
              <a:solidFill>
                <a:srgbClr val="25A4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30" name="Freeform 24">
                <a:extLst>
                  <a:ext uri="{FF2B5EF4-FFF2-40B4-BE49-F238E27FC236}">
                    <a16:creationId xmlns:a16="http://schemas.microsoft.com/office/drawing/2014/main" id="{B418E443-EBA9-45B2-86A4-0396FE6EBA39}"/>
                  </a:ext>
                </a:extLst>
              </p:cNvPr>
              <p:cNvSpPr>
                <a:spLocks/>
              </p:cNvSpPr>
              <p:nvPr/>
            </p:nvSpPr>
            <p:spPr bwMode="auto">
              <a:xfrm>
                <a:off x="757238" y="1795463"/>
                <a:ext cx="579437" cy="579438"/>
              </a:xfrm>
              <a:custGeom>
                <a:avLst/>
                <a:gdLst>
                  <a:gd name="T0" fmla="*/ 282 w 365"/>
                  <a:gd name="T1" fmla="*/ 365 h 365"/>
                  <a:gd name="T2" fmla="*/ 282 w 365"/>
                  <a:gd name="T3" fmla="*/ 365 h 365"/>
                  <a:gd name="T4" fmla="*/ 298 w 365"/>
                  <a:gd name="T5" fmla="*/ 363 h 365"/>
                  <a:gd name="T6" fmla="*/ 312 w 365"/>
                  <a:gd name="T7" fmla="*/ 359 h 365"/>
                  <a:gd name="T8" fmla="*/ 327 w 365"/>
                  <a:gd name="T9" fmla="*/ 352 h 365"/>
                  <a:gd name="T10" fmla="*/ 341 w 365"/>
                  <a:gd name="T11" fmla="*/ 340 h 365"/>
                  <a:gd name="T12" fmla="*/ 341 w 365"/>
                  <a:gd name="T13" fmla="*/ 340 h 365"/>
                  <a:gd name="T14" fmla="*/ 351 w 365"/>
                  <a:gd name="T15" fmla="*/ 328 h 365"/>
                  <a:gd name="T16" fmla="*/ 359 w 365"/>
                  <a:gd name="T17" fmla="*/ 312 h 365"/>
                  <a:gd name="T18" fmla="*/ 363 w 365"/>
                  <a:gd name="T19" fmla="*/ 296 h 365"/>
                  <a:gd name="T20" fmla="*/ 365 w 365"/>
                  <a:gd name="T21" fmla="*/ 279 h 365"/>
                  <a:gd name="T22" fmla="*/ 365 w 365"/>
                  <a:gd name="T23" fmla="*/ 279 h 365"/>
                  <a:gd name="T24" fmla="*/ 363 w 365"/>
                  <a:gd name="T25" fmla="*/ 265 h 365"/>
                  <a:gd name="T26" fmla="*/ 359 w 365"/>
                  <a:gd name="T27" fmla="*/ 253 h 365"/>
                  <a:gd name="T28" fmla="*/ 355 w 365"/>
                  <a:gd name="T29" fmla="*/ 241 h 365"/>
                  <a:gd name="T30" fmla="*/ 347 w 365"/>
                  <a:gd name="T31" fmla="*/ 231 h 365"/>
                  <a:gd name="T32" fmla="*/ 116 w 365"/>
                  <a:gd name="T33" fmla="*/ 0 h 365"/>
                  <a:gd name="T34" fmla="*/ 0 w 365"/>
                  <a:gd name="T35" fmla="*/ 117 h 365"/>
                  <a:gd name="T36" fmla="*/ 223 w 365"/>
                  <a:gd name="T37" fmla="*/ 340 h 365"/>
                  <a:gd name="T38" fmla="*/ 223 w 365"/>
                  <a:gd name="T39" fmla="*/ 340 h 365"/>
                  <a:gd name="T40" fmla="*/ 235 w 365"/>
                  <a:gd name="T41" fmla="*/ 352 h 365"/>
                  <a:gd name="T42" fmla="*/ 250 w 365"/>
                  <a:gd name="T43" fmla="*/ 359 h 365"/>
                  <a:gd name="T44" fmla="*/ 266 w 365"/>
                  <a:gd name="T45" fmla="*/ 363 h 365"/>
                  <a:gd name="T46" fmla="*/ 282 w 365"/>
                  <a:gd name="T47" fmla="*/ 365 h 365"/>
                  <a:gd name="T48" fmla="*/ 282 w 365"/>
                  <a:gd name="T49"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365">
                    <a:moveTo>
                      <a:pt x="282" y="365"/>
                    </a:moveTo>
                    <a:lnTo>
                      <a:pt x="282" y="365"/>
                    </a:lnTo>
                    <a:lnTo>
                      <a:pt x="298" y="363"/>
                    </a:lnTo>
                    <a:lnTo>
                      <a:pt x="312" y="359"/>
                    </a:lnTo>
                    <a:lnTo>
                      <a:pt x="327" y="352"/>
                    </a:lnTo>
                    <a:lnTo>
                      <a:pt x="341" y="340"/>
                    </a:lnTo>
                    <a:lnTo>
                      <a:pt x="341" y="340"/>
                    </a:lnTo>
                    <a:lnTo>
                      <a:pt x="351" y="328"/>
                    </a:lnTo>
                    <a:lnTo>
                      <a:pt x="359" y="312"/>
                    </a:lnTo>
                    <a:lnTo>
                      <a:pt x="363" y="296"/>
                    </a:lnTo>
                    <a:lnTo>
                      <a:pt x="365" y="279"/>
                    </a:lnTo>
                    <a:lnTo>
                      <a:pt x="365" y="279"/>
                    </a:lnTo>
                    <a:lnTo>
                      <a:pt x="363" y="265"/>
                    </a:lnTo>
                    <a:lnTo>
                      <a:pt x="359" y="253"/>
                    </a:lnTo>
                    <a:lnTo>
                      <a:pt x="355" y="241"/>
                    </a:lnTo>
                    <a:lnTo>
                      <a:pt x="347" y="231"/>
                    </a:lnTo>
                    <a:lnTo>
                      <a:pt x="116" y="0"/>
                    </a:lnTo>
                    <a:lnTo>
                      <a:pt x="0" y="117"/>
                    </a:lnTo>
                    <a:lnTo>
                      <a:pt x="223" y="340"/>
                    </a:lnTo>
                    <a:lnTo>
                      <a:pt x="223" y="340"/>
                    </a:lnTo>
                    <a:lnTo>
                      <a:pt x="235" y="352"/>
                    </a:lnTo>
                    <a:lnTo>
                      <a:pt x="250" y="359"/>
                    </a:lnTo>
                    <a:lnTo>
                      <a:pt x="266" y="363"/>
                    </a:lnTo>
                    <a:lnTo>
                      <a:pt x="282" y="365"/>
                    </a:lnTo>
                    <a:lnTo>
                      <a:pt x="282" y="365"/>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31" name="Freeform 25">
                <a:extLst>
                  <a:ext uri="{FF2B5EF4-FFF2-40B4-BE49-F238E27FC236}">
                    <a16:creationId xmlns:a16="http://schemas.microsoft.com/office/drawing/2014/main" id="{73B89FA5-B491-42E6-A812-BBCABDB3D22A}"/>
                  </a:ext>
                </a:extLst>
              </p:cNvPr>
              <p:cNvSpPr>
                <a:spLocks noEditPoints="1"/>
              </p:cNvSpPr>
              <p:nvPr/>
            </p:nvSpPr>
            <p:spPr bwMode="auto">
              <a:xfrm>
                <a:off x="261938" y="1303338"/>
                <a:ext cx="647700" cy="646113"/>
              </a:xfrm>
              <a:custGeom>
                <a:avLst/>
                <a:gdLst>
                  <a:gd name="T0" fmla="*/ 158 w 408"/>
                  <a:gd name="T1" fmla="*/ 26 h 407"/>
                  <a:gd name="T2" fmla="*/ 158 w 408"/>
                  <a:gd name="T3" fmla="*/ 26 h 407"/>
                  <a:gd name="T4" fmla="*/ 144 w 408"/>
                  <a:gd name="T5" fmla="*/ 16 h 407"/>
                  <a:gd name="T6" fmla="*/ 128 w 408"/>
                  <a:gd name="T7" fmla="*/ 8 h 407"/>
                  <a:gd name="T8" fmla="*/ 112 w 408"/>
                  <a:gd name="T9" fmla="*/ 2 h 407"/>
                  <a:gd name="T10" fmla="*/ 93 w 408"/>
                  <a:gd name="T11" fmla="*/ 0 h 407"/>
                  <a:gd name="T12" fmla="*/ 75 w 408"/>
                  <a:gd name="T13" fmla="*/ 2 h 407"/>
                  <a:gd name="T14" fmla="*/ 59 w 408"/>
                  <a:gd name="T15" fmla="*/ 8 h 407"/>
                  <a:gd name="T16" fmla="*/ 43 w 408"/>
                  <a:gd name="T17" fmla="*/ 16 h 407"/>
                  <a:gd name="T18" fmla="*/ 28 w 408"/>
                  <a:gd name="T19" fmla="*/ 26 h 407"/>
                  <a:gd name="T20" fmla="*/ 28 w 408"/>
                  <a:gd name="T21" fmla="*/ 26 h 407"/>
                  <a:gd name="T22" fmla="*/ 16 w 408"/>
                  <a:gd name="T23" fmla="*/ 42 h 407"/>
                  <a:gd name="T24" fmla="*/ 8 w 408"/>
                  <a:gd name="T25" fmla="*/ 56 h 407"/>
                  <a:gd name="T26" fmla="*/ 2 w 408"/>
                  <a:gd name="T27" fmla="*/ 75 h 407"/>
                  <a:gd name="T28" fmla="*/ 0 w 408"/>
                  <a:gd name="T29" fmla="*/ 93 h 407"/>
                  <a:gd name="T30" fmla="*/ 2 w 408"/>
                  <a:gd name="T31" fmla="*/ 109 h 407"/>
                  <a:gd name="T32" fmla="*/ 8 w 408"/>
                  <a:gd name="T33" fmla="*/ 127 h 407"/>
                  <a:gd name="T34" fmla="*/ 16 w 408"/>
                  <a:gd name="T35" fmla="*/ 143 h 407"/>
                  <a:gd name="T36" fmla="*/ 28 w 408"/>
                  <a:gd name="T37" fmla="*/ 158 h 407"/>
                  <a:gd name="T38" fmla="*/ 278 w 408"/>
                  <a:gd name="T39" fmla="*/ 407 h 407"/>
                  <a:gd name="T40" fmla="*/ 408 w 408"/>
                  <a:gd name="T41" fmla="*/ 277 h 407"/>
                  <a:gd name="T42" fmla="*/ 158 w 408"/>
                  <a:gd name="T43" fmla="*/ 26 h 407"/>
                  <a:gd name="T44" fmla="*/ 251 w 408"/>
                  <a:gd name="T45" fmla="*/ 281 h 407"/>
                  <a:gd name="T46" fmla="*/ 77 w 408"/>
                  <a:gd name="T47" fmla="*/ 109 h 407"/>
                  <a:gd name="T48" fmla="*/ 77 w 408"/>
                  <a:gd name="T49" fmla="*/ 109 h 407"/>
                  <a:gd name="T50" fmla="*/ 73 w 408"/>
                  <a:gd name="T51" fmla="*/ 101 h 407"/>
                  <a:gd name="T52" fmla="*/ 71 w 408"/>
                  <a:gd name="T53" fmla="*/ 93 h 407"/>
                  <a:gd name="T54" fmla="*/ 73 w 408"/>
                  <a:gd name="T55" fmla="*/ 85 h 407"/>
                  <a:gd name="T56" fmla="*/ 79 w 408"/>
                  <a:gd name="T57" fmla="*/ 77 h 407"/>
                  <a:gd name="T58" fmla="*/ 79 w 408"/>
                  <a:gd name="T59" fmla="*/ 77 h 407"/>
                  <a:gd name="T60" fmla="*/ 85 w 408"/>
                  <a:gd name="T61" fmla="*/ 72 h 407"/>
                  <a:gd name="T62" fmla="*/ 93 w 408"/>
                  <a:gd name="T63" fmla="*/ 70 h 407"/>
                  <a:gd name="T64" fmla="*/ 103 w 408"/>
                  <a:gd name="T65" fmla="*/ 72 h 407"/>
                  <a:gd name="T66" fmla="*/ 109 w 408"/>
                  <a:gd name="T67" fmla="*/ 77 h 407"/>
                  <a:gd name="T68" fmla="*/ 284 w 408"/>
                  <a:gd name="T69" fmla="*/ 249 h 407"/>
                  <a:gd name="T70" fmla="*/ 284 w 408"/>
                  <a:gd name="T71" fmla="*/ 249 h 407"/>
                  <a:gd name="T72" fmla="*/ 288 w 408"/>
                  <a:gd name="T73" fmla="*/ 257 h 407"/>
                  <a:gd name="T74" fmla="*/ 290 w 408"/>
                  <a:gd name="T75" fmla="*/ 265 h 407"/>
                  <a:gd name="T76" fmla="*/ 288 w 408"/>
                  <a:gd name="T77" fmla="*/ 273 h 407"/>
                  <a:gd name="T78" fmla="*/ 282 w 408"/>
                  <a:gd name="T79" fmla="*/ 281 h 407"/>
                  <a:gd name="T80" fmla="*/ 282 w 408"/>
                  <a:gd name="T81" fmla="*/ 281 h 407"/>
                  <a:gd name="T82" fmla="*/ 274 w 408"/>
                  <a:gd name="T83" fmla="*/ 285 h 407"/>
                  <a:gd name="T84" fmla="*/ 266 w 408"/>
                  <a:gd name="T85" fmla="*/ 287 h 407"/>
                  <a:gd name="T86" fmla="*/ 257 w 408"/>
                  <a:gd name="T87" fmla="*/ 287 h 407"/>
                  <a:gd name="T88" fmla="*/ 251 w 408"/>
                  <a:gd name="T89" fmla="*/ 281 h 407"/>
                  <a:gd name="T90" fmla="*/ 251 w 408"/>
                  <a:gd name="T91" fmla="*/ 28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8" h="407">
                    <a:moveTo>
                      <a:pt x="158" y="26"/>
                    </a:moveTo>
                    <a:lnTo>
                      <a:pt x="158" y="26"/>
                    </a:lnTo>
                    <a:lnTo>
                      <a:pt x="144" y="16"/>
                    </a:lnTo>
                    <a:lnTo>
                      <a:pt x="128" y="8"/>
                    </a:lnTo>
                    <a:lnTo>
                      <a:pt x="112" y="2"/>
                    </a:lnTo>
                    <a:lnTo>
                      <a:pt x="93" y="0"/>
                    </a:lnTo>
                    <a:lnTo>
                      <a:pt x="75" y="2"/>
                    </a:lnTo>
                    <a:lnTo>
                      <a:pt x="59" y="8"/>
                    </a:lnTo>
                    <a:lnTo>
                      <a:pt x="43" y="16"/>
                    </a:lnTo>
                    <a:lnTo>
                      <a:pt x="28" y="26"/>
                    </a:lnTo>
                    <a:lnTo>
                      <a:pt x="28" y="26"/>
                    </a:lnTo>
                    <a:lnTo>
                      <a:pt x="16" y="42"/>
                    </a:lnTo>
                    <a:lnTo>
                      <a:pt x="8" y="56"/>
                    </a:lnTo>
                    <a:lnTo>
                      <a:pt x="2" y="75"/>
                    </a:lnTo>
                    <a:lnTo>
                      <a:pt x="0" y="93"/>
                    </a:lnTo>
                    <a:lnTo>
                      <a:pt x="2" y="109"/>
                    </a:lnTo>
                    <a:lnTo>
                      <a:pt x="8" y="127"/>
                    </a:lnTo>
                    <a:lnTo>
                      <a:pt x="16" y="143"/>
                    </a:lnTo>
                    <a:lnTo>
                      <a:pt x="28" y="158"/>
                    </a:lnTo>
                    <a:lnTo>
                      <a:pt x="278" y="407"/>
                    </a:lnTo>
                    <a:lnTo>
                      <a:pt x="408" y="277"/>
                    </a:lnTo>
                    <a:lnTo>
                      <a:pt x="158" y="26"/>
                    </a:lnTo>
                    <a:close/>
                    <a:moveTo>
                      <a:pt x="251" y="281"/>
                    </a:moveTo>
                    <a:lnTo>
                      <a:pt x="77" y="109"/>
                    </a:lnTo>
                    <a:lnTo>
                      <a:pt x="77" y="109"/>
                    </a:lnTo>
                    <a:lnTo>
                      <a:pt x="73" y="101"/>
                    </a:lnTo>
                    <a:lnTo>
                      <a:pt x="71" y="93"/>
                    </a:lnTo>
                    <a:lnTo>
                      <a:pt x="73" y="85"/>
                    </a:lnTo>
                    <a:lnTo>
                      <a:pt x="79" y="77"/>
                    </a:lnTo>
                    <a:lnTo>
                      <a:pt x="79" y="77"/>
                    </a:lnTo>
                    <a:lnTo>
                      <a:pt x="85" y="72"/>
                    </a:lnTo>
                    <a:lnTo>
                      <a:pt x="93" y="70"/>
                    </a:lnTo>
                    <a:lnTo>
                      <a:pt x="103" y="72"/>
                    </a:lnTo>
                    <a:lnTo>
                      <a:pt x="109" y="77"/>
                    </a:lnTo>
                    <a:lnTo>
                      <a:pt x="284" y="249"/>
                    </a:lnTo>
                    <a:lnTo>
                      <a:pt x="284" y="249"/>
                    </a:lnTo>
                    <a:lnTo>
                      <a:pt x="288" y="257"/>
                    </a:lnTo>
                    <a:lnTo>
                      <a:pt x="290" y="265"/>
                    </a:lnTo>
                    <a:lnTo>
                      <a:pt x="288" y="273"/>
                    </a:lnTo>
                    <a:lnTo>
                      <a:pt x="282" y="281"/>
                    </a:lnTo>
                    <a:lnTo>
                      <a:pt x="282" y="281"/>
                    </a:lnTo>
                    <a:lnTo>
                      <a:pt x="274" y="285"/>
                    </a:lnTo>
                    <a:lnTo>
                      <a:pt x="266" y="287"/>
                    </a:lnTo>
                    <a:lnTo>
                      <a:pt x="257" y="287"/>
                    </a:lnTo>
                    <a:lnTo>
                      <a:pt x="251" y="281"/>
                    </a:lnTo>
                    <a:lnTo>
                      <a:pt x="251" y="281"/>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32" name="Freeform 26">
                <a:extLst>
                  <a:ext uri="{FF2B5EF4-FFF2-40B4-BE49-F238E27FC236}">
                    <a16:creationId xmlns:a16="http://schemas.microsoft.com/office/drawing/2014/main" id="{97F0CD3F-1DE3-4F21-B86A-DA368E7B6138}"/>
                  </a:ext>
                </a:extLst>
              </p:cNvPr>
              <p:cNvSpPr>
                <a:spLocks/>
              </p:cNvSpPr>
              <p:nvPr/>
            </p:nvSpPr>
            <p:spPr bwMode="auto">
              <a:xfrm>
                <a:off x="1276350" y="2316163"/>
                <a:ext cx="131762" cy="128588"/>
              </a:xfrm>
              <a:custGeom>
                <a:avLst/>
                <a:gdLst>
                  <a:gd name="T0" fmla="*/ 77 w 83"/>
                  <a:gd name="T1" fmla="*/ 55 h 81"/>
                  <a:gd name="T2" fmla="*/ 44 w 83"/>
                  <a:gd name="T3" fmla="*/ 0 h 81"/>
                  <a:gd name="T4" fmla="*/ 44 w 83"/>
                  <a:gd name="T5" fmla="*/ 0 h 81"/>
                  <a:gd name="T6" fmla="*/ 36 w 83"/>
                  <a:gd name="T7" fmla="*/ 12 h 81"/>
                  <a:gd name="T8" fmla="*/ 26 w 83"/>
                  <a:gd name="T9" fmla="*/ 26 h 81"/>
                  <a:gd name="T10" fmla="*/ 26 w 83"/>
                  <a:gd name="T11" fmla="*/ 26 h 81"/>
                  <a:gd name="T12" fmla="*/ 14 w 83"/>
                  <a:gd name="T13" fmla="*/ 37 h 81"/>
                  <a:gd name="T14" fmla="*/ 0 w 83"/>
                  <a:gd name="T15" fmla="*/ 45 h 81"/>
                  <a:gd name="T16" fmla="*/ 54 w 83"/>
                  <a:gd name="T17" fmla="*/ 77 h 81"/>
                  <a:gd name="T18" fmla="*/ 54 w 83"/>
                  <a:gd name="T19" fmla="*/ 77 h 81"/>
                  <a:gd name="T20" fmla="*/ 60 w 83"/>
                  <a:gd name="T21" fmla="*/ 81 h 81"/>
                  <a:gd name="T22" fmla="*/ 67 w 83"/>
                  <a:gd name="T23" fmla="*/ 81 h 81"/>
                  <a:gd name="T24" fmla="*/ 73 w 83"/>
                  <a:gd name="T25" fmla="*/ 81 h 81"/>
                  <a:gd name="T26" fmla="*/ 77 w 83"/>
                  <a:gd name="T27" fmla="*/ 77 h 81"/>
                  <a:gd name="T28" fmla="*/ 77 w 83"/>
                  <a:gd name="T29" fmla="*/ 77 h 81"/>
                  <a:gd name="T30" fmla="*/ 81 w 83"/>
                  <a:gd name="T31" fmla="*/ 73 h 81"/>
                  <a:gd name="T32" fmla="*/ 83 w 83"/>
                  <a:gd name="T33" fmla="*/ 67 h 81"/>
                  <a:gd name="T34" fmla="*/ 81 w 83"/>
                  <a:gd name="T35" fmla="*/ 61 h 81"/>
                  <a:gd name="T36" fmla="*/ 77 w 83"/>
                  <a:gd name="T37" fmla="*/ 55 h 81"/>
                  <a:gd name="T38" fmla="*/ 77 w 83"/>
                  <a:gd name="T39" fmla="*/ 5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81">
                    <a:moveTo>
                      <a:pt x="77" y="55"/>
                    </a:moveTo>
                    <a:lnTo>
                      <a:pt x="44" y="0"/>
                    </a:lnTo>
                    <a:lnTo>
                      <a:pt x="44" y="0"/>
                    </a:lnTo>
                    <a:lnTo>
                      <a:pt x="36" y="12"/>
                    </a:lnTo>
                    <a:lnTo>
                      <a:pt x="26" y="26"/>
                    </a:lnTo>
                    <a:lnTo>
                      <a:pt x="26" y="26"/>
                    </a:lnTo>
                    <a:lnTo>
                      <a:pt x="14" y="37"/>
                    </a:lnTo>
                    <a:lnTo>
                      <a:pt x="0" y="45"/>
                    </a:lnTo>
                    <a:lnTo>
                      <a:pt x="54" y="77"/>
                    </a:lnTo>
                    <a:lnTo>
                      <a:pt x="54" y="77"/>
                    </a:lnTo>
                    <a:lnTo>
                      <a:pt x="60" y="81"/>
                    </a:lnTo>
                    <a:lnTo>
                      <a:pt x="67" y="81"/>
                    </a:lnTo>
                    <a:lnTo>
                      <a:pt x="73" y="81"/>
                    </a:lnTo>
                    <a:lnTo>
                      <a:pt x="77" y="77"/>
                    </a:lnTo>
                    <a:lnTo>
                      <a:pt x="77" y="77"/>
                    </a:lnTo>
                    <a:lnTo>
                      <a:pt x="81" y="73"/>
                    </a:lnTo>
                    <a:lnTo>
                      <a:pt x="83" y="67"/>
                    </a:lnTo>
                    <a:lnTo>
                      <a:pt x="81" y="61"/>
                    </a:lnTo>
                    <a:lnTo>
                      <a:pt x="77" y="55"/>
                    </a:lnTo>
                    <a:lnTo>
                      <a:pt x="77" y="55"/>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33" name="Freeform 27">
                <a:extLst>
                  <a:ext uri="{FF2B5EF4-FFF2-40B4-BE49-F238E27FC236}">
                    <a16:creationId xmlns:a16="http://schemas.microsoft.com/office/drawing/2014/main" id="{B3A6EC5A-8C9F-47B0-BAA5-98B69171A004}"/>
                  </a:ext>
                </a:extLst>
              </p:cNvPr>
              <p:cNvSpPr>
                <a:spLocks/>
              </p:cNvSpPr>
              <p:nvPr/>
            </p:nvSpPr>
            <p:spPr bwMode="auto">
              <a:xfrm>
                <a:off x="1530350" y="2155825"/>
                <a:ext cx="717550" cy="63500"/>
              </a:xfrm>
              <a:custGeom>
                <a:avLst/>
                <a:gdLst>
                  <a:gd name="T0" fmla="*/ 0 w 452"/>
                  <a:gd name="T1" fmla="*/ 20 h 40"/>
                  <a:gd name="T2" fmla="*/ 0 w 452"/>
                  <a:gd name="T3" fmla="*/ 20 h 40"/>
                  <a:gd name="T4" fmla="*/ 2 w 452"/>
                  <a:gd name="T5" fmla="*/ 28 h 40"/>
                  <a:gd name="T6" fmla="*/ 6 w 452"/>
                  <a:gd name="T7" fmla="*/ 34 h 40"/>
                  <a:gd name="T8" fmla="*/ 12 w 452"/>
                  <a:gd name="T9" fmla="*/ 38 h 40"/>
                  <a:gd name="T10" fmla="*/ 20 w 452"/>
                  <a:gd name="T11" fmla="*/ 40 h 40"/>
                  <a:gd name="T12" fmla="*/ 432 w 452"/>
                  <a:gd name="T13" fmla="*/ 40 h 40"/>
                  <a:gd name="T14" fmla="*/ 432 w 452"/>
                  <a:gd name="T15" fmla="*/ 40 h 40"/>
                  <a:gd name="T16" fmla="*/ 440 w 452"/>
                  <a:gd name="T17" fmla="*/ 38 h 40"/>
                  <a:gd name="T18" fmla="*/ 446 w 452"/>
                  <a:gd name="T19" fmla="*/ 34 h 40"/>
                  <a:gd name="T20" fmla="*/ 450 w 452"/>
                  <a:gd name="T21" fmla="*/ 28 h 40"/>
                  <a:gd name="T22" fmla="*/ 452 w 452"/>
                  <a:gd name="T23" fmla="*/ 20 h 40"/>
                  <a:gd name="T24" fmla="*/ 452 w 452"/>
                  <a:gd name="T25" fmla="*/ 20 h 40"/>
                  <a:gd name="T26" fmla="*/ 450 w 452"/>
                  <a:gd name="T27" fmla="*/ 12 h 40"/>
                  <a:gd name="T28" fmla="*/ 446 w 452"/>
                  <a:gd name="T29" fmla="*/ 6 h 40"/>
                  <a:gd name="T30" fmla="*/ 440 w 452"/>
                  <a:gd name="T31" fmla="*/ 0 h 40"/>
                  <a:gd name="T32" fmla="*/ 432 w 452"/>
                  <a:gd name="T33" fmla="*/ 0 h 40"/>
                  <a:gd name="T34" fmla="*/ 20 w 452"/>
                  <a:gd name="T35" fmla="*/ 0 h 40"/>
                  <a:gd name="T36" fmla="*/ 20 w 452"/>
                  <a:gd name="T37" fmla="*/ 0 h 40"/>
                  <a:gd name="T38" fmla="*/ 12 w 452"/>
                  <a:gd name="T39" fmla="*/ 0 h 40"/>
                  <a:gd name="T40" fmla="*/ 6 w 452"/>
                  <a:gd name="T41" fmla="*/ 6 h 40"/>
                  <a:gd name="T42" fmla="*/ 2 w 452"/>
                  <a:gd name="T43" fmla="*/ 12 h 40"/>
                  <a:gd name="T44" fmla="*/ 0 w 452"/>
                  <a:gd name="T45" fmla="*/ 20 h 40"/>
                  <a:gd name="T46" fmla="*/ 0 w 452"/>
                  <a:gd name="T4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2" h="40">
                    <a:moveTo>
                      <a:pt x="0" y="20"/>
                    </a:moveTo>
                    <a:lnTo>
                      <a:pt x="0" y="20"/>
                    </a:lnTo>
                    <a:lnTo>
                      <a:pt x="2" y="28"/>
                    </a:lnTo>
                    <a:lnTo>
                      <a:pt x="6" y="34"/>
                    </a:lnTo>
                    <a:lnTo>
                      <a:pt x="12" y="38"/>
                    </a:lnTo>
                    <a:lnTo>
                      <a:pt x="20" y="40"/>
                    </a:lnTo>
                    <a:lnTo>
                      <a:pt x="432" y="40"/>
                    </a:lnTo>
                    <a:lnTo>
                      <a:pt x="432" y="40"/>
                    </a:lnTo>
                    <a:lnTo>
                      <a:pt x="440" y="38"/>
                    </a:lnTo>
                    <a:lnTo>
                      <a:pt x="446" y="34"/>
                    </a:lnTo>
                    <a:lnTo>
                      <a:pt x="450" y="28"/>
                    </a:lnTo>
                    <a:lnTo>
                      <a:pt x="452" y="20"/>
                    </a:lnTo>
                    <a:lnTo>
                      <a:pt x="452" y="20"/>
                    </a:lnTo>
                    <a:lnTo>
                      <a:pt x="450" y="12"/>
                    </a:lnTo>
                    <a:lnTo>
                      <a:pt x="446" y="6"/>
                    </a:lnTo>
                    <a:lnTo>
                      <a:pt x="440" y="0"/>
                    </a:lnTo>
                    <a:lnTo>
                      <a:pt x="432" y="0"/>
                    </a:lnTo>
                    <a:lnTo>
                      <a:pt x="20" y="0"/>
                    </a:lnTo>
                    <a:lnTo>
                      <a:pt x="20" y="0"/>
                    </a:lnTo>
                    <a:lnTo>
                      <a:pt x="12" y="0"/>
                    </a:lnTo>
                    <a:lnTo>
                      <a:pt x="6" y="6"/>
                    </a:lnTo>
                    <a:lnTo>
                      <a:pt x="2" y="12"/>
                    </a:lnTo>
                    <a:lnTo>
                      <a:pt x="0" y="20"/>
                    </a:lnTo>
                    <a:lnTo>
                      <a:pt x="0" y="20"/>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34" name="Freeform 28">
                <a:extLst>
                  <a:ext uri="{FF2B5EF4-FFF2-40B4-BE49-F238E27FC236}">
                    <a16:creationId xmlns:a16="http://schemas.microsoft.com/office/drawing/2014/main" id="{148B0680-E4C9-4649-94D5-47461AB8D1EF}"/>
                  </a:ext>
                </a:extLst>
              </p:cNvPr>
              <p:cNvSpPr>
                <a:spLocks/>
              </p:cNvSpPr>
              <p:nvPr/>
            </p:nvSpPr>
            <p:spPr bwMode="auto">
              <a:xfrm>
                <a:off x="1524000" y="2371725"/>
                <a:ext cx="723900" cy="63500"/>
              </a:xfrm>
              <a:custGeom>
                <a:avLst/>
                <a:gdLst>
                  <a:gd name="T0" fmla="*/ 20 w 456"/>
                  <a:gd name="T1" fmla="*/ 40 h 40"/>
                  <a:gd name="T2" fmla="*/ 436 w 456"/>
                  <a:gd name="T3" fmla="*/ 40 h 40"/>
                  <a:gd name="T4" fmla="*/ 436 w 456"/>
                  <a:gd name="T5" fmla="*/ 40 h 40"/>
                  <a:gd name="T6" fmla="*/ 444 w 456"/>
                  <a:gd name="T7" fmla="*/ 38 h 40"/>
                  <a:gd name="T8" fmla="*/ 450 w 456"/>
                  <a:gd name="T9" fmla="*/ 34 h 40"/>
                  <a:gd name="T10" fmla="*/ 454 w 456"/>
                  <a:gd name="T11" fmla="*/ 28 h 40"/>
                  <a:gd name="T12" fmla="*/ 456 w 456"/>
                  <a:gd name="T13" fmla="*/ 20 h 40"/>
                  <a:gd name="T14" fmla="*/ 456 w 456"/>
                  <a:gd name="T15" fmla="*/ 20 h 40"/>
                  <a:gd name="T16" fmla="*/ 454 w 456"/>
                  <a:gd name="T17" fmla="*/ 12 h 40"/>
                  <a:gd name="T18" fmla="*/ 450 w 456"/>
                  <a:gd name="T19" fmla="*/ 6 h 40"/>
                  <a:gd name="T20" fmla="*/ 444 w 456"/>
                  <a:gd name="T21" fmla="*/ 2 h 40"/>
                  <a:gd name="T22" fmla="*/ 436 w 456"/>
                  <a:gd name="T23" fmla="*/ 0 h 40"/>
                  <a:gd name="T24" fmla="*/ 20 w 456"/>
                  <a:gd name="T25" fmla="*/ 0 h 40"/>
                  <a:gd name="T26" fmla="*/ 20 w 456"/>
                  <a:gd name="T27" fmla="*/ 0 h 40"/>
                  <a:gd name="T28" fmla="*/ 12 w 456"/>
                  <a:gd name="T29" fmla="*/ 2 h 40"/>
                  <a:gd name="T30" fmla="*/ 6 w 456"/>
                  <a:gd name="T31" fmla="*/ 6 h 40"/>
                  <a:gd name="T32" fmla="*/ 2 w 456"/>
                  <a:gd name="T33" fmla="*/ 12 h 40"/>
                  <a:gd name="T34" fmla="*/ 0 w 456"/>
                  <a:gd name="T35" fmla="*/ 20 h 40"/>
                  <a:gd name="T36" fmla="*/ 0 w 456"/>
                  <a:gd name="T37" fmla="*/ 20 h 40"/>
                  <a:gd name="T38" fmla="*/ 2 w 456"/>
                  <a:gd name="T39" fmla="*/ 28 h 40"/>
                  <a:gd name="T40" fmla="*/ 6 w 456"/>
                  <a:gd name="T41" fmla="*/ 34 h 40"/>
                  <a:gd name="T42" fmla="*/ 12 w 456"/>
                  <a:gd name="T43" fmla="*/ 38 h 40"/>
                  <a:gd name="T44" fmla="*/ 20 w 456"/>
                  <a:gd name="T45" fmla="*/ 40 h 40"/>
                  <a:gd name="T46" fmla="*/ 20 w 456"/>
                  <a:gd name="T4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6" h="40">
                    <a:moveTo>
                      <a:pt x="20" y="40"/>
                    </a:moveTo>
                    <a:lnTo>
                      <a:pt x="436" y="40"/>
                    </a:lnTo>
                    <a:lnTo>
                      <a:pt x="436" y="40"/>
                    </a:lnTo>
                    <a:lnTo>
                      <a:pt x="444" y="38"/>
                    </a:lnTo>
                    <a:lnTo>
                      <a:pt x="450" y="34"/>
                    </a:lnTo>
                    <a:lnTo>
                      <a:pt x="454" y="28"/>
                    </a:lnTo>
                    <a:lnTo>
                      <a:pt x="456" y="20"/>
                    </a:lnTo>
                    <a:lnTo>
                      <a:pt x="456" y="20"/>
                    </a:lnTo>
                    <a:lnTo>
                      <a:pt x="454" y="12"/>
                    </a:lnTo>
                    <a:lnTo>
                      <a:pt x="450" y="6"/>
                    </a:lnTo>
                    <a:lnTo>
                      <a:pt x="444" y="2"/>
                    </a:lnTo>
                    <a:lnTo>
                      <a:pt x="436" y="0"/>
                    </a:lnTo>
                    <a:lnTo>
                      <a:pt x="20" y="0"/>
                    </a:lnTo>
                    <a:lnTo>
                      <a:pt x="20" y="0"/>
                    </a:lnTo>
                    <a:lnTo>
                      <a:pt x="12" y="2"/>
                    </a:lnTo>
                    <a:lnTo>
                      <a:pt x="6" y="6"/>
                    </a:lnTo>
                    <a:lnTo>
                      <a:pt x="2" y="12"/>
                    </a:lnTo>
                    <a:lnTo>
                      <a:pt x="0" y="20"/>
                    </a:lnTo>
                    <a:lnTo>
                      <a:pt x="0" y="20"/>
                    </a:lnTo>
                    <a:lnTo>
                      <a:pt x="2" y="28"/>
                    </a:lnTo>
                    <a:lnTo>
                      <a:pt x="6" y="34"/>
                    </a:lnTo>
                    <a:lnTo>
                      <a:pt x="12" y="38"/>
                    </a:lnTo>
                    <a:lnTo>
                      <a:pt x="20" y="40"/>
                    </a:lnTo>
                    <a:lnTo>
                      <a:pt x="20" y="40"/>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35" name="Freeform 29">
                <a:extLst>
                  <a:ext uri="{FF2B5EF4-FFF2-40B4-BE49-F238E27FC236}">
                    <a16:creationId xmlns:a16="http://schemas.microsoft.com/office/drawing/2014/main" id="{C27D87E8-FD2B-4A85-9C18-04B588097A1A}"/>
                  </a:ext>
                </a:extLst>
              </p:cNvPr>
              <p:cNvSpPr>
                <a:spLocks/>
              </p:cNvSpPr>
              <p:nvPr/>
            </p:nvSpPr>
            <p:spPr bwMode="auto">
              <a:xfrm>
                <a:off x="1981200" y="1936750"/>
                <a:ext cx="266700" cy="63500"/>
              </a:xfrm>
              <a:custGeom>
                <a:avLst/>
                <a:gdLst>
                  <a:gd name="T0" fmla="*/ 148 w 168"/>
                  <a:gd name="T1" fmla="*/ 40 h 40"/>
                  <a:gd name="T2" fmla="*/ 148 w 168"/>
                  <a:gd name="T3" fmla="*/ 40 h 40"/>
                  <a:gd name="T4" fmla="*/ 156 w 168"/>
                  <a:gd name="T5" fmla="*/ 40 h 40"/>
                  <a:gd name="T6" fmla="*/ 162 w 168"/>
                  <a:gd name="T7" fmla="*/ 34 h 40"/>
                  <a:gd name="T8" fmla="*/ 166 w 168"/>
                  <a:gd name="T9" fmla="*/ 28 h 40"/>
                  <a:gd name="T10" fmla="*/ 168 w 168"/>
                  <a:gd name="T11" fmla="*/ 20 h 40"/>
                  <a:gd name="T12" fmla="*/ 168 w 168"/>
                  <a:gd name="T13" fmla="*/ 20 h 40"/>
                  <a:gd name="T14" fmla="*/ 166 w 168"/>
                  <a:gd name="T15" fmla="*/ 12 h 40"/>
                  <a:gd name="T16" fmla="*/ 162 w 168"/>
                  <a:gd name="T17" fmla="*/ 6 h 40"/>
                  <a:gd name="T18" fmla="*/ 156 w 168"/>
                  <a:gd name="T19" fmla="*/ 2 h 40"/>
                  <a:gd name="T20" fmla="*/ 148 w 168"/>
                  <a:gd name="T21" fmla="*/ 0 h 40"/>
                  <a:gd name="T22" fmla="*/ 20 w 168"/>
                  <a:gd name="T23" fmla="*/ 0 h 40"/>
                  <a:gd name="T24" fmla="*/ 20 w 168"/>
                  <a:gd name="T25" fmla="*/ 0 h 40"/>
                  <a:gd name="T26" fmla="*/ 12 w 168"/>
                  <a:gd name="T27" fmla="*/ 2 h 40"/>
                  <a:gd name="T28" fmla="*/ 6 w 168"/>
                  <a:gd name="T29" fmla="*/ 6 h 40"/>
                  <a:gd name="T30" fmla="*/ 2 w 168"/>
                  <a:gd name="T31" fmla="*/ 12 h 40"/>
                  <a:gd name="T32" fmla="*/ 0 w 168"/>
                  <a:gd name="T33" fmla="*/ 20 h 40"/>
                  <a:gd name="T34" fmla="*/ 0 w 168"/>
                  <a:gd name="T35" fmla="*/ 20 h 40"/>
                  <a:gd name="T36" fmla="*/ 2 w 168"/>
                  <a:gd name="T37" fmla="*/ 28 h 40"/>
                  <a:gd name="T38" fmla="*/ 6 w 168"/>
                  <a:gd name="T39" fmla="*/ 34 h 40"/>
                  <a:gd name="T40" fmla="*/ 12 w 168"/>
                  <a:gd name="T41" fmla="*/ 40 h 40"/>
                  <a:gd name="T42" fmla="*/ 20 w 168"/>
                  <a:gd name="T43" fmla="*/ 40 h 40"/>
                  <a:gd name="T44" fmla="*/ 148 w 168"/>
                  <a:gd name="T4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 h="40">
                    <a:moveTo>
                      <a:pt x="148" y="40"/>
                    </a:moveTo>
                    <a:lnTo>
                      <a:pt x="148" y="40"/>
                    </a:lnTo>
                    <a:lnTo>
                      <a:pt x="156" y="40"/>
                    </a:lnTo>
                    <a:lnTo>
                      <a:pt x="162" y="34"/>
                    </a:lnTo>
                    <a:lnTo>
                      <a:pt x="166" y="28"/>
                    </a:lnTo>
                    <a:lnTo>
                      <a:pt x="168" y="20"/>
                    </a:lnTo>
                    <a:lnTo>
                      <a:pt x="168" y="20"/>
                    </a:lnTo>
                    <a:lnTo>
                      <a:pt x="166" y="12"/>
                    </a:lnTo>
                    <a:lnTo>
                      <a:pt x="162" y="6"/>
                    </a:lnTo>
                    <a:lnTo>
                      <a:pt x="156" y="2"/>
                    </a:lnTo>
                    <a:lnTo>
                      <a:pt x="148" y="0"/>
                    </a:lnTo>
                    <a:lnTo>
                      <a:pt x="20" y="0"/>
                    </a:lnTo>
                    <a:lnTo>
                      <a:pt x="20" y="0"/>
                    </a:lnTo>
                    <a:lnTo>
                      <a:pt x="12" y="2"/>
                    </a:lnTo>
                    <a:lnTo>
                      <a:pt x="6" y="6"/>
                    </a:lnTo>
                    <a:lnTo>
                      <a:pt x="2" y="12"/>
                    </a:lnTo>
                    <a:lnTo>
                      <a:pt x="0" y="20"/>
                    </a:lnTo>
                    <a:lnTo>
                      <a:pt x="0" y="20"/>
                    </a:lnTo>
                    <a:lnTo>
                      <a:pt x="2" y="28"/>
                    </a:lnTo>
                    <a:lnTo>
                      <a:pt x="6" y="34"/>
                    </a:lnTo>
                    <a:lnTo>
                      <a:pt x="12" y="40"/>
                    </a:lnTo>
                    <a:lnTo>
                      <a:pt x="20" y="40"/>
                    </a:lnTo>
                    <a:lnTo>
                      <a:pt x="148" y="40"/>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grpSp>
        <p:grpSp>
          <p:nvGrpSpPr>
            <p:cNvPr id="36" name="组合 28">
              <a:extLst>
                <a:ext uri="{FF2B5EF4-FFF2-40B4-BE49-F238E27FC236}">
                  <a16:creationId xmlns:a16="http://schemas.microsoft.com/office/drawing/2014/main" id="{FD25E2CA-1A98-4557-A0E3-17A579FE9492}"/>
                </a:ext>
              </a:extLst>
            </p:cNvPr>
            <p:cNvGrpSpPr/>
            <p:nvPr/>
          </p:nvGrpSpPr>
          <p:grpSpPr>
            <a:xfrm>
              <a:off x="9766803" y="4805230"/>
              <a:ext cx="934240" cy="877099"/>
              <a:chOff x="334963" y="1271588"/>
              <a:chExt cx="1758950" cy="1504950"/>
            </a:xfrm>
          </p:grpSpPr>
          <p:sp>
            <p:nvSpPr>
              <p:cNvPr id="37" name="Freeform 23">
                <a:extLst>
                  <a:ext uri="{FF2B5EF4-FFF2-40B4-BE49-F238E27FC236}">
                    <a16:creationId xmlns:a16="http://schemas.microsoft.com/office/drawing/2014/main" id="{57EBC554-56E5-4DD0-BDB0-7E96A13B68C4}"/>
                  </a:ext>
                </a:extLst>
              </p:cNvPr>
              <p:cNvSpPr>
                <a:spLocks noEditPoints="1"/>
              </p:cNvSpPr>
              <p:nvPr/>
            </p:nvSpPr>
            <p:spPr bwMode="auto">
              <a:xfrm>
                <a:off x="1427163" y="1876425"/>
                <a:ext cx="666750" cy="665163"/>
              </a:xfrm>
              <a:custGeom>
                <a:avLst/>
                <a:gdLst>
                  <a:gd name="T0" fmla="*/ 210 w 420"/>
                  <a:gd name="T1" fmla="*/ 0 h 419"/>
                  <a:gd name="T2" fmla="*/ 168 w 420"/>
                  <a:gd name="T3" fmla="*/ 4 h 419"/>
                  <a:gd name="T4" fmla="*/ 129 w 420"/>
                  <a:gd name="T5" fmla="*/ 17 h 419"/>
                  <a:gd name="T6" fmla="*/ 93 w 420"/>
                  <a:gd name="T7" fmla="*/ 35 h 419"/>
                  <a:gd name="T8" fmla="*/ 62 w 420"/>
                  <a:gd name="T9" fmla="*/ 63 h 419"/>
                  <a:gd name="T10" fmla="*/ 37 w 420"/>
                  <a:gd name="T11" fmla="*/ 92 h 419"/>
                  <a:gd name="T12" fmla="*/ 16 w 420"/>
                  <a:gd name="T13" fmla="*/ 129 h 419"/>
                  <a:gd name="T14" fmla="*/ 4 w 420"/>
                  <a:gd name="T15" fmla="*/ 167 h 419"/>
                  <a:gd name="T16" fmla="*/ 0 w 420"/>
                  <a:gd name="T17" fmla="*/ 211 h 419"/>
                  <a:gd name="T18" fmla="*/ 2 w 420"/>
                  <a:gd name="T19" fmla="*/ 231 h 419"/>
                  <a:gd name="T20" fmla="*/ 10 w 420"/>
                  <a:gd name="T21" fmla="*/ 273 h 419"/>
                  <a:gd name="T22" fmla="*/ 25 w 420"/>
                  <a:gd name="T23" fmla="*/ 311 h 419"/>
                  <a:gd name="T24" fmla="*/ 48 w 420"/>
                  <a:gd name="T25" fmla="*/ 344 h 419"/>
                  <a:gd name="T26" fmla="*/ 77 w 420"/>
                  <a:gd name="T27" fmla="*/ 371 h 419"/>
                  <a:gd name="T28" fmla="*/ 110 w 420"/>
                  <a:gd name="T29" fmla="*/ 394 h 419"/>
                  <a:gd name="T30" fmla="*/ 148 w 420"/>
                  <a:gd name="T31" fmla="*/ 411 h 419"/>
                  <a:gd name="T32" fmla="*/ 189 w 420"/>
                  <a:gd name="T33" fmla="*/ 419 h 419"/>
                  <a:gd name="T34" fmla="*/ 210 w 420"/>
                  <a:gd name="T35" fmla="*/ 419 h 419"/>
                  <a:gd name="T36" fmla="*/ 252 w 420"/>
                  <a:gd name="T37" fmla="*/ 415 h 419"/>
                  <a:gd name="T38" fmla="*/ 291 w 420"/>
                  <a:gd name="T39" fmla="*/ 404 h 419"/>
                  <a:gd name="T40" fmla="*/ 327 w 420"/>
                  <a:gd name="T41" fmla="*/ 383 h 419"/>
                  <a:gd name="T42" fmla="*/ 358 w 420"/>
                  <a:gd name="T43" fmla="*/ 358 h 419"/>
                  <a:gd name="T44" fmla="*/ 385 w 420"/>
                  <a:gd name="T45" fmla="*/ 327 h 419"/>
                  <a:gd name="T46" fmla="*/ 404 w 420"/>
                  <a:gd name="T47" fmla="*/ 292 h 419"/>
                  <a:gd name="T48" fmla="*/ 416 w 420"/>
                  <a:gd name="T49" fmla="*/ 252 h 419"/>
                  <a:gd name="T50" fmla="*/ 420 w 420"/>
                  <a:gd name="T51" fmla="*/ 211 h 419"/>
                  <a:gd name="T52" fmla="*/ 418 w 420"/>
                  <a:gd name="T53" fmla="*/ 188 h 419"/>
                  <a:gd name="T54" fmla="*/ 410 w 420"/>
                  <a:gd name="T55" fmla="*/ 148 h 419"/>
                  <a:gd name="T56" fmla="*/ 395 w 420"/>
                  <a:gd name="T57" fmla="*/ 110 h 419"/>
                  <a:gd name="T58" fmla="*/ 373 w 420"/>
                  <a:gd name="T59" fmla="*/ 77 h 419"/>
                  <a:gd name="T60" fmla="*/ 343 w 420"/>
                  <a:gd name="T61" fmla="*/ 48 h 419"/>
                  <a:gd name="T62" fmla="*/ 310 w 420"/>
                  <a:gd name="T63" fmla="*/ 25 h 419"/>
                  <a:gd name="T64" fmla="*/ 273 w 420"/>
                  <a:gd name="T65" fmla="*/ 10 h 419"/>
                  <a:gd name="T66" fmla="*/ 231 w 420"/>
                  <a:gd name="T67" fmla="*/ 2 h 419"/>
                  <a:gd name="T68" fmla="*/ 210 w 420"/>
                  <a:gd name="T69" fmla="*/ 0 h 419"/>
                  <a:gd name="T70" fmla="*/ 239 w 420"/>
                  <a:gd name="T71" fmla="*/ 240 h 419"/>
                  <a:gd name="T72" fmla="*/ 239 w 420"/>
                  <a:gd name="T73" fmla="*/ 315 h 419"/>
                  <a:gd name="T74" fmla="*/ 231 w 420"/>
                  <a:gd name="T75" fmla="*/ 336 h 419"/>
                  <a:gd name="T76" fmla="*/ 210 w 420"/>
                  <a:gd name="T77" fmla="*/ 344 h 419"/>
                  <a:gd name="T78" fmla="*/ 200 w 420"/>
                  <a:gd name="T79" fmla="*/ 342 h 419"/>
                  <a:gd name="T80" fmla="*/ 183 w 420"/>
                  <a:gd name="T81" fmla="*/ 325 h 419"/>
                  <a:gd name="T82" fmla="*/ 181 w 420"/>
                  <a:gd name="T83" fmla="*/ 240 h 419"/>
                  <a:gd name="T84" fmla="*/ 106 w 420"/>
                  <a:gd name="T85" fmla="*/ 240 h 419"/>
                  <a:gd name="T86" fmla="*/ 85 w 420"/>
                  <a:gd name="T87" fmla="*/ 231 h 419"/>
                  <a:gd name="T88" fmla="*/ 77 w 420"/>
                  <a:gd name="T89" fmla="*/ 211 h 419"/>
                  <a:gd name="T90" fmla="*/ 79 w 420"/>
                  <a:gd name="T91" fmla="*/ 198 h 419"/>
                  <a:gd name="T92" fmla="*/ 93 w 420"/>
                  <a:gd name="T93" fmla="*/ 183 h 419"/>
                  <a:gd name="T94" fmla="*/ 181 w 420"/>
                  <a:gd name="T95" fmla="*/ 181 h 419"/>
                  <a:gd name="T96" fmla="*/ 181 w 420"/>
                  <a:gd name="T97" fmla="*/ 106 h 419"/>
                  <a:gd name="T98" fmla="*/ 189 w 420"/>
                  <a:gd name="T99" fmla="*/ 85 h 419"/>
                  <a:gd name="T100" fmla="*/ 210 w 420"/>
                  <a:gd name="T101" fmla="*/ 75 h 419"/>
                  <a:gd name="T102" fmla="*/ 223 w 420"/>
                  <a:gd name="T103" fmla="*/ 79 h 419"/>
                  <a:gd name="T104" fmla="*/ 237 w 420"/>
                  <a:gd name="T105" fmla="*/ 94 h 419"/>
                  <a:gd name="T106" fmla="*/ 239 w 420"/>
                  <a:gd name="T107" fmla="*/ 181 h 419"/>
                  <a:gd name="T108" fmla="*/ 314 w 420"/>
                  <a:gd name="T109" fmla="*/ 181 h 419"/>
                  <a:gd name="T110" fmla="*/ 335 w 420"/>
                  <a:gd name="T111" fmla="*/ 190 h 419"/>
                  <a:gd name="T112" fmla="*/ 343 w 420"/>
                  <a:gd name="T113" fmla="*/ 211 h 419"/>
                  <a:gd name="T114" fmla="*/ 341 w 420"/>
                  <a:gd name="T115" fmla="*/ 221 h 419"/>
                  <a:gd name="T116" fmla="*/ 327 w 420"/>
                  <a:gd name="T117" fmla="*/ 238 h 419"/>
                  <a:gd name="T118" fmla="*/ 314 w 420"/>
                  <a:gd name="T119" fmla="*/ 24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419">
                    <a:moveTo>
                      <a:pt x="210" y="0"/>
                    </a:moveTo>
                    <a:lnTo>
                      <a:pt x="210" y="0"/>
                    </a:lnTo>
                    <a:lnTo>
                      <a:pt x="189" y="2"/>
                    </a:lnTo>
                    <a:lnTo>
                      <a:pt x="168" y="4"/>
                    </a:lnTo>
                    <a:lnTo>
                      <a:pt x="148" y="10"/>
                    </a:lnTo>
                    <a:lnTo>
                      <a:pt x="129" y="17"/>
                    </a:lnTo>
                    <a:lnTo>
                      <a:pt x="110" y="25"/>
                    </a:lnTo>
                    <a:lnTo>
                      <a:pt x="93" y="35"/>
                    </a:lnTo>
                    <a:lnTo>
                      <a:pt x="77" y="48"/>
                    </a:lnTo>
                    <a:lnTo>
                      <a:pt x="62" y="63"/>
                    </a:lnTo>
                    <a:lnTo>
                      <a:pt x="48" y="77"/>
                    </a:lnTo>
                    <a:lnTo>
                      <a:pt x="37" y="92"/>
                    </a:lnTo>
                    <a:lnTo>
                      <a:pt x="25" y="110"/>
                    </a:lnTo>
                    <a:lnTo>
                      <a:pt x="16" y="129"/>
                    </a:lnTo>
                    <a:lnTo>
                      <a:pt x="10" y="148"/>
                    </a:lnTo>
                    <a:lnTo>
                      <a:pt x="4" y="167"/>
                    </a:lnTo>
                    <a:lnTo>
                      <a:pt x="2" y="188"/>
                    </a:lnTo>
                    <a:lnTo>
                      <a:pt x="0" y="211"/>
                    </a:lnTo>
                    <a:lnTo>
                      <a:pt x="0" y="211"/>
                    </a:lnTo>
                    <a:lnTo>
                      <a:pt x="2" y="231"/>
                    </a:lnTo>
                    <a:lnTo>
                      <a:pt x="4" y="252"/>
                    </a:lnTo>
                    <a:lnTo>
                      <a:pt x="10" y="273"/>
                    </a:lnTo>
                    <a:lnTo>
                      <a:pt x="16" y="292"/>
                    </a:lnTo>
                    <a:lnTo>
                      <a:pt x="25" y="311"/>
                    </a:lnTo>
                    <a:lnTo>
                      <a:pt x="37" y="327"/>
                    </a:lnTo>
                    <a:lnTo>
                      <a:pt x="48" y="344"/>
                    </a:lnTo>
                    <a:lnTo>
                      <a:pt x="62" y="358"/>
                    </a:lnTo>
                    <a:lnTo>
                      <a:pt x="77" y="371"/>
                    </a:lnTo>
                    <a:lnTo>
                      <a:pt x="93" y="383"/>
                    </a:lnTo>
                    <a:lnTo>
                      <a:pt x="110" y="394"/>
                    </a:lnTo>
                    <a:lnTo>
                      <a:pt x="129" y="404"/>
                    </a:lnTo>
                    <a:lnTo>
                      <a:pt x="148" y="411"/>
                    </a:lnTo>
                    <a:lnTo>
                      <a:pt x="168" y="415"/>
                    </a:lnTo>
                    <a:lnTo>
                      <a:pt x="189" y="419"/>
                    </a:lnTo>
                    <a:lnTo>
                      <a:pt x="210" y="419"/>
                    </a:lnTo>
                    <a:lnTo>
                      <a:pt x="210" y="419"/>
                    </a:lnTo>
                    <a:lnTo>
                      <a:pt x="231" y="419"/>
                    </a:lnTo>
                    <a:lnTo>
                      <a:pt x="252" y="415"/>
                    </a:lnTo>
                    <a:lnTo>
                      <a:pt x="273" y="411"/>
                    </a:lnTo>
                    <a:lnTo>
                      <a:pt x="291" y="404"/>
                    </a:lnTo>
                    <a:lnTo>
                      <a:pt x="310" y="394"/>
                    </a:lnTo>
                    <a:lnTo>
                      <a:pt x="327" y="383"/>
                    </a:lnTo>
                    <a:lnTo>
                      <a:pt x="343" y="371"/>
                    </a:lnTo>
                    <a:lnTo>
                      <a:pt x="358" y="358"/>
                    </a:lnTo>
                    <a:lnTo>
                      <a:pt x="373" y="344"/>
                    </a:lnTo>
                    <a:lnTo>
                      <a:pt x="385" y="327"/>
                    </a:lnTo>
                    <a:lnTo>
                      <a:pt x="395" y="311"/>
                    </a:lnTo>
                    <a:lnTo>
                      <a:pt x="404" y="292"/>
                    </a:lnTo>
                    <a:lnTo>
                      <a:pt x="410" y="273"/>
                    </a:lnTo>
                    <a:lnTo>
                      <a:pt x="416" y="252"/>
                    </a:lnTo>
                    <a:lnTo>
                      <a:pt x="418" y="231"/>
                    </a:lnTo>
                    <a:lnTo>
                      <a:pt x="420" y="211"/>
                    </a:lnTo>
                    <a:lnTo>
                      <a:pt x="420" y="211"/>
                    </a:lnTo>
                    <a:lnTo>
                      <a:pt x="418" y="188"/>
                    </a:lnTo>
                    <a:lnTo>
                      <a:pt x="416" y="167"/>
                    </a:lnTo>
                    <a:lnTo>
                      <a:pt x="410" y="148"/>
                    </a:lnTo>
                    <a:lnTo>
                      <a:pt x="404" y="129"/>
                    </a:lnTo>
                    <a:lnTo>
                      <a:pt x="395" y="110"/>
                    </a:lnTo>
                    <a:lnTo>
                      <a:pt x="385" y="92"/>
                    </a:lnTo>
                    <a:lnTo>
                      <a:pt x="373" y="77"/>
                    </a:lnTo>
                    <a:lnTo>
                      <a:pt x="358" y="63"/>
                    </a:lnTo>
                    <a:lnTo>
                      <a:pt x="343" y="48"/>
                    </a:lnTo>
                    <a:lnTo>
                      <a:pt x="327" y="35"/>
                    </a:lnTo>
                    <a:lnTo>
                      <a:pt x="310" y="25"/>
                    </a:lnTo>
                    <a:lnTo>
                      <a:pt x="291" y="17"/>
                    </a:lnTo>
                    <a:lnTo>
                      <a:pt x="273" y="10"/>
                    </a:lnTo>
                    <a:lnTo>
                      <a:pt x="252" y="4"/>
                    </a:lnTo>
                    <a:lnTo>
                      <a:pt x="231" y="2"/>
                    </a:lnTo>
                    <a:lnTo>
                      <a:pt x="210" y="0"/>
                    </a:lnTo>
                    <a:lnTo>
                      <a:pt x="210" y="0"/>
                    </a:lnTo>
                    <a:close/>
                    <a:moveTo>
                      <a:pt x="314" y="240"/>
                    </a:moveTo>
                    <a:lnTo>
                      <a:pt x="239" y="240"/>
                    </a:lnTo>
                    <a:lnTo>
                      <a:pt x="239" y="315"/>
                    </a:lnTo>
                    <a:lnTo>
                      <a:pt x="239" y="315"/>
                    </a:lnTo>
                    <a:lnTo>
                      <a:pt x="237" y="325"/>
                    </a:lnTo>
                    <a:lnTo>
                      <a:pt x="231" y="336"/>
                    </a:lnTo>
                    <a:lnTo>
                      <a:pt x="223" y="342"/>
                    </a:lnTo>
                    <a:lnTo>
                      <a:pt x="210" y="344"/>
                    </a:lnTo>
                    <a:lnTo>
                      <a:pt x="210" y="344"/>
                    </a:lnTo>
                    <a:lnTo>
                      <a:pt x="200" y="342"/>
                    </a:lnTo>
                    <a:lnTo>
                      <a:pt x="189" y="336"/>
                    </a:lnTo>
                    <a:lnTo>
                      <a:pt x="183" y="325"/>
                    </a:lnTo>
                    <a:lnTo>
                      <a:pt x="181" y="315"/>
                    </a:lnTo>
                    <a:lnTo>
                      <a:pt x="181" y="240"/>
                    </a:lnTo>
                    <a:lnTo>
                      <a:pt x="106" y="240"/>
                    </a:lnTo>
                    <a:lnTo>
                      <a:pt x="106" y="240"/>
                    </a:lnTo>
                    <a:lnTo>
                      <a:pt x="93" y="238"/>
                    </a:lnTo>
                    <a:lnTo>
                      <a:pt x="85" y="231"/>
                    </a:lnTo>
                    <a:lnTo>
                      <a:pt x="79" y="221"/>
                    </a:lnTo>
                    <a:lnTo>
                      <a:pt x="77" y="211"/>
                    </a:lnTo>
                    <a:lnTo>
                      <a:pt x="77" y="211"/>
                    </a:lnTo>
                    <a:lnTo>
                      <a:pt x="79" y="198"/>
                    </a:lnTo>
                    <a:lnTo>
                      <a:pt x="85" y="190"/>
                    </a:lnTo>
                    <a:lnTo>
                      <a:pt x="93" y="183"/>
                    </a:lnTo>
                    <a:lnTo>
                      <a:pt x="106" y="181"/>
                    </a:lnTo>
                    <a:lnTo>
                      <a:pt x="181" y="181"/>
                    </a:lnTo>
                    <a:lnTo>
                      <a:pt x="181" y="106"/>
                    </a:lnTo>
                    <a:lnTo>
                      <a:pt x="181" y="106"/>
                    </a:lnTo>
                    <a:lnTo>
                      <a:pt x="183" y="94"/>
                    </a:lnTo>
                    <a:lnTo>
                      <a:pt x="189" y="85"/>
                    </a:lnTo>
                    <a:lnTo>
                      <a:pt x="200" y="79"/>
                    </a:lnTo>
                    <a:lnTo>
                      <a:pt x="210" y="75"/>
                    </a:lnTo>
                    <a:lnTo>
                      <a:pt x="210" y="75"/>
                    </a:lnTo>
                    <a:lnTo>
                      <a:pt x="223" y="79"/>
                    </a:lnTo>
                    <a:lnTo>
                      <a:pt x="231" y="85"/>
                    </a:lnTo>
                    <a:lnTo>
                      <a:pt x="237" y="94"/>
                    </a:lnTo>
                    <a:lnTo>
                      <a:pt x="239" y="106"/>
                    </a:lnTo>
                    <a:lnTo>
                      <a:pt x="239" y="181"/>
                    </a:lnTo>
                    <a:lnTo>
                      <a:pt x="314" y="181"/>
                    </a:lnTo>
                    <a:lnTo>
                      <a:pt x="314" y="181"/>
                    </a:lnTo>
                    <a:lnTo>
                      <a:pt x="327" y="183"/>
                    </a:lnTo>
                    <a:lnTo>
                      <a:pt x="335" y="190"/>
                    </a:lnTo>
                    <a:lnTo>
                      <a:pt x="341" y="198"/>
                    </a:lnTo>
                    <a:lnTo>
                      <a:pt x="343" y="211"/>
                    </a:lnTo>
                    <a:lnTo>
                      <a:pt x="343" y="211"/>
                    </a:lnTo>
                    <a:lnTo>
                      <a:pt x="341" y="221"/>
                    </a:lnTo>
                    <a:lnTo>
                      <a:pt x="335" y="231"/>
                    </a:lnTo>
                    <a:lnTo>
                      <a:pt x="327" y="238"/>
                    </a:lnTo>
                    <a:lnTo>
                      <a:pt x="314" y="240"/>
                    </a:lnTo>
                    <a:lnTo>
                      <a:pt x="314" y="240"/>
                    </a:lnTo>
                    <a:close/>
                  </a:path>
                </a:pathLst>
              </a:custGeom>
              <a:solidFill>
                <a:srgbClr val="25A4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38" name="Freeform 24">
                <a:extLst>
                  <a:ext uri="{FF2B5EF4-FFF2-40B4-BE49-F238E27FC236}">
                    <a16:creationId xmlns:a16="http://schemas.microsoft.com/office/drawing/2014/main" id="{501D23EB-8657-49F7-A11F-A44ED3B3915C}"/>
                  </a:ext>
                </a:extLst>
              </p:cNvPr>
              <p:cNvSpPr>
                <a:spLocks noEditPoints="1"/>
              </p:cNvSpPr>
              <p:nvPr/>
            </p:nvSpPr>
            <p:spPr bwMode="auto">
              <a:xfrm>
                <a:off x="334963" y="1271588"/>
                <a:ext cx="1716087" cy="1504950"/>
              </a:xfrm>
              <a:custGeom>
                <a:avLst/>
                <a:gdLst>
                  <a:gd name="T0" fmla="*/ 756 w 1081"/>
                  <a:gd name="T1" fmla="*/ 4 h 948"/>
                  <a:gd name="T2" fmla="*/ 677 w 1081"/>
                  <a:gd name="T3" fmla="*/ 27 h 948"/>
                  <a:gd name="T4" fmla="*/ 613 w 1081"/>
                  <a:gd name="T5" fmla="*/ 71 h 948"/>
                  <a:gd name="T6" fmla="*/ 540 w 1081"/>
                  <a:gd name="T7" fmla="*/ 162 h 948"/>
                  <a:gd name="T8" fmla="*/ 452 w 1081"/>
                  <a:gd name="T9" fmla="*/ 58 h 948"/>
                  <a:gd name="T10" fmla="*/ 386 w 1081"/>
                  <a:gd name="T11" fmla="*/ 19 h 948"/>
                  <a:gd name="T12" fmla="*/ 302 w 1081"/>
                  <a:gd name="T13" fmla="*/ 0 h 948"/>
                  <a:gd name="T14" fmla="*/ 231 w 1081"/>
                  <a:gd name="T15" fmla="*/ 4 h 948"/>
                  <a:gd name="T16" fmla="*/ 136 w 1081"/>
                  <a:gd name="T17" fmla="*/ 44 h 948"/>
                  <a:gd name="T18" fmla="*/ 54 w 1081"/>
                  <a:gd name="T19" fmla="*/ 119 h 948"/>
                  <a:gd name="T20" fmla="*/ 6 w 1081"/>
                  <a:gd name="T21" fmla="*/ 227 h 948"/>
                  <a:gd name="T22" fmla="*/ 2 w 1081"/>
                  <a:gd name="T23" fmla="*/ 327 h 948"/>
                  <a:gd name="T24" fmla="*/ 40 w 1081"/>
                  <a:gd name="T25" fmla="*/ 444 h 948"/>
                  <a:gd name="T26" fmla="*/ 108 w 1081"/>
                  <a:gd name="T27" fmla="*/ 531 h 948"/>
                  <a:gd name="T28" fmla="*/ 227 w 1081"/>
                  <a:gd name="T29" fmla="*/ 631 h 948"/>
                  <a:gd name="T30" fmla="*/ 358 w 1081"/>
                  <a:gd name="T31" fmla="*/ 742 h 948"/>
                  <a:gd name="T32" fmla="*/ 508 w 1081"/>
                  <a:gd name="T33" fmla="*/ 898 h 948"/>
                  <a:gd name="T34" fmla="*/ 554 w 1081"/>
                  <a:gd name="T35" fmla="*/ 925 h 948"/>
                  <a:gd name="T36" fmla="*/ 658 w 1081"/>
                  <a:gd name="T37" fmla="*/ 808 h 948"/>
                  <a:gd name="T38" fmla="*/ 681 w 1081"/>
                  <a:gd name="T39" fmla="*/ 725 h 948"/>
                  <a:gd name="T40" fmla="*/ 648 w 1081"/>
                  <a:gd name="T41" fmla="*/ 639 h 948"/>
                  <a:gd name="T42" fmla="*/ 646 w 1081"/>
                  <a:gd name="T43" fmla="*/ 564 h 948"/>
                  <a:gd name="T44" fmla="*/ 675 w 1081"/>
                  <a:gd name="T45" fmla="*/ 471 h 948"/>
                  <a:gd name="T46" fmla="*/ 736 w 1081"/>
                  <a:gd name="T47" fmla="*/ 396 h 948"/>
                  <a:gd name="T48" fmla="*/ 823 w 1081"/>
                  <a:gd name="T49" fmla="*/ 348 h 948"/>
                  <a:gd name="T50" fmla="*/ 898 w 1081"/>
                  <a:gd name="T51" fmla="*/ 337 h 948"/>
                  <a:gd name="T52" fmla="*/ 988 w 1081"/>
                  <a:gd name="T53" fmla="*/ 354 h 948"/>
                  <a:gd name="T54" fmla="*/ 1065 w 1081"/>
                  <a:gd name="T55" fmla="*/ 400 h 948"/>
                  <a:gd name="T56" fmla="*/ 1079 w 1081"/>
                  <a:gd name="T57" fmla="*/ 323 h 948"/>
                  <a:gd name="T58" fmla="*/ 1073 w 1081"/>
                  <a:gd name="T59" fmla="*/ 227 h 948"/>
                  <a:gd name="T60" fmla="*/ 1025 w 1081"/>
                  <a:gd name="T61" fmla="*/ 119 h 948"/>
                  <a:gd name="T62" fmla="*/ 944 w 1081"/>
                  <a:gd name="T63" fmla="*/ 44 h 948"/>
                  <a:gd name="T64" fmla="*/ 848 w 1081"/>
                  <a:gd name="T65" fmla="*/ 4 h 948"/>
                  <a:gd name="T66" fmla="*/ 354 w 1081"/>
                  <a:gd name="T67" fmla="*/ 91 h 948"/>
                  <a:gd name="T68" fmla="*/ 338 w 1081"/>
                  <a:gd name="T69" fmla="*/ 104 h 948"/>
                  <a:gd name="T70" fmla="*/ 279 w 1081"/>
                  <a:gd name="T71" fmla="*/ 98 h 948"/>
                  <a:gd name="T72" fmla="*/ 236 w 1081"/>
                  <a:gd name="T73" fmla="*/ 104 h 948"/>
                  <a:gd name="T74" fmla="*/ 177 w 1081"/>
                  <a:gd name="T75" fmla="*/ 135 h 948"/>
                  <a:gd name="T76" fmla="*/ 127 w 1081"/>
                  <a:gd name="T77" fmla="*/ 187 h 948"/>
                  <a:gd name="T78" fmla="*/ 100 w 1081"/>
                  <a:gd name="T79" fmla="*/ 262 h 948"/>
                  <a:gd name="T80" fmla="*/ 92 w 1081"/>
                  <a:gd name="T81" fmla="*/ 298 h 948"/>
                  <a:gd name="T82" fmla="*/ 77 w 1081"/>
                  <a:gd name="T83" fmla="*/ 304 h 948"/>
                  <a:gd name="T84" fmla="*/ 61 w 1081"/>
                  <a:gd name="T85" fmla="*/ 291 h 948"/>
                  <a:gd name="T86" fmla="*/ 67 w 1081"/>
                  <a:gd name="T87" fmla="*/ 231 h 948"/>
                  <a:gd name="T88" fmla="*/ 106 w 1081"/>
                  <a:gd name="T89" fmla="*/ 148 h 948"/>
                  <a:gd name="T90" fmla="*/ 171 w 1081"/>
                  <a:gd name="T91" fmla="*/ 91 h 948"/>
                  <a:gd name="T92" fmla="*/ 244 w 1081"/>
                  <a:gd name="T93" fmla="*/ 62 h 948"/>
                  <a:gd name="T94" fmla="*/ 311 w 1081"/>
                  <a:gd name="T95" fmla="*/ 60 h 948"/>
                  <a:gd name="T96" fmla="*/ 352 w 1081"/>
                  <a:gd name="T97" fmla="*/ 75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1" h="948">
                    <a:moveTo>
                      <a:pt x="800" y="0"/>
                    </a:moveTo>
                    <a:lnTo>
                      <a:pt x="800" y="0"/>
                    </a:lnTo>
                    <a:lnTo>
                      <a:pt x="777" y="0"/>
                    </a:lnTo>
                    <a:lnTo>
                      <a:pt x="756" y="4"/>
                    </a:lnTo>
                    <a:lnTo>
                      <a:pt x="736" y="8"/>
                    </a:lnTo>
                    <a:lnTo>
                      <a:pt x="715" y="12"/>
                    </a:lnTo>
                    <a:lnTo>
                      <a:pt x="696" y="19"/>
                    </a:lnTo>
                    <a:lnTo>
                      <a:pt x="677" y="27"/>
                    </a:lnTo>
                    <a:lnTo>
                      <a:pt x="661" y="37"/>
                    </a:lnTo>
                    <a:lnTo>
                      <a:pt x="644" y="48"/>
                    </a:lnTo>
                    <a:lnTo>
                      <a:pt x="627" y="58"/>
                    </a:lnTo>
                    <a:lnTo>
                      <a:pt x="613" y="71"/>
                    </a:lnTo>
                    <a:lnTo>
                      <a:pt x="586" y="100"/>
                    </a:lnTo>
                    <a:lnTo>
                      <a:pt x="561" y="129"/>
                    </a:lnTo>
                    <a:lnTo>
                      <a:pt x="540" y="162"/>
                    </a:lnTo>
                    <a:lnTo>
                      <a:pt x="540" y="162"/>
                    </a:lnTo>
                    <a:lnTo>
                      <a:pt x="519" y="129"/>
                    </a:lnTo>
                    <a:lnTo>
                      <a:pt x="496" y="100"/>
                    </a:lnTo>
                    <a:lnTo>
                      <a:pt x="467" y="71"/>
                    </a:lnTo>
                    <a:lnTo>
                      <a:pt x="452" y="58"/>
                    </a:lnTo>
                    <a:lnTo>
                      <a:pt x="438" y="48"/>
                    </a:lnTo>
                    <a:lnTo>
                      <a:pt x="421" y="37"/>
                    </a:lnTo>
                    <a:lnTo>
                      <a:pt x="404" y="27"/>
                    </a:lnTo>
                    <a:lnTo>
                      <a:pt x="386" y="19"/>
                    </a:lnTo>
                    <a:lnTo>
                      <a:pt x="367" y="12"/>
                    </a:lnTo>
                    <a:lnTo>
                      <a:pt x="346" y="8"/>
                    </a:lnTo>
                    <a:lnTo>
                      <a:pt x="325" y="4"/>
                    </a:lnTo>
                    <a:lnTo>
                      <a:pt x="302" y="0"/>
                    </a:lnTo>
                    <a:lnTo>
                      <a:pt x="279" y="0"/>
                    </a:lnTo>
                    <a:lnTo>
                      <a:pt x="279" y="0"/>
                    </a:lnTo>
                    <a:lnTo>
                      <a:pt x="256" y="2"/>
                    </a:lnTo>
                    <a:lnTo>
                      <a:pt x="231" y="4"/>
                    </a:lnTo>
                    <a:lnTo>
                      <a:pt x="206" y="10"/>
                    </a:lnTo>
                    <a:lnTo>
                      <a:pt x="183" y="21"/>
                    </a:lnTo>
                    <a:lnTo>
                      <a:pt x="158" y="31"/>
                    </a:lnTo>
                    <a:lnTo>
                      <a:pt x="136" y="44"/>
                    </a:lnTo>
                    <a:lnTo>
                      <a:pt x="113" y="60"/>
                    </a:lnTo>
                    <a:lnTo>
                      <a:pt x="92" y="77"/>
                    </a:lnTo>
                    <a:lnTo>
                      <a:pt x="73" y="98"/>
                    </a:lnTo>
                    <a:lnTo>
                      <a:pt x="54" y="119"/>
                    </a:lnTo>
                    <a:lnTo>
                      <a:pt x="40" y="144"/>
                    </a:lnTo>
                    <a:lnTo>
                      <a:pt x="25" y="171"/>
                    </a:lnTo>
                    <a:lnTo>
                      <a:pt x="15" y="198"/>
                    </a:lnTo>
                    <a:lnTo>
                      <a:pt x="6" y="227"/>
                    </a:lnTo>
                    <a:lnTo>
                      <a:pt x="2" y="260"/>
                    </a:lnTo>
                    <a:lnTo>
                      <a:pt x="0" y="294"/>
                    </a:lnTo>
                    <a:lnTo>
                      <a:pt x="0" y="294"/>
                    </a:lnTo>
                    <a:lnTo>
                      <a:pt x="2" y="327"/>
                    </a:lnTo>
                    <a:lnTo>
                      <a:pt x="6" y="358"/>
                    </a:lnTo>
                    <a:lnTo>
                      <a:pt x="15" y="389"/>
                    </a:lnTo>
                    <a:lnTo>
                      <a:pt x="27" y="416"/>
                    </a:lnTo>
                    <a:lnTo>
                      <a:pt x="40" y="444"/>
                    </a:lnTo>
                    <a:lnTo>
                      <a:pt x="54" y="469"/>
                    </a:lnTo>
                    <a:lnTo>
                      <a:pt x="71" y="491"/>
                    </a:lnTo>
                    <a:lnTo>
                      <a:pt x="90" y="512"/>
                    </a:lnTo>
                    <a:lnTo>
                      <a:pt x="108" y="531"/>
                    </a:lnTo>
                    <a:lnTo>
                      <a:pt x="127" y="550"/>
                    </a:lnTo>
                    <a:lnTo>
                      <a:pt x="165" y="581"/>
                    </a:lnTo>
                    <a:lnTo>
                      <a:pt x="200" y="608"/>
                    </a:lnTo>
                    <a:lnTo>
                      <a:pt x="227" y="631"/>
                    </a:lnTo>
                    <a:lnTo>
                      <a:pt x="227" y="631"/>
                    </a:lnTo>
                    <a:lnTo>
                      <a:pt x="267" y="662"/>
                    </a:lnTo>
                    <a:lnTo>
                      <a:pt x="308" y="698"/>
                    </a:lnTo>
                    <a:lnTo>
                      <a:pt x="358" y="742"/>
                    </a:lnTo>
                    <a:lnTo>
                      <a:pt x="413" y="792"/>
                    </a:lnTo>
                    <a:lnTo>
                      <a:pt x="463" y="846"/>
                    </a:lnTo>
                    <a:lnTo>
                      <a:pt x="486" y="871"/>
                    </a:lnTo>
                    <a:lnTo>
                      <a:pt x="508" y="898"/>
                    </a:lnTo>
                    <a:lnTo>
                      <a:pt x="525" y="923"/>
                    </a:lnTo>
                    <a:lnTo>
                      <a:pt x="540" y="948"/>
                    </a:lnTo>
                    <a:lnTo>
                      <a:pt x="540" y="948"/>
                    </a:lnTo>
                    <a:lnTo>
                      <a:pt x="554" y="925"/>
                    </a:lnTo>
                    <a:lnTo>
                      <a:pt x="569" y="902"/>
                    </a:lnTo>
                    <a:lnTo>
                      <a:pt x="590" y="879"/>
                    </a:lnTo>
                    <a:lnTo>
                      <a:pt x="611" y="856"/>
                    </a:lnTo>
                    <a:lnTo>
                      <a:pt x="658" y="808"/>
                    </a:lnTo>
                    <a:lnTo>
                      <a:pt x="711" y="762"/>
                    </a:lnTo>
                    <a:lnTo>
                      <a:pt x="711" y="762"/>
                    </a:lnTo>
                    <a:lnTo>
                      <a:pt x="696" y="744"/>
                    </a:lnTo>
                    <a:lnTo>
                      <a:pt x="681" y="725"/>
                    </a:lnTo>
                    <a:lnTo>
                      <a:pt x="671" y="704"/>
                    </a:lnTo>
                    <a:lnTo>
                      <a:pt x="661" y="683"/>
                    </a:lnTo>
                    <a:lnTo>
                      <a:pt x="654" y="662"/>
                    </a:lnTo>
                    <a:lnTo>
                      <a:pt x="648" y="639"/>
                    </a:lnTo>
                    <a:lnTo>
                      <a:pt x="644" y="614"/>
                    </a:lnTo>
                    <a:lnTo>
                      <a:pt x="644" y="592"/>
                    </a:lnTo>
                    <a:lnTo>
                      <a:pt x="644" y="592"/>
                    </a:lnTo>
                    <a:lnTo>
                      <a:pt x="646" y="564"/>
                    </a:lnTo>
                    <a:lnTo>
                      <a:pt x="648" y="539"/>
                    </a:lnTo>
                    <a:lnTo>
                      <a:pt x="654" y="514"/>
                    </a:lnTo>
                    <a:lnTo>
                      <a:pt x="665" y="491"/>
                    </a:lnTo>
                    <a:lnTo>
                      <a:pt x="675" y="471"/>
                    </a:lnTo>
                    <a:lnTo>
                      <a:pt x="688" y="450"/>
                    </a:lnTo>
                    <a:lnTo>
                      <a:pt x="702" y="429"/>
                    </a:lnTo>
                    <a:lnTo>
                      <a:pt x="719" y="410"/>
                    </a:lnTo>
                    <a:lnTo>
                      <a:pt x="736" y="396"/>
                    </a:lnTo>
                    <a:lnTo>
                      <a:pt x="756" y="381"/>
                    </a:lnTo>
                    <a:lnTo>
                      <a:pt x="777" y="366"/>
                    </a:lnTo>
                    <a:lnTo>
                      <a:pt x="800" y="356"/>
                    </a:lnTo>
                    <a:lnTo>
                      <a:pt x="823" y="348"/>
                    </a:lnTo>
                    <a:lnTo>
                      <a:pt x="846" y="341"/>
                    </a:lnTo>
                    <a:lnTo>
                      <a:pt x="873" y="337"/>
                    </a:lnTo>
                    <a:lnTo>
                      <a:pt x="898" y="337"/>
                    </a:lnTo>
                    <a:lnTo>
                      <a:pt x="898" y="337"/>
                    </a:lnTo>
                    <a:lnTo>
                      <a:pt x="921" y="337"/>
                    </a:lnTo>
                    <a:lnTo>
                      <a:pt x="944" y="341"/>
                    </a:lnTo>
                    <a:lnTo>
                      <a:pt x="967" y="346"/>
                    </a:lnTo>
                    <a:lnTo>
                      <a:pt x="988" y="354"/>
                    </a:lnTo>
                    <a:lnTo>
                      <a:pt x="1008" y="362"/>
                    </a:lnTo>
                    <a:lnTo>
                      <a:pt x="1029" y="373"/>
                    </a:lnTo>
                    <a:lnTo>
                      <a:pt x="1048" y="385"/>
                    </a:lnTo>
                    <a:lnTo>
                      <a:pt x="1065" y="400"/>
                    </a:lnTo>
                    <a:lnTo>
                      <a:pt x="1065" y="400"/>
                    </a:lnTo>
                    <a:lnTo>
                      <a:pt x="1071" y="375"/>
                    </a:lnTo>
                    <a:lnTo>
                      <a:pt x="1077" y="350"/>
                    </a:lnTo>
                    <a:lnTo>
                      <a:pt x="1079" y="323"/>
                    </a:lnTo>
                    <a:lnTo>
                      <a:pt x="1081" y="294"/>
                    </a:lnTo>
                    <a:lnTo>
                      <a:pt x="1081" y="294"/>
                    </a:lnTo>
                    <a:lnTo>
                      <a:pt x="1079" y="260"/>
                    </a:lnTo>
                    <a:lnTo>
                      <a:pt x="1073" y="227"/>
                    </a:lnTo>
                    <a:lnTo>
                      <a:pt x="1067" y="198"/>
                    </a:lnTo>
                    <a:lnTo>
                      <a:pt x="1054" y="171"/>
                    </a:lnTo>
                    <a:lnTo>
                      <a:pt x="1042" y="144"/>
                    </a:lnTo>
                    <a:lnTo>
                      <a:pt x="1025" y="119"/>
                    </a:lnTo>
                    <a:lnTo>
                      <a:pt x="1008" y="98"/>
                    </a:lnTo>
                    <a:lnTo>
                      <a:pt x="988" y="77"/>
                    </a:lnTo>
                    <a:lnTo>
                      <a:pt x="967" y="60"/>
                    </a:lnTo>
                    <a:lnTo>
                      <a:pt x="944" y="44"/>
                    </a:lnTo>
                    <a:lnTo>
                      <a:pt x="921" y="31"/>
                    </a:lnTo>
                    <a:lnTo>
                      <a:pt x="898" y="21"/>
                    </a:lnTo>
                    <a:lnTo>
                      <a:pt x="873" y="10"/>
                    </a:lnTo>
                    <a:lnTo>
                      <a:pt x="848" y="4"/>
                    </a:lnTo>
                    <a:lnTo>
                      <a:pt x="825" y="2"/>
                    </a:lnTo>
                    <a:lnTo>
                      <a:pt x="800" y="0"/>
                    </a:lnTo>
                    <a:lnTo>
                      <a:pt x="800" y="0"/>
                    </a:lnTo>
                    <a:close/>
                    <a:moveTo>
                      <a:pt x="354" y="91"/>
                    </a:moveTo>
                    <a:lnTo>
                      <a:pt x="354" y="91"/>
                    </a:lnTo>
                    <a:lnTo>
                      <a:pt x="352" y="98"/>
                    </a:lnTo>
                    <a:lnTo>
                      <a:pt x="346" y="102"/>
                    </a:lnTo>
                    <a:lnTo>
                      <a:pt x="338" y="104"/>
                    </a:lnTo>
                    <a:lnTo>
                      <a:pt x="331" y="104"/>
                    </a:lnTo>
                    <a:lnTo>
                      <a:pt x="331" y="104"/>
                    </a:lnTo>
                    <a:lnTo>
                      <a:pt x="306" y="100"/>
                    </a:lnTo>
                    <a:lnTo>
                      <a:pt x="279" y="98"/>
                    </a:lnTo>
                    <a:lnTo>
                      <a:pt x="279" y="98"/>
                    </a:lnTo>
                    <a:lnTo>
                      <a:pt x="265" y="98"/>
                    </a:lnTo>
                    <a:lnTo>
                      <a:pt x="250" y="102"/>
                    </a:lnTo>
                    <a:lnTo>
                      <a:pt x="236" y="104"/>
                    </a:lnTo>
                    <a:lnTo>
                      <a:pt x="221" y="110"/>
                    </a:lnTo>
                    <a:lnTo>
                      <a:pt x="206" y="116"/>
                    </a:lnTo>
                    <a:lnTo>
                      <a:pt x="192" y="125"/>
                    </a:lnTo>
                    <a:lnTo>
                      <a:pt x="177" y="135"/>
                    </a:lnTo>
                    <a:lnTo>
                      <a:pt x="163" y="146"/>
                    </a:lnTo>
                    <a:lnTo>
                      <a:pt x="150" y="158"/>
                    </a:lnTo>
                    <a:lnTo>
                      <a:pt x="138" y="173"/>
                    </a:lnTo>
                    <a:lnTo>
                      <a:pt x="127" y="187"/>
                    </a:lnTo>
                    <a:lnTo>
                      <a:pt x="117" y="204"/>
                    </a:lnTo>
                    <a:lnTo>
                      <a:pt x="111" y="223"/>
                    </a:lnTo>
                    <a:lnTo>
                      <a:pt x="104" y="241"/>
                    </a:lnTo>
                    <a:lnTo>
                      <a:pt x="100" y="262"/>
                    </a:lnTo>
                    <a:lnTo>
                      <a:pt x="98" y="285"/>
                    </a:lnTo>
                    <a:lnTo>
                      <a:pt x="98" y="285"/>
                    </a:lnTo>
                    <a:lnTo>
                      <a:pt x="96" y="291"/>
                    </a:lnTo>
                    <a:lnTo>
                      <a:pt x="92" y="298"/>
                    </a:lnTo>
                    <a:lnTo>
                      <a:pt x="86" y="302"/>
                    </a:lnTo>
                    <a:lnTo>
                      <a:pt x="77" y="304"/>
                    </a:lnTo>
                    <a:lnTo>
                      <a:pt x="77" y="304"/>
                    </a:lnTo>
                    <a:lnTo>
                      <a:pt x="77" y="304"/>
                    </a:lnTo>
                    <a:lnTo>
                      <a:pt x="77" y="304"/>
                    </a:lnTo>
                    <a:lnTo>
                      <a:pt x="69" y="302"/>
                    </a:lnTo>
                    <a:lnTo>
                      <a:pt x="65" y="298"/>
                    </a:lnTo>
                    <a:lnTo>
                      <a:pt x="61" y="291"/>
                    </a:lnTo>
                    <a:lnTo>
                      <a:pt x="58" y="283"/>
                    </a:lnTo>
                    <a:lnTo>
                      <a:pt x="58" y="283"/>
                    </a:lnTo>
                    <a:lnTo>
                      <a:pt x="61" y="256"/>
                    </a:lnTo>
                    <a:lnTo>
                      <a:pt x="67" y="231"/>
                    </a:lnTo>
                    <a:lnTo>
                      <a:pt x="73" y="208"/>
                    </a:lnTo>
                    <a:lnTo>
                      <a:pt x="83" y="187"/>
                    </a:lnTo>
                    <a:lnTo>
                      <a:pt x="94" y="166"/>
                    </a:lnTo>
                    <a:lnTo>
                      <a:pt x="106" y="148"/>
                    </a:lnTo>
                    <a:lnTo>
                      <a:pt x="121" y="131"/>
                    </a:lnTo>
                    <a:lnTo>
                      <a:pt x="138" y="116"/>
                    </a:lnTo>
                    <a:lnTo>
                      <a:pt x="152" y="102"/>
                    </a:lnTo>
                    <a:lnTo>
                      <a:pt x="171" y="91"/>
                    </a:lnTo>
                    <a:lnTo>
                      <a:pt x="188" y="81"/>
                    </a:lnTo>
                    <a:lnTo>
                      <a:pt x="206" y="73"/>
                    </a:lnTo>
                    <a:lnTo>
                      <a:pt x="225" y="66"/>
                    </a:lnTo>
                    <a:lnTo>
                      <a:pt x="244" y="62"/>
                    </a:lnTo>
                    <a:lnTo>
                      <a:pt x="263" y="60"/>
                    </a:lnTo>
                    <a:lnTo>
                      <a:pt x="279" y="58"/>
                    </a:lnTo>
                    <a:lnTo>
                      <a:pt x="279" y="58"/>
                    </a:lnTo>
                    <a:lnTo>
                      <a:pt x="311" y="60"/>
                    </a:lnTo>
                    <a:lnTo>
                      <a:pt x="342" y="66"/>
                    </a:lnTo>
                    <a:lnTo>
                      <a:pt x="342" y="66"/>
                    </a:lnTo>
                    <a:lnTo>
                      <a:pt x="348" y="71"/>
                    </a:lnTo>
                    <a:lnTo>
                      <a:pt x="352" y="75"/>
                    </a:lnTo>
                    <a:lnTo>
                      <a:pt x="354" y="83"/>
                    </a:lnTo>
                    <a:lnTo>
                      <a:pt x="354" y="91"/>
                    </a:lnTo>
                    <a:lnTo>
                      <a:pt x="354" y="91"/>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grpSp>
        <p:grpSp>
          <p:nvGrpSpPr>
            <p:cNvPr id="39" name="组合 29">
              <a:extLst>
                <a:ext uri="{FF2B5EF4-FFF2-40B4-BE49-F238E27FC236}">
                  <a16:creationId xmlns:a16="http://schemas.microsoft.com/office/drawing/2014/main" id="{C8170B17-01F0-4C43-8A55-48CF3E92DE03}"/>
                </a:ext>
              </a:extLst>
            </p:cNvPr>
            <p:cNvGrpSpPr/>
            <p:nvPr/>
          </p:nvGrpSpPr>
          <p:grpSpPr>
            <a:xfrm>
              <a:off x="1408919" y="4965893"/>
              <a:ext cx="1029692" cy="883151"/>
              <a:chOff x="3675063" y="1296988"/>
              <a:chExt cx="1749425" cy="1473200"/>
            </a:xfrm>
          </p:grpSpPr>
          <p:sp>
            <p:nvSpPr>
              <p:cNvPr id="40" name="Freeform 17">
                <a:extLst>
                  <a:ext uri="{FF2B5EF4-FFF2-40B4-BE49-F238E27FC236}">
                    <a16:creationId xmlns:a16="http://schemas.microsoft.com/office/drawing/2014/main" id="{52700377-39C6-4BB6-945A-853DFE106ECC}"/>
                  </a:ext>
                </a:extLst>
              </p:cNvPr>
              <p:cNvSpPr>
                <a:spLocks/>
              </p:cNvSpPr>
              <p:nvPr/>
            </p:nvSpPr>
            <p:spPr bwMode="auto">
              <a:xfrm>
                <a:off x="4303713" y="1460500"/>
                <a:ext cx="503237" cy="501650"/>
              </a:xfrm>
              <a:custGeom>
                <a:avLst/>
                <a:gdLst>
                  <a:gd name="T0" fmla="*/ 317 w 317"/>
                  <a:gd name="T1" fmla="*/ 158 h 316"/>
                  <a:gd name="T2" fmla="*/ 312 w 317"/>
                  <a:gd name="T3" fmla="*/ 191 h 316"/>
                  <a:gd name="T4" fmla="*/ 304 w 317"/>
                  <a:gd name="T5" fmla="*/ 220 h 316"/>
                  <a:gd name="T6" fmla="*/ 290 w 317"/>
                  <a:gd name="T7" fmla="*/ 247 h 316"/>
                  <a:gd name="T8" fmla="*/ 271 w 317"/>
                  <a:gd name="T9" fmla="*/ 270 h 316"/>
                  <a:gd name="T10" fmla="*/ 246 w 317"/>
                  <a:gd name="T11" fmla="*/ 289 h 316"/>
                  <a:gd name="T12" fmla="*/ 219 w 317"/>
                  <a:gd name="T13" fmla="*/ 304 h 316"/>
                  <a:gd name="T14" fmla="*/ 190 w 317"/>
                  <a:gd name="T15" fmla="*/ 314 h 316"/>
                  <a:gd name="T16" fmla="*/ 158 w 317"/>
                  <a:gd name="T17" fmla="*/ 316 h 316"/>
                  <a:gd name="T18" fmla="*/ 142 w 317"/>
                  <a:gd name="T19" fmla="*/ 316 h 316"/>
                  <a:gd name="T20" fmla="*/ 110 w 317"/>
                  <a:gd name="T21" fmla="*/ 310 h 316"/>
                  <a:gd name="T22" fmla="*/ 83 w 317"/>
                  <a:gd name="T23" fmla="*/ 297 h 316"/>
                  <a:gd name="T24" fmla="*/ 56 w 317"/>
                  <a:gd name="T25" fmla="*/ 281 h 316"/>
                  <a:gd name="T26" fmla="*/ 35 w 317"/>
                  <a:gd name="T27" fmla="*/ 260 h 316"/>
                  <a:gd name="T28" fmla="*/ 19 w 317"/>
                  <a:gd name="T29" fmla="*/ 235 h 316"/>
                  <a:gd name="T30" fmla="*/ 6 w 317"/>
                  <a:gd name="T31" fmla="*/ 206 h 316"/>
                  <a:gd name="T32" fmla="*/ 0 w 317"/>
                  <a:gd name="T33" fmla="*/ 175 h 316"/>
                  <a:gd name="T34" fmla="*/ 0 w 317"/>
                  <a:gd name="T35" fmla="*/ 158 h 316"/>
                  <a:gd name="T36" fmla="*/ 2 w 317"/>
                  <a:gd name="T37" fmla="*/ 127 h 316"/>
                  <a:gd name="T38" fmla="*/ 12 w 317"/>
                  <a:gd name="T39" fmla="*/ 97 h 316"/>
                  <a:gd name="T40" fmla="*/ 27 w 317"/>
                  <a:gd name="T41" fmla="*/ 70 h 316"/>
                  <a:gd name="T42" fmla="*/ 46 w 317"/>
                  <a:gd name="T43" fmla="*/ 47 h 316"/>
                  <a:gd name="T44" fmla="*/ 69 w 317"/>
                  <a:gd name="T45" fmla="*/ 27 h 316"/>
                  <a:gd name="T46" fmla="*/ 96 w 317"/>
                  <a:gd name="T47" fmla="*/ 12 h 316"/>
                  <a:gd name="T48" fmla="*/ 125 w 317"/>
                  <a:gd name="T49" fmla="*/ 4 h 316"/>
                  <a:gd name="T50" fmla="*/ 158 w 317"/>
                  <a:gd name="T51" fmla="*/ 0 h 316"/>
                  <a:gd name="T52" fmla="*/ 175 w 317"/>
                  <a:gd name="T53" fmla="*/ 2 h 316"/>
                  <a:gd name="T54" fmla="*/ 204 w 317"/>
                  <a:gd name="T55" fmla="*/ 8 h 316"/>
                  <a:gd name="T56" fmla="*/ 233 w 317"/>
                  <a:gd name="T57" fmla="*/ 20 h 316"/>
                  <a:gd name="T58" fmla="*/ 258 w 317"/>
                  <a:gd name="T59" fmla="*/ 37 h 316"/>
                  <a:gd name="T60" fmla="*/ 279 w 317"/>
                  <a:gd name="T61" fmla="*/ 58 h 316"/>
                  <a:gd name="T62" fmla="*/ 298 w 317"/>
                  <a:gd name="T63" fmla="*/ 83 h 316"/>
                  <a:gd name="T64" fmla="*/ 308 w 317"/>
                  <a:gd name="T65" fmla="*/ 112 h 316"/>
                  <a:gd name="T66" fmla="*/ 315 w 317"/>
                  <a:gd name="T67" fmla="*/ 143 h 316"/>
                  <a:gd name="T68" fmla="*/ 317 w 317"/>
                  <a:gd name="T69" fmla="*/ 15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7" h="316">
                    <a:moveTo>
                      <a:pt x="317" y="158"/>
                    </a:moveTo>
                    <a:lnTo>
                      <a:pt x="317" y="158"/>
                    </a:lnTo>
                    <a:lnTo>
                      <a:pt x="315" y="175"/>
                    </a:lnTo>
                    <a:lnTo>
                      <a:pt x="312" y="191"/>
                    </a:lnTo>
                    <a:lnTo>
                      <a:pt x="308" y="206"/>
                    </a:lnTo>
                    <a:lnTo>
                      <a:pt x="304" y="220"/>
                    </a:lnTo>
                    <a:lnTo>
                      <a:pt x="298" y="235"/>
                    </a:lnTo>
                    <a:lnTo>
                      <a:pt x="290" y="247"/>
                    </a:lnTo>
                    <a:lnTo>
                      <a:pt x="279" y="260"/>
                    </a:lnTo>
                    <a:lnTo>
                      <a:pt x="271" y="270"/>
                    </a:lnTo>
                    <a:lnTo>
                      <a:pt x="258" y="281"/>
                    </a:lnTo>
                    <a:lnTo>
                      <a:pt x="246" y="289"/>
                    </a:lnTo>
                    <a:lnTo>
                      <a:pt x="233" y="297"/>
                    </a:lnTo>
                    <a:lnTo>
                      <a:pt x="219" y="304"/>
                    </a:lnTo>
                    <a:lnTo>
                      <a:pt x="204" y="310"/>
                    </a:lnTo>
                    <a:lnTo>
                      <a:pt x="190" y="314"/>
                    </a:lnTo>
                    <a:lnTo>
                      <a:pt x="175" y="316"/>
                    </a:lnTo>
                    <a:lnTo>
                      <a:pt x="158" y="316"/>
                    </a:lnTo>
                    <a:lnTo>
                      <a:pt x="158" y="316"/>
                    </a:lnTo>
                    <a:lnTo>
                      <a:pt x="142" y="316"/>
                    </a:lnTo>
                    <a:lnTo>
                      <a:pt x="125" y="314"/>
                    </a:lnTo>
                    <a:lnTo>
                      <a:pt x="110" y="310"/>
                    </a:lnTo>
                    <a:lnTo>
                      <a:pt x="96" y="304"/>
                    </a:lnTo>
                    <a:lnTo>
                      <a:pt x="83" y="297"/>
                    </a:lnTo>
                    <a:lnTo>
                      <a:pt x="69" y="289"/>
                    </a:lnTo>
                    <a:lnTo>
                      <a:pt x="56" y="281"/>
                    </a:lnTo>
                    <a:lnTo>
                      <a:pt x="46" y="270"/>
                    </a:lnTo>
                    <a:lnTo>
                      <a:pt x="35" y="260"/>
                    </a:lnTo>
                    <a:lnTo>
                      <a:pt x="27" y="247"/>
                    </a:lnTo>
                    <a:lnTo>
                      <a:pt x="19" y="235"/>
                    </a:lnTo>
                    <a:lnTo>
                      <a:pt x="12" y="220"/>
                    </a:lnTo>
                    <a:lnTo>
                      <a:pt x="6" y="206"/>
                    </a:lnTo>
                    <a:lnTo>
                      <a:pt x="2" y="191"/>
                    </a:lnTo>
                    <a:lnTo>
                      <a:pt x="0" y="175"/>
                    </a:lnTo>
                    <a:lnTo>
                      <a:pt x="0" y="158"/>
                    </a:lnTo>
                    <a:lnTo>
                      <a:pt x="0" y="158"/>
                    </a:lnTo>
                    <a:lnTo>
                      <a:pt x="0" y="143"/>
                    </a:lnTo>
                    <a:lnTo>
                      <a:pt x="2" y="127"/>
                    </a:lnTo>
                    <a:lnTo>
                      <a:pt x="6" y="112"/>
                    </a:lnTo>
                    <a:lnTo>
                      <a:pt x="12" y="97"/>
                    </a:lnTo>
                    <a:lnTo>
                      <a:pt x="19" y="83"/>
                    </a:lnTo>
                    <a:lnTo>
                      <a:pt x="27" y="70"/>
                    </a:lnTo>
                    <a:lnTo>
                      <a:pt x="35" y="58"/>
                    </a:lnTo>
                    <a:lnTo>
                      <a:pt x="46" y="47"/>
                    </a:lnTo>
                    <a:lnTo>
                      <a:pt x="56" y="37"/>
                    </a:lnTo>
                    <a:lnTo>
                      <a:pt x="69" y="27"/>
                    </a:lnTo>
                    <a:lnTo>
                      <a:pt x="83" y="20"/>
                    </a:lnTo>
                    <a:lnTo>
                      <a:pt x="96" y="12"/>
                    </a:lnTo>
                    <a:lnTo>
                      <a:pt x="110" y="8"/>
                    </a:lnTo>
                    <a:lnTo>
                      <a:pt x="125" y="4"/>
                    </a:lnTo>
                    <a:lnTo>
                      <a:pt x="142" y="2"/>
                    </a:lnTo>
                    <a:lnTo>
                      <a:pt x="158" y="0"/>
                    </a:lnTo>
                    <a:lnTo>
                      <a:pt x="158" y="0"/>
                    </a:lnTo>
                    <a:lnTo>
                      <a:pt x="175" y="2"/>
                    </a:lnTo>
                    <a:lnTo>
                      <a:pt x="190" y="4"/>
                    </a:lnTo>
                    <a:lnTo>
                      <a:pt x="204" y="8"/>
                    </a:lnTo>
                    <a:lnTo>
                      <a:pt x="219" y="12"/>
                    </a:lnTo>
                    <a:lnTo>
                      <a:pt x="233" y="20"/>
                    </a:lnTo>
                    <a:lnTo>
                      <a:pt x="246" y="27"/>
                    </a:lnTo>
                    <a:lnTo>
                      <a:pt x="258" y="37"/>
                    </a:lnTo>
                    <a:lnTo>
                      <a:pt x="271" y="47"/>
                    </a:lnTo>
                    <a:lnTo>
                      <a:pt x="279" y="58"/>
                    </a:lnTo>
                    <a:lnTo>
                      <a:pt x="290" y="70"/>
                    </a:lnTo>
                    <a:lnTo>
                      <a:pt x="298" y="83"/>
                    </a:lnTo>
                    <a:lnTo>
                      <a:pt x="304" y="97"/>
                    </a:lnTo>
                    <a:lnTo>
                      <a:pt x="308" y="112"/>
                    </a:lnTo>
                    <a:lnTo>
                      <a:pt x="312" y="127"/>
                    </a:lnTo>
                    <a:lnTo>
                      <a:pt x="315" y="143"/>
                    </a:lnTo>
                    <a:lnTo>
                      <a:pt x="317" y="158"/>
                    </a:lnTo>
                    <a:lnTo>
                      <a:pt x="317" y="158"/>
                    </a:lnTo>
                    <a:close/>
                  </a:path>
                </a:pathLst>
              </a:custGeom>
              <a:solidFill>
                <a:srgbClr val="25A4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41" name="Freeform 18">
                <a:extLst>
                  <a:ext uri="{FF2B5EF4-FFF2-40B4-BE49-F238E27FC236}">
                    <a16:creationId xmlns:a16="http://schemas.microsoft.com/office/drawing/2014/main" id="{C454E6CA-CBCD-4881-84BA-1993F944CFAA}"/>
                  </a:ext>
                </a:extLst>
              </p:cNvPr>
              <p:cNvSpPr>
                <a:spLocks/>
              </p:cNvSpPr>
              <p:nvPr/>
            </p:nvSpPr>
            <p:spPr bwMode="auto">
              <a:xfrm>
                <a:off x="4114800" y="2008188"/>
                <a:ext cx="882650" cy="762000"/>
              </a:xfrm>
              <a:custGeom>
                <a:avLst/>
                <a:gdLst>
                  <a:gd name="T0" fmla="*/ 377 w 556"/>
                  <a:gd name="T1" fmla="*/ 0 h 480"/>
                  <a:gd name="T2" fmla="*/ 277 w 556"/>
                  <a:gd name="T3" fmla="*/ 117 h 480"/>
                  <a:gd name="T4" fmla="*/ 179 w 556"/>
                  <a:gd name="T5" fmla="*/ 0 h 480"/>
                  <a:gd name="T6" fmla="*/ 179 w 556"/>
                  <a:gd name="T7" fmla="*/ 0 h 480"/>
                  <a:gd name="T8" fmla="*/ 161 w 556"/>
                  <a:gd name="T9" fmla="*/ 11 h 480"/>
                  <a:gd name="T10" fmla="*/ 142 w 556"/>
                  <a:gd name="T11" fmla="*/ 21 h 480"/>
                  <a:gd name="T12" fmla="*/ 123 w 556"/>
                  <a:gd name="T13" fmla="*/ 34 h 480"/>
                  <a:gd name="T14" fmla="*/ 106 w 556"/>
                  <a:gd name="T15" fmla="*/ 48 h 480"/>
                  <a:gd name="T16" fmla="*/ 92 w 556"/>
                  <a:gd name="T17" fmla="*/ 63 h 480"/>
                  <a:gd name="T18" fmla="*/ 77 w 556"/>
                  <a:gd name="T19" fmla="*/ 82 h 480"/>
                  <a:gd name="T20" fmla="*/ 63 w 556"/>
                  <a:gd name="T21" fmla="*/ 98 h 480"/>
                  <a:gd name="T22" fmla="*/ 50 w 556"/>
                  <a:gd name="T23" fmla="*/ 117 h 480"/>
                  <a:gd name="T24" fmla="*/ 40 w 556"/>
                  <a:gd name="T25" fmla="*/ 138 h 480"/>
                  <a:gd name="T26" fmla="*/ 29 w 556"/>
                  <a:gd name="T27" fmla="*/ 159 h 480"/>
                  <a:gd name="T28" fmla="*/ 21 w 556"/>
                  <a:gd name="T29" fmla="*/ 182 h 480"/>
                  <a:gd name="T30" fmla="*/ 15 w 556"/>
                  <a:gd name="T31" fmla="*/ 205 h 480"/>
                  <a:gd name="T32" fmla="*/ 9 w 556"/>
                  <a:gd name="T33" fmla="*/ 228 h 480"/>
                  <a:gd name="T34" fmla="*/ 4 w 556"/>
                  <a:gd name="T35" fmla="*/ 253 h 480"/>
                  <a:gd name="T36" fmla="*/ 2 w 556"/>
                  <a:gd name="T37" fmla="*/ 278 h 480"/>
                  <a:gd name="T38" fmla="*/ 0 w 556"/>
                  <a:gd name="T39" fmla="*/ 303 h 480"/>
                  <a:gd name="T40" fmla="*/ 0 w 556"/>
                  <a:gd name="T41" fmla="*/ 303 h 480"/>
                  <a:gd name="T42" fmla="*/ 2 w 556"/>
                  <a:gd name="T43" fmla="*/ 330 h 480"/>
                  <a:gd name="T44" fmla="*/ 4 w 556"/>
                  <a:gd name="T45" fmla="*/ 357 h 480"/>
                  <a:gd name="T46" fmla="*/ 4 w 556"/>
                  <a:gd name="T47" fmla="*/ 357 h 480"/>
                  <a:gd name="T48" fmla="*/ 29 w 556"/>
                  <a:gd name="T49" fmla="*/ 384 h 480"/>
                  <a:gd name="T50" fmla="*/ 57 w 556"/>
                  <a:gd name="T51" fmla="*/ 409 h 480"/>
                  <a:gd name="T52" fmla="*/ 88 w 556"/>
                  <a:gd name="T53" fmla="*/ 430 h 480"/>
                  <a:gd name="T54" fmla="*/ 121 w 556"/>
                  <a:gd name="T55" fmla="*/ 446 h 480"/>
                  <a:gd name="T56" fmla="*/ 156 w 556"/>
                  <a:gd name="T57" fmla="*/ 461 h 480"/>
                  <a:gd name="T58" fmla="*/ 196 w 556"/>
                  <a:gd name="T59" fmla="*/ 471 h 480"/>
                  <a:gd name="T60" fmla="*/ 236 w 556"/>
                  <a:gd name="T61" fmla="*/ 478 h 480"/>
                  <a:gd name="T62" fmla="*/ 279 w 556"/>
                  <a:gd name="T63" fmla="*/ 480 h 480"/>
                  <a:gd name="T64" fmla="*/ 279 w 556"/>
                  <a:gd name="T65" fmla="*/ 480 h 480"/>
                  <a:gd name="T66" fmla="*/ 321 w 556"/>
                  <a:gd name="T67" fmla="*/ 478 h 480"/>
                  <a:gd name="T68" fmla="*/ 361 w 556"/>
                  <a:gd name="T69" fmla="*/ 471 h 480"/>
                  <a:gd name="T70" fmla="*/ 400 w 556"/>
                  <a:gd name="T71" fmla="*/ 461 h 480"/>
                  <a:gd name="T72" fmla="*/ 436 w 556"/>
                  <a:gd name="T73" fmla="*/ 446 h 480"/>
                  <a:gd name="T74" fmla="*/ 471 w 556"/>
                  <a:gd name="T75" fmla="*/ 430 h 480"/>
                  <a:gd name="T76" fmla="*/ 500 w 556"/>
                  <a:gd name="T77" fmla="*/ 409 h 480"/>
                  <a:gd name="T78" fmla="*/ 529 w 556"/>
                  <a:gd name="T79" fmla="*/ 384 h 480"/>
                  <a:gd name="T80" fmla="*/ 552 w 556"/>
                  <a:gd name="T81" fmla="*/ 357 h 480"/>
                  <a:gd name="T82" fmla="*/ 552 w 556"/>
                  <a:gd name="T83" fmla="*/ 357 h 480"/>
                  <a:gd name="T84" fmla="*/ 556 w 556"/>
                  <a:gd name="T85" fmla="*/ 330 h 480"/>
                  <a:gd name="T86" fmla="*/ 556 w 556"/>
                  <a:gd name="T87" fmla="*/ 303 h 480"/>
                  <a:gd name="T88" fmla="*/ 556 w 556"/>
                  <a:gd name="T89" fmla="*/ 303 h 480"/>
                  <a:gd name="T90" fmla="*/ 556 w 556"/>
                  <a:gd name="T91" fmla="*/ 278 h 480"/>
                  <a:gd name="T92" fmla="*/ 552 w 556"/>
                  <a:gd name="T93" fmla="*/ 253 h 480"/>
                  <a:gd name="T94" fmla="*/ 548 w 556"/>
                  <a:gd name="T95" fmla="*/ 228 h 480"/>
                  <a:gd name="T96" fmla="*/ 544 w 556"/>
                  <a:gd name="T97" fmla="*/ 203 h 480"/>
                  <a:gd name="T98" fmla="*/ 536 w 556"/>
                  <a:gd name="T99" fmla="*/ 180 h 480"/>
                  <a:gd name="T100" fmla="*/ 527 w 556"/>
                  <a:gd name="T101" fmla="*/ 159 h 480"/>
                  <a:gd name="T102" fmla="*/ 517 w 556"/>
                  <a:gd name="T103" fmla="*/ 138 h 480"/>
                  <a:gd name="T104" fmla="*/ 506 w 556"/>
                  <a:gd name="T105" fmla="*/ 117 h 480"/>
                  <a:gd name="T106" fmla="*/ 494 w 556"/>
                  <a:gd name="T107" fmla="*/ 98 h 480"/>
                  <a:gd name="T108" fmla="*/ 479 w 556"/>
                  <a:gd name="T109" fmla="*/ 80 h 480"/>
                  <a:gd name="T110" fmla="*/ 465 w 556"/>
                  <a:gd name="T111" fmla="*/ 63 h 480"/>
                  <a:gd name="T112" fmla="*/ 450 w 556"/>
                  <a:gd name="T113" fmla="*/ 48 h 480"/>
                  <a:gd name="T114" fmla="*/ 434 w 556"/>
                  <a:gd name="T115" fmla="*/ 34 h 480"/>
                  <a:gd name="T116" fmla="*/ 415 w 556"/>
                  <a:gd name="T117" fmla="*/ 21 h 480"/>
                  <a:gd name="T118" fmla="*/ 396 w 556"/>
                  <a:gd name="T119" fmla="*/ 11 h 480"/>
                  <a:gd name="T120" fmla="*/ 377 w 556"/>
                  <a:gd name="T121" fmla="*/ 0 h 480"/>
                  <a:gd name="T122" fmla="*/ 377 w 556"/>
                  <a:gd name="T12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480">
                    <a:moveTo>
                      <a:pt x="377" y="0"/>
                    </a:moveTo>
                    <a:lnTo>
                      <a:pt x="277" y="117"/>
                    </a:lnTo>
                    <a:lnTo>
                      <a:pt x="179" y="0"/>
                    </a:lnTo>
                    <a:lnTo>
                      <a:pt x="179" y="0"/>
                    </a:lnTo>
                    <a:lnTo>
                      <a:pt x="161" y="11"/>
                    </a:lnTo>
                    <a:lnTo>
                      <a:pt x="142" y="21"/>
                    </a:lnTo>
                    <a:lnTo>
                      <a:pt x="123" y="34"/>
                    </a:lnTo>
                    <a:lnTo>
                      <a:pt x="106" y="48"/>
                    </a:lnTo>
                    <a:lnTo>
                      <a:pt x="92" y="63"/>
                    </a:lnTo>
                    <a:lnTo>
                      <a:pt x="77" y="82"/>
                    </a:lnTo>
                    <a:lnTo>
                      <a:pt x="63" y="98"/>
                    </a:lnTo>
                    <a:lnTo>
                      <a:pt x="50" y="117"/>
                    </a:lnTo>
                    <a:lnTo>
                      <a:pt x="40" y="138"/>
                    </a:lnTo>
                    <a:lnTo>
                      <a:pt x="29" y="159"/>
                    </a:lnTo>
                    <a:lnTo>
                      <a:pt x="21" y="182"/>
                    </a:lnTo>
                    <a:lnTo>
                      <a:pt x="15" y="205"/>
                    </a:lnTo>
                    <a:lnTo>
                      <a:pt x="9" y="228"/>
                    </a:lnTo>
                    <a:lnTo>
                      <a:pt x="4" y="253"/>
                    </a:lnTo>
                    <a:lnTo>
                      <a:pt x="2" y="278"/>
                    </a:lnTo>
                    <a:lnTo>
                      <a:pt x="0" y="303"/>
                    </a:lnTo>
                    <a:lnTo>
                      <a:pt x="0" y="303"/>
                    </a:lnTo>
                    <a:lnTo>
                      <a:pt x="2" y="330"/>
                    </a:lnTo>
                    <a:lnTo>
                      <a:pt x="4" y="357"/>
                    </a:lnTo>
                    <a:lnTo>
                      <a:pt x="4" y="357"/>
                    </a:lnTo>
                    <a:lnTo>
                      <a:pt x="29" y="384"/>
                    </a:lnTo>
                    <a:lnTo>
                      <a:pt x="57" y="409"/>
                    </a:lnTo>
                    <a:lnTo>
                      <a:pt x="88" y="430"/>
                    </a:lnTo>
                    <a:lnTo>
                      <a:pt x="121" y="446"/>
                    </a:lnTo>
                    <a:lnTo>
                      <a:pt x="156" y="461"/>
                    </a:lnTo>
                    <a:lnTo>
                      <a:pt x="196" y="471"/>
                    </a:lnTo>
                    <a:lnTo>
                      <a:pt x="236" y="478"/>
                    </a:lnTo>
                    <a:lnTo>
                      <a:pt x="279" y="480"/>
                    </a:lnTo>
                    <a:lnTo>
                      <a:pt x="279" y="480"/>
                    </a:lnTo>
                    <a:lnTo>
                      <a:pt x="321" y="478"/>
                    </a:lnTo>
                    <a:lnTo>
                      <a:pt x="361" y="471"/>
                    </a:lnTo>
                    <a:lnTo>
                      <a:pt x="400" y="461"/>
                    </a:lnTo>
                    <a:lnTo>
                      <a:pt x="436" y="446"/>
                    </a:lnTo>
                    <a:lnTo>
                      <a:pt x="471" y="430"/>
                    </a:lnTo>
                    <a:lnTo>
                      <a:pt x="500" y="409"/>
                    </a:lnTo>
                    <a:lnTo>
                      <a:pt x="529" y="384"/>
                    </a:lnTo>
                    <a:lnTo>
                      <a:pt x="552" y="357"/>
                    </a:lnTo>
                    <a:lnTo>
                      <a:pt x="552" y="357"/>
                    </a:lnTo>
                    <a:lnTo>
                      <a:pt x="556" y="330"/>
                    </a:lnTo>
                    <a:lnTo>
                      <a:pt x="556" y="303"/>
                    </a:lnTo>
                    <a:lnTo>
                      <a:pt x="556" y="303"/>
                    </a:lnTo>
                    <a:lnTo>
                      <a:pt x="556" y="278"/>
                    </a:lnTo>
                    <a:lnTo>
                      <a:pt x="552" y="253"/>
                    </a:lnTo>
                    <a:lnTo>
                      <a:pt x="548" y="228"/>
                    </a:lnTo>
                    <a:lnTo>
                      <a:pt x="544" y="203"/>
                    </a:lnTo>
                    <a:lnTo>
                      <a:pt x="536" y="180"/>
                    </a:lnTo>
                    <a:lnTo>
                      <a:pt x="527" y="159"/>
                    </a:lnTo>
                    <a:lnTo>
                      <a:pt x="517" y="138"/>
                    </a:lnTo>
                    <a:lnTo>
                      <a:pt x="506" y="117"/>
                    </a:lnTo>
                    <a:lnTo>
                      <a:pt x="494" y="98"/>
                    </a:lnTo>
                    <a:lnTo>
                      <a:pt x="479" y="80"/>
                    </a:lnTo>
                    <a:lnTo>
                      <a:pt x="465" y="63"/>
                    </a:lnTo>
                    <a:lnTo>
                      <a:pt x="450" y="48"/>
                    </a:lnTo>
                    <a:lnTo>
                      <a:pt x="434" y="34"/>
                    </a:lnTo>
                    <a:lnTo>
                      <a:pt x="415" y="21"/>
                    </a:lnTo>
                    <a:lnTo>
                      <a:pt x="396" y="11"/>
                    </a:lnTo>
                    <a:lnTo>
                      <a:pt x="377" y="0"/>
                    </a:lnTo>
                    <a:lnTo>
                      <a:pt x="377" y="0"/>
                    </a:lnTo>
                    <a:close/>
                  </a:path>
                </a:pathLst>
              </a:custGeom>
              <a:solidFill>
                <a:srgbClr val="25A4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42" name="Freeform 19">
                <a:extLst>
                  <a:ext uri="{FF2B5EF4-FFF2-40B4-BE49-F238E27FC236}">
                    <a16:creationId xmlns:a16="http://schemas.microsoft.com/office/drawing/2014/main" id="{63551F30-6543-47AA-A49B-016D5FCD5ABA}"/>
                  </a:ext>
                </a:extLst>
              </p:cNvPr>
              <p:cNvSpPr>
                <a:spLocks/>
              </p:cNvSpPr>
              <p:nvPr/>
            </p:nvSpPr>
            <p:spPr bwMode="auto">
              <a:xfrm>
                <a:off x="4789488" y="1296988"/>
                <a:ext cx="457200" cy="463550"/>
              </a:xfrm>
              <a:custGeom>
                <a:avLst/>
                <a:gdLst>
                  <a:gd name="T0" fmla="*/ 140 w 288"/>
                  <a:gd name="T1" fmla="*/ 0 h 292"/>
                  <a:gd name="T2" fmla="*/ 140 w 288"/>
                  <a:gd name="T3" fmla="*/ 0 h 292"/>
                  <a:gd name="T4" fmla="*/ 115 w 288"/>
                  <a:gd name="T5" fmla="*/ 3 h 292"/>
                  <a:gd name="T6" fmla="*/ 92 w 288"/>
                  <a:gd name="T7" fmla="*/ 7 h 292"/>
                  <a:gd name="T8" fmla="*/ 71 w 288"/>
                  <a:gd name="T9" fmla="*/ 17 h 292"/>
                  <a:gd name="T10" fmla="*/ 50 w 288"/>
                  <a:gd name="T11" fmla="*/ 30 h 292"/>
                  <a:gd name="T12" fmla="*/ 34 w 288"/>
                  <a:gd name="T13" fmla="*/ 46 h 292"/>
                  <a:gd name="T14" fmla="*/ 19 w 288"/>
                  <a:gd name="T15" fmla="*/ 65 h 292"/>
                  <a:gd name="T16" fmla="*/ 9 w 288"/>
                  <a:gd name="T17" fmla="*/ 86 h 292"/>
                  <a:gd name="T18" fmla="*/ 0 w 288"/>
                  <a:gd name="T19" fmla="*/ 109 h 292"/>
                  <a:gd name="T20" fmla="*/ 0 w 288"/>
                  <a:gd name="T21" fmla="*/ 109 h 292"/>
                  <a:gd name="T22" fmla="*/ 15 w 288"/>
                  <a:gd name="T23" fmla="*/ 123 h 292"/>
                  <a:gd name="T24" fmla="*/ 27 w 288"/>
                  <a:gd name="T25" fmla="*/ 140 h 292"/>
                  <a:gd name="T26" fmla="*/ 38 w 288"/>
                  <a:gd name="T27" fmla="*/ 159 h 292"/>
                  <a:gd name="T28" fmla="*/ 48 w 288"/>
                  <a:gd name="T29" fmla="*/ 178 h 292"/>
                  <a:gd name="T30" fmla="*/ 54 w 288"/>
                  <a:gd name="T31" fmla="*/ 196 h 292"/>
                  <a:gd name="T32" fmla="*/ 61 w 288"/>
                  <a:gd name="T33" fmla="*/ 217 h 292"/>
                  <a:gd name="T34" fmla="*/ 65 w 288"/>
                  <a:gd name="T35" fmla="*/ 240 h 292"/>
                  <a:gd name="T36" fmla="*/ 65 w 288"/>
                  <a:gd name="T37" fmla="*/ 261 h 292"/>
                  <a:gd name="T38" fmla="*/ 65 w 288"/>
                  <a:gd name="T39" fmla="*/ 261 h 292"/>
                  <a:gd name="T40" fmla="*/ 65 w 288"/>
                  <a:gd name="T41" fmla="*/ 271 h 292"/>
                  <a:gd name="T42" fmla="*/ 65 w 288"/>
                  <a:gd name="T43" fmla="*/ 271 h 292"/>
                  <a:gd name="T44" fmla="*/ 81 w 288"/>
                  <a:gd name="T45" fmla="*/ 280 h 292"/>
                  <a:gd name="T46" fmla="*/ 100 w 288"/>
                  <a:gd name="T47" fmla="*/ 286 h 292"/>
                  <a:gd name="T48" fmla="*/ 119 w 288"/>
                  <a:gd name="T49" fmla="*/ 290 h 292"/>
                  <a:gd name="T50" fmla="*/ 140 w 288"/>
                  <a:gd name="T51" fmla="*/ 292 h 292"/>
                  <a:gd name="T52" fmla="*/ 140 w 288"/>
                  <a:gd name="T53" fmla="*/ 292 h 292"/>
                  <a:gd name="T54" fmla="*/ 154 w 288"/>
                  <a:gd name="T55" fmla="*/ 292 h 292"/>
                  <a:gd name="T56" fmla="*/ 169 w 288"/>
                  <a:gd name="T57" fmla="*/ 290 h 292"/>
                  <a:gd name="T58" fmla="*/ 184 w 288"/>
                  <a:gd name="T59" fmla="*/ 286 h 292"/>
                  <a:gd name="T60" fmla="*/ 198 w 288"/>
                  <a:gd name="T61" fmla="*/ 282 h 292"/>
                  <a:gd name="T62" fmla="*/ 211 w 288"/>
                  <a:gd name="T63" fmla="*/ 275 h 292"/>
                  <a:gd name="T64" fmla="*/ 223 w 288"/>
                  <a:gd name="T65" fmla="*/ 267 h 292"/>
                  <a:gd name="T66" fmla="*/ 234 w 288"/>
                  <a:gd name="T67" fmla="*/ 259 h 292"/>
                  <a:gd name="T68" fmla="*/ 244 w 288"/>
                  <a:gd name="T69" fmla="*/ 250 h 292"/>
                  <a:gd name="T70" fmla="*/ 254 w 288"/>
                  <a:gd name="T71" fmla="*/ 240 h 292"/>
                  <a:gd name="T72" fmla="*/ 263 w 288"/>
                  <a:gd name="T73" fmla="*/ 228 h 292"/>
                  <a:gd name="T74" fmla="*/ 269 w 288"/>
                  <a:gd name="T75" fmla="*/ 215 h 292"/>
                  <a:gd name="T76" fmla="*/ 275 w 288"/>
                  <a:gd name="T77" fmla="*/ 203 h 292"/>
                  <a:gd name="T78" fmla="*/ 279 w 288"/>
                  <a:gd name="T79" fmla="*/ 190 h 292"/>
                  <a:gd name="T80" fmla="*/ 284 w 288"/>
                  <a:gd name="T81" fmla="*/ 175 h 292"/>
                  <a:gd name="T82" fmla="*/ 286 w 288"/>
                  <a:gd name="T83" fmla="*/ 161 h 292"/>
                  <a:gd name="T84" fmla="*/ 288 w 288"/>
                  <a:gd name="T85" fmla="*/ 146 h 292"/>
                  <a:gd name="T86" fmla="*/ 288 w 288"/>
                  <a:gd name="T87" fmla="*/ 146 h 292"/>
                  <a:gd name="T88" fmla="*/ 286 w 288"/>
                  <a:gd name="T89" fmla="*/ 132 h 292"/>
                  <a:gd name="T90" fmla="*/ 284 w 288"/>
                  <a:gd name="T91" fmla="*/ 117 h 292"/>
                  <a:gd name="T92" fmla="*/ 279 w 288"/>
                  <a:gd name="T93" fmla="*/ 103 h 292"/>
                  <a:gd name="T94" fmla="*/ 275 w 288"/>
                  <a:gd name="T95" fmla="*/ 90 h 292"/>
                  <a:gd name="T96" fmla="*/ 269 w 288"/>
                  <a:gd name="T97" fmla="*/ 75 h 292"/>
                  <a:gd name="T98" fmla="*/ 263 w 288"/>
                  <a:gd name="T99" fmla="*/ 65 h 292"/>
                  <a:gd name="T100" fmla="*/ 254 w 288"/>
                  <a:gd name="T101" fmla="*/ 53 h 292"/>
                  <a:gd name="T102" fmla="*/ 244 w 288"/>
                  <a:gd name="T103" fmla="*/ 42 h 292"/>
                  <a:gd name="T104" fmla="*/ 234 w 288"/>
                  <a:gd name="T105" fmla="*/ 34 h 292"/>
                  <a:gd name="T106" fmla="*/ 223 w 288"/>
                  <a:gd name="T107" fmla="*/ 25 h 292"/>
                  <a:gd name="T108" fmla="*/ 211 w 288"/>
                  <a:gd name="T109" fmla="*/ 17 h 292"/>
                  <a:gd name="T110" fmla="*/ 198 w 288"/>
                  <a:gd name="T111" fmla="*/ 11 h 292"/>
                  <a:gd name="T112" fmla="*/ 184 w 288"/>
                  <a:gd name="T113" fmla="*/ 7 h 292"/>
                  <a:gd name="T114" fmla="*/ 169 w 288"/>
                  <a:gd name="T115" fmla="*/ 3 h 292"/>
                  <a:gd name="T116" fmla="*/ 154 w 288"/>
                  <a:gd name="T117" fmla="*/ 0 h 292"/>
                  <a:gd name="T118" fmla="*/ 140 w 288"/>
                  <a:gd name="T119" fmla="*/ 0 h 292"/>
                  <a:gd name="T120" fmla="*/ 140 w 288"/>
                  <a:gd name="T1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8" h="292">
                    <a:moveTo>
                      <a:pt x="140" y="0"/>
                    </a:moveTo>
                    <a:lnTo>
                      <a:pt x="140" y="0"/>
                    </a:lnTo>
                    <a:lnTo>
                      <a:pt x="115" y="3"/>
                    </a:lnTo>
                    <a:lnTo>
                      <a:pt x="92" y="7"/>
                    </a:lnTo>
                    <a:lnTo>
                      <a:pt x="71" y="17"/>
                    </a:lnTo>
                    <a:lnTo>
                      <a:pt x="50" y="30"/>
                    </a:lnTo>
                    <a:lnTo>
                      <a:pt x="34" y="46"/>
                    </a:lnTo>
                    <a:lnTo>
                      <a:pt x="19" y="65"/>
                    </a:lnTo>
                    <a:lnTo>
                      <a:pt x="9" y="86"/>
                    </a:lnTo>
                    <a:lnTo>
                      <a:pt x="0" y="109"/>
                    </a:lnTo>
                    <a:lnTo>
                      <a:pt x="0" y="109"/>
                    </a:lnTo>
                    <a:lnTo>
                      <a:pt x="15" y="123"/>
                    </a:lnTo>
                    <a:lnTo>
                      <a:pt x="27" y="140"/>
                    </a:lnTo>
                    <a:lnTo>
                      <a:pt x="38" y="159"/>
                    </a:lnTo>
                    <a:lnTo>
                      <a:pt x="48" y="178"/>
                    </a:lnTo>
                    <a:lnTo>
                      <a:pt x="54" y="196"/>
                    </a:lnTo>
                    <a:lnTo>
                      <a:pt x="61" y="217"/>
                    </a:lnTo>
                    <a:lnTo>
                      <a:pt x="65" y="240"/>
                    </a:lnTo>
                    <a:lnTo>
                      <a:pt x="65" y="261"/>
                    </a:lnTo>
                    <a:lnTo>
                      <a:pt x="65" y="261"/>
                    </a:lnTo>
                    <a:lnTo>
                      <a:pt x="65" y="271"/>
                    </a:lnTo>
                    <a:lnTo>
                      <a:pt x="65" y="271"/>
                    </a:lnTo>
                    <a:lnTo>
                      <a:pt x="81" y="280"/>
                    </a:lnTo>
                    <a:lnTo>
                      <a:pt x="100" y="286"/>
                    </a:lnTo>
                    <a:lnTo>
                      <a:pt x="119" y="290"/>
                    </a:lnTo>
                    <a:lnTo>
                      <a:pt x="140" y="292"/>
                    </a:lnTo>
                    <a:lnTo>
                      <a:pt x="140" y="292"/>
                    </a:lnTo>
                    <a:lnTo>
                      <a:pt x="154" y="292"/>
                    </a:lnTo>
                    <a:lnTo>
                      <a:pt x="169" y="290"/>
                    </a:lnTo>
                    <a:lnTo>
                      <a:pt x="184" y="286"/>
                    </a:lnTo>
                    <a:lnTo>
                      <a:pt x="198" y="282"/>
                    </a:lnTo>
                    <a:lnTo>
                      <a:pt x="211" y="275"/>
                    </a:lnTo>
                    <a:lnTo>
                      <a:pt x="223" y="267"/>
                    </a:lnTo>
                    <a:lnTo>
                      <a:pt x="234" y="259"/>
                    </a:lnTo>
                    <a:lnTo>
                      <a:pt x="244" y="250"/>
                    </a:lnTo>
                    <a:lnTo>
                      <a:pt x="254" y="240"/>
                    </a:lnTo>
                    <a:lnTo>
                      <a:pt x="263" y="228"/>
                    </a:lnTo>
                    <a:lnTo>
                      <a:pt x="269" y="215"/>
                    </a:lnTo>
                    <a:lnTo>
                      <a:pt x="275" y="203"/>
                    </a:lnTo>
                    <a:lnTo>
                      <a:pt x="279" y="190"/>
                    </a:lnTo>
                    <a:lnTo>
                      <a:pt x="284" y="175"/>
                    </a:lnTo>
                    <a:lnTo>
                      <a:pt x="286" y="161"/>
                    </a:lnTo>
                    <a:lnTo>
                      <a:pt x="288" y="146"/>
                    </a:lnTo>
                    <a:lnTo>
                      <a:pt x="288" y="146"/>
                    </a:lnTo>
                    <a:lnTo>
                      <a:pt x="286" y="132"/>
                    </a:lnTo>
                    <a:lnTo>
                      <a:pt x="284" y="117"/>
                    </a:lnTo>
                    <a:lnTo>
                      <a:pt x="279" y="103"/>
                    </a:lnTo>
                    <a:lnTo>
                      <a:pt x="275" y="90"/>
                    </a:lnTo>
                    <a:lnTo>
                      <a:pt x="269" y="75"/>
                    </a:lnTo>
                    <a:lnTo>
                      <a:pt x="263" y="65"/>
                    </a:lnTo>
                    <a:lnTo>
                      <a:pt x="254" y="53"/>
                    </a:lnTo>
                    <a:lnTo>
                      <a:pt x="244" y="42"/>
                    </a:lnTo>
                    <a:lnTo>
                      <a:pt x="234" y="34"/>
                    </a:lnTo>
                    <a:lnTo>
                      <a:pt x="223" y="25"/>
                    </a:lnTo>
                    <a:lnTo>
                      <a:pt x="211" y="17"/>
                    </a:lnTo>
                    <a:lnTo>
                      <a:pt x="198" y="11"/>
                    </a:lnTo>
                    <a:lnTo>
                      <a:pt x="184" y="7"/>
                    </a:lnTo>
                    <a:lnTo>
                      <a:pt x="169" y="3"/>
                    </a:lnTo>
                    <a:lnTo>
                      <a:pt x="154" y="0"/>
                    </a:lnTo>
                    <a:lnTo>
                      <a:pt x="140" y="0"/>
                    </a:lnTo>
                    <a:lnTo>
                      <a:pt x="140" y="0"/>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43" name="Freeform 20">
                <a:extLst>
                  <a:ext uri="{FF2B5EF4-FFF2-40B4-BE49-F238E27FC236}">
                    <a16:creationId xmlns:a16="http://schemas.microsoft.com/office/drawing/2014/main" id="{C867E1F5-8ED2-42F9-9AC8-AB782AC2969F}"/>
                  </a:ext>
                </a:extLst>
              </p:cNvPr>
              <p:cNvSpPr>
                <a:spLocks/>
              </p:cNvSpPr>
              <p:nvPr/>
            </p:nvSpPr>
            <p:spPr bwMode="auto">
              <a:xfrm>
                <a:off x="3848100" y="1296988"/>
                <a:ext cx="458787" cy="463550"/>
              </a:xfrm>
              <a:custGeom>
                <a:avLst/>
                <a:gdLst>
                  <a:gd name="T0" fmla="*/ 231 w 289"/>
                  <a:gd name="T1" fmla="*/ 261 h 292"/>
                  <a:gd name="T2" fmla="*/ 231 w 289"/>
                  <a:gd name="T3" fmla="*/ 261 h 292"/>
                  <a:gd name="T4" fmla="*/ 233 w 289"/>
                  <a:gd name="T5" fmla="*/ 240 h 292"/>
                  <a:gd name="T6" fmla="*/ 235 w 289"/>
                  <a:gd name="T7" fmla="*/ 221 h 292"/>
                  <a:gd name="T8" fmla="*/ 241 w 289"/>
                  <a:gd name="T9" fmla="*/ 200 h 292"/>
                  <a:gd name="T10" fmla="*/ 247 w 289"/>
                  <a:gd name="T11" fmla="*/ 182 h 292"/>
                  <a:gd name="T12" fmla="*/ 256 w 289"/>
                  <a:gd name="T13" fmla="*/ 163 h 292"/>
                  <a:gd name="T14" fmla="*/ 266 w 289"/>
                  <a:gd name="T15" fmla="*/ 146 h 292"/>
                  <a:gd name="T16" fmla="*/ 277 w 289"/>
                  <a:gd name="T17" fmla="*/ 132 h 292"/>
                  <a:gd name="T18" fmla="*/ 289 w 289"/>
                  <a:gd name="T19" fmla="*/ 115 h 292"/>
                  <a:gd name="T20" fmla="*/ 289 w 289"/>
                  <a:gd name="T21" fmla="*/ 115 h 292"/>
                  <a:gd name="T22" fmla="*/ 283 w 289"/>
                  <a:gd name="T23" fmla="*/ 92 h 292"/>
                  <a:gd name="T24" fmla="*/ 272 w 289"/>
                  <a:gd name="T25" fmla="*/ 69 h 292"/>
                  <a:gd name="T26" fmla="*/ 258 w 289"/>
                  <a:gd name="T27" fmla="*/ 50 h 292"/>
                  <a:gd name="T28" fmla="*/ 239 w 289"/>
                  <a:gd name="T29" fmla="*/ 34 h 292"/>
                  <a:gd name="T30" fmla="*/ 218 w 289"/>
                  <a:gd name="T31" fmla="*/ 19 h 292"/>
                  <a:gd name="T32" fmla="*/ 197 w 289"/>
                  <a:gd name="T33" fmla="*/ 9 h 292"/>
                  <a:gd name="T34" fmla="*/ 172 w 289"/>
                  <a:gd name="T35" fmla="*/ 3 h 292"/>
                  <a:gd name="T36" fmla="*/ 147 w 289"/>
                  <a:gd name="T37" fmla="*/ 0 h 292"/>
                  <a:gd name="T38" fmla="*/ 147 w 289"/>
                  <a:gd name="T39" fmla="*/ 0 h 292"/>
                  <a:gd name="T40" fmla="*/ 131 w 289"/>
                  <a:gd name="T41" fmla="*/ 0 h 292"/>
                  <a:gd name="T42" fmla="*/ 116 w 289"/>
                  <a:gd name="T43" fmla="*/ 3 h 292"/>
                  <a:gd name="T44" fmla="*/ 104 w 289"/>
                  <a:gd name="T45" fmla="*/ 7 h 292"/>
                  <a:gd name="T46" fmla="*/ 89 w 289"/>
                  <a:gd name="T47" fmla="*/ 11 h 292"/>
                  <a:gd name="T48" fmla="*/ 77 w 289"/>
                  <a:gd name="T49" fmla="*/ 17 h 292"/>
                  <a:gd name="T50" fmla="*/ 64 w 289"/>
                  <a:gd name="T51" fmla="*/ 25 h 292"/>
                  <a:gd name="T52" fmla="*/ 54 w 289"/>
                  <a:gd name="T53" fmla="*/ 34 h 292"/>
                  <a:gd name="T54" fmla="*/ 43 w 289"/>
                  <a:gd name="T55" fmla="*/ 42 h 292"/>
                  <a:gd name="T56" fmla="*/ 33 w 289"/>
                  <a:gd name="T57" fmla="*/ 53 h 292"/>
                  <a:gd name="T58" fmla="*/ 25 w 289"/>
                  <a:gd name="T59" fmla="*/ 65 h 292"/>
                  <a:gd name="T60" fmla="*/ 18 w 289"/>
                  <a:gd name="T61" fmla="*/ 75 h 292"/>
                  <a:gd name="T62" fmla="*/ 12 w 289"/>
                  <a:gd name="T63" fmla="*/ 90 h 292"/>
                  <a:gd name="T64" fmla="*/ 6 w 289"/>
                  <a:gd name="T65" fmla="*/ 103 h 292"/>
                  <a:gd name="T66" fmla="*/ 4 w 289"/>
                  <a:gd name="T67" fmla="*/ 117 h 292"/>
                  <a:gd name="T68" fmla="*/ 2 w 289"/>
                  <a:gd name="T69" fmla="*/ 132 h 292"/>
                  <a:gd name="T70" fmla="*/ 0 w 289"/>
                  <a:gd name="T71" fmla="*/ 146 h 292"/>
                  <a:gd name="T72" fmla="*/ 0 w 289"/>
                  <a:gd name="T73" fmla="*/ 146 h 292"/>
                  <a:gd name="T74" fmla="*/ 2 w 289"/>
                  <a:gd name="T75" fmla="*/ 161 h 292"/>
                  <a:gd name="T76" fmla="*/ 4 w 289"/>
                  <a:gd name="T77" fmla="*/ 175 h 292"/>
                  <a:gd name="T78" fmla="*/ 6 w 289"/>
                  <a:gd name="T79" fmla="*/ 190 h 292"/>
                  <a:gd name="T80" fmla="*/ 12 w 289"/>
                  <a:gd name="T81" fmla="*/ 203 h 292"/>
                  <a:gd name="T82" fmla="*/ 18 w 289"/>
                  <a:gd name="T83" fmla="*/ 215 h 292"/>
                  <a:gd name="T84" fmla="*/ 25 w 289"/>
                  <a:gd name="T85" fmla="*/ 228 h 292"/>
                  <a:gd name="T86" fmla="*/ 33 w 289"/>
                  <a:gd name="T87" fmla="*/ 240 h 292"/>
                  <a:gd name="T88" fmla="*/ 43 w 289"/>
                  <a:gd name="T89" fmla="*/ 250 h 292"/>
                  <a:gd name="T90" fmla="*/ 54 w 289"/>
                  <a:gd name="T91" fmla="*/ 259 h 292"/>
                  <a:gd name="T92" fmla="*/ 64 w 289"/>
                  <a:gd name="T93" fmla="*/ 267 h 292"/>
                  <a:gd name="T94" fmla="*/ 77 w 289"/>
                  <a:gd name="T95" fmla="*/ 275 h 292"/>
                  <a:gd name="T96" fmla="*/ 89 w 289"/>
                  <a:gd name="T97" fmla="*/ 282 h 292"/>
                  <a:gd name="T98" fmla="*/ 104 w 289"/>
                  <a:gd name="T99" fmla="*/ 286 h 292"/>
                  <a:gd name="T100" fmla="*/ 116 w 289"/>
                  <a:gd name="T101" fmla="*/ 290 h 292"/>
                  <a:gd name="T102" fmla="*/ 131 w 289"/>
                  <a:gd name="T103" fmla="*/ 292 h 292"/>
                  <a:gd name="T104" fmla="*/ 147 w 289"/>
                  <a:gd name="T105" fmla="*/ 292 h 292"/>
                  <a:gd name="T106" fmla="*/ 147 w 289"/>
                  <a:gd name="T107" fmla="*/ 292 h 292"/>
                  <a:gd name="T108" fmla="*/ 170 w 289"/>
                  <a:gd name="T109" fmla="*/ 290 h 292"/>
                  <a:gd name="T110" fmla="*/ 191 w 289"/>
                  <a:gd name="T111" fmla="*/ 286 h 292"/>
                  <a:gd name="T112" fmla="*/ 212 w 289"/>
                  <a:gd name="T113" fmla="*/ 275 h 292"/>
                  <a:gd name="T114" fmla="*/ 233 w 289"/>
                  <a:gd name="T115" fmla="*/ 265 h 292"/>
                  <a:gd name="T116" fmla="*/ 233 w 289"/>
                  <a:gd name="T117" fmla="*/ 265 h 292"/>
                  <a:gd name="T118" fmla="*/ 231 w 289"/>
                  <a:gd name="T119" fmla="*/ 261 h 292"/>
                  <a:gd name="T120" fmla="*/ 231 w 289"/>
                  <a:gd name="T121" fmla="*/ 26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9" h="292">
                    <a:moveTo>
                      <a:pt x="231" y="261"/>
                    </a:moveTo>
                    <a:lnTo>
                      <a:pt x="231" y="261"/>
                    </a:lnTo>
                    <a:lnTo>
                      <a:pt x="233" y="240"/>
                    </a:lnTo>
                    <a:lnTo>
                      <a:pt x="235" y="221"/>
                    </a:lnTo>
                    <a:lnTo>
                      <a:pt x="241" y="200"/>
                    </a:lnTo>
                    <a:lnTo>
                      <a:pt x="247" y="182"/>
                    </a:lnTo>
                    <a:lnTo>
                      <a:pt x="256" y="163"/>
                    </a:lnTo>
                    <a:lnTo>
                      <a:pt x="266" y="146"/>
                    </a:lnTo>
                    <a:lnTo>
                      <a:pt x="277" y="132"/>
                    </a:lnTo>
                    <a:lnTo>
                      <a:pt x="289" y="115"/>
                    </a:lnTo>
                    <a:lnTo>
                      <a:pt x="289" y="115"/>
                    </a:lnTo>
                    <a:lnTo>
                      <a:pt x="283" y="92"/>
                    </a:lnTo>
                    <a:lnTo>
                      <a:pt x="272" y="69"/>
                    </a:lnTo>
                    <a:lnTo>
                      <a:pt x="258" y="50"/>
                    </a:lnTo>
                    <a:lnTo>
                      <a:pt x="239" y="34"/>
                    </a:lnTo>
                    <a:lnTo>
                      <a:pt x="218" y="19"/>
                    </a:lnTo>
                    <a:lnTo>
                      <a:pt x="197" y="9"/>
                    </a:lnTo>
                    <a:lnTo>
                      <a:pt x="172" y="3"/>
                    </a:lnTo>
                    <a:lnTo>
                      <a:pt x="147" y="0"/>
                    </a:lnTo>
                    <a:lnTo>
                      <a:pt x="147" y="0"/>
                    </a:lnTo>
                    <a:lnTo>
                      <a:pt x="131" y="0"/>
                    </a:lnTo>
                    <a:lnTo>
                      <a:pt x="116" y="3"/>
                    </a:lnTo>
                    <a:lnTo>
                      <a:pt x="104" y="7"/>
                    </a:lnTo>
                    <a:lnTo>
                      <a:pt x="89" y="11"/>
                    </a:lnTo>
                    <a:lnTo>
                      <a:pt x="77" y="17"/>
                    </a:lnTo>
                    <a:lnTo>
                      <a:pt x="64" y="25"/>
                    </a:lnTo>
                    <a:lnTo>
                      <a:pt x="54" y="34"/>
                    </a:lnTo>
                    <a:lnTo>
                      <a:pt x="43" y="42"/>
                    </a:lnTo>
                    <a:lnTo>
                      <a:pt x="33" y="53"/>
                    </a:lnTo>
                    <a:lnTo>
                      <a:pt x="25" y="65"/>
                    </a:lnTo>
                    <a:lnTo>
                      <a:pt x="18" y="75"/>
                    </a:lnTo>
                    <a:lnTo>
                      <a:pt x="12" y="90"/>
                    </a:lnTo>
                    <a:lnTo>
                      <a:pt x="6" y="103"/>
                    </a:lnTo>
                    <a:lnTo>
                      <a:pt x="4" y="117"/>
                    </a:lnTo>
                    <a:lnTo>
                      <a:pt x="2" y="132"/>
                    </a:lnTo>
                    <a:lnTo>
                      <a:pt x="0" y="146"/>
                    </a:lnTo>
                    <a:lnTo>
                      <a:pt x="0" y="146"/>
                    </a:lnTo>
                    <a:lnTo>
                      <a:pt x="2" y="161"/>
                    </a:lnTo>
                    <a:lnTo>
                      <a:pt x="4" y="175"/>
                    </a:lnTo>
                    <a:lnTo>
                      <a:pt x="6" y="190"/>
                    </a:lnTo>
                    <a:lnTo>
                      <a:pt x="12" y="203"/>
                    </a:lnTo>
                    <a:lnTo>
                      <a:pt x="18" y="215"/>
                    </a:lnTo>
                    <a:lnTo>
                      <a:pt x="25" y="228"/>
                    </a:lnTo>
                    <a:lnTo>
                      <a:pt x="33" y="240"/>
                    </a:lnTo>
                    <a:lnTo>
                      <a:pt x="43" y="250"/>
                    </a:lnTo>
                    <a:lnTo>
                      <a:pt x="54" y="259"/>
                    </a:lnTo>
                    <a:lnTo>
                      <a:pt x="64" y="267"/>
                    </a:lnTo>
                    <a:lnTo>
                      <a:pt x="77" y="275"/>
                    </a:lnTo>
                    <a:lnTo>
                      <a:pt x="89" y="282"/>
                    </a:lnTo>
                    <a:lnTo>
                      <a:pt x="104" y="286"/>
                    </a:lnTo>
                    <a:lnTo>
                      <a:pt x="116" y="290"/>
                    </a:lnTo>
                    <a:lnTo>
                      <a:pt x="131" y="292"/>
                    </a:lnTo>
                    <a:lnTo>
                      <a:pt x="147" y="292"/>
                    </a:lnTo>
                    <a:lnTo>
                      <a:pt x="147" y="292"/>
                    </a:lnTo>
                    <a:lnTo>
                      <a:pt x="170" y="290"/>
                    </a:lnTo>
                    <a:lnTo>
                      <a:pt x="191" y="286"/>
                    </a:lnTo>
                    <a:lnTo>
                      <a:pt x="212" y="275"/>
                    </a:lnTo>
                    <a:lnTo>
                      <a:pt x="233" y="265"/>
                    </a:lnTo>
                    <a:lnTo>
                      <a:pt x="233" y="265"/>
                    </a:lnTo>
                    <a:lnTo>
                      <a:pt x="231" y="261"/>
                    </a:lnTo>
                    <a:lnTo>
                      <a:pt x="231" y="261"/>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45" name="Freeform 21">
                <a:extLst>
                  <a:ext uri="{FF2B5EF4-FFF2-40B4-BE49-F238E27FC236}">
                    <a16:creationId xmlns:a16="http://schemas.microsoft.com/office/drawing/2014/main" id="{D3468FA2-A43C-4450-BD40-EC7786921DD5}"/>
                  </a:ext>
                </a:extLst>
              </p:cNvPr>
              <p:cNvSpPr>
                <a:spLocks/>
              </p:cNvSpPr>
              <p:nvPr/>
            </p:nvSpPr>
            <p:spPr bwMode="auto">
              <a:xfrm>
                <a:off x="4792663" y="1803400"/>
                <a:ext cx="631825" cy="701675"/>
              </a:xfrm>
              <a:custGeom>
                <a:avLst/>
                <a:gdLst>
                  <a:gd name="T0" fmla="*/ 232 w 398"/>
                  <a:gd name="T1" fmla="*/ 0 h 442"/>
                  <a:gd name="T2" fmla="*/ 140 w 398"/>
                  <a:gd name="T3" fmla="*/ 109 h 442"/>
                  <a:gd name="T4" fmla="*/ 52 w 398"/>
                  <a:gd name="T5" fmla="*/ 6 h 442"/>
                  <a:gd name="T6" fmla="*/ 52 w 398"/>
                  <a:gd name="T7" fmla="*/ 6 h 442"/>
                  <a:gd name="T8" fmla="*/ 44 w 398"/>
                  <a:gd name="T9" fmla="*/ 31 h 442"/>
                  <a:gd name="T10" fmla="*/ 32 w 398"/>
                  <a:gd name="T11" fmla="*/ 54 h 442"/>
                  <a:gd name="T12" fmla="*/ 17 w 398"/>
                  <a:gd name="T13" fmla="*/ 75 h 442"/>
                  <a:gd name="T14" fmla="*/ 0 w 398"/>
                  <a:gd name="T15" fmla="*/ 94 h 442"/>
                  <a:gd name="T16" fmla="*/ 0 w 398"/>
                  <a:gd name="T17" fmla="*/ 94 h 442"/>
                  <a:gd name="T18" fmla="*/ 21 w 398"/>
                  <a:gd name="T19" fmla="*/ 106 h 442"/>
                  <a:gd name="T20" fmla="*/ 40 w 398"/>
                  <a:gd name="T21" fmla="*/ 121 h 442"/>
                  <a:gd name="T22" fmla="*/ 59 w 398"/>
                  <a:gd name="T23" fmla="*/ 136 h 442"/>
                  <a:gd name="T24" fmla="*/ 77 w 398"/>
                  <a:gd name="T25" fmla="*/ 152 h 442"/>
                  <a:gd name="T26" fmla="*/ 92 w 398"/>
                  <a:gd name="T27" fmla="*/ 171 h 442"/>
                  <a:gd name="T28" fmla="*/ 109 w 398"/>
                  <a:gd name="T29" fmla="*/ 190 h 442"/>
                  <a:gd name="T30" fmla="*/ 121 w 398"/>
                  <a:gd name="T31" fmla="*/ 211 h 442"/>
                  <a:gd name="T32" fmla="*/ 134 w 398"/>
                  <a:gd name="T33" fmla="*/ 232 h 442"/>
                  <a:gd name="T34" fmla="*/ 146 w 398"/>
                  <a:gd name="T35" fmla="*/ 254 h 442"/>
                  <a:gd name="T36" fmla="*/ 157 w 398"/>
                  <a:gd name="T37" fmla="*/ 277 h 442"/>
                  <a:gd name="T38" fmla="*/ 165 w 398"/>
                  <a:gd name="T39" fmla="*/ 300 h 442"/>
                  <a:gd name="T40" fmla="*/ 171 w 398"/>
                  <a:gd name="T41" fmla="*/ 325 h 442"/>
                  <a:gd name="T42" fmla="*/ 177 w 398"/>
                  <a:gd name="T43" fmla="*/ 352 h 442"/>
                  <a:gd name="T44" fmla="*/ 182 w 398"/>
                  <a:gd name="T45" fmla="*/ 377 h 442"/>
                  <a:gd name="T46" fmla="*/ 184 w 398"/>
                  <a:gd name="T47" fmla="*/ 404 h 442"/>
                  <a:gd name="T48" fmla="*/ 184 w 398"/>
                  <a:gd name="T49" fmla="*/ 432 h 442"/>
                  <a:gd name="T50" fmla="*/ 184 w 398"/>
                  <a:gd name="T51" fmla="*/ 432 h 442"/>
                  <a:gd name="T52" fmla="*/ 184 w 398"/>
                  <a:gd name="T53" fmla="*/ 442 h 442"/>
                  <a:gd name="T54" fmla="*/ 184 w 398"/>
                  <a:gd name="T55" fmla="*/ 442 h 442"/>
                  <a:gd name="T56" fmla="*/ 217 w 398"/>
                  <a:gd name="T57" fmla="*/ 436 h 442"/>
                  <a:gd name="T58" fmla="*/ 246 w 398"/>
                  <a:gd name="T59" fmla="*/ 427 h 442"/>
                  <a:gd name="T60" fmla="*/ 277 w 398"/>
                  <a:gd name="T61" fmla="*/ 417 h 442"/>
                  <a:gd name="T62" fmla="*/ 304 w 398"/>
                  <a:gd name="T63" fmla="*/ 404 h 442"/>
                  <a:gd name="T64" fmla="*/ 329 w 398"/>
                  <a:gd name="T65" fmla="*/ 388 h 442"/>
                  <a:gd name="T66" fmla="*/ 352 w 398"/>
                  <a:gd name="T67" fmla="*/ 371 h 442"/>
                  <a:gd name="T68" fmla="*/ 375 w 398"/>
                  <a:gd name="T69" fmla="*/ 352 h 442"/>
                  <a:gd name="T70" fmla="*/ 394 w 398"/>
                  <a:gd name="T71" fmla="*/ 329 h 442"/>
                  <a:gd name="T72" fmla="*/ 394 w 398"/>
                  <a:gd name="T73" fmla="*/ 329 h 442"/>
                  <a:gd name="T74" fmla="*/ 396 w 398"/>
                  <a:gd name="T75" fmla="*/ 304 h 442"/>
                  <a:gd name="T76" fmla="*/ 398 w 398"/>
                  <a:gd name="T77" fmla="*/ 279 h 442"/>
                  <a:gd name="T78" fmla="*/ 398 w 398"/>
                  <a:gd name="T79" fmla="*/ 279 h 442"/>
                  <a:gd name="T80" fmla="*/ 396 w 398"/>
                  <a:gd name="T81" fmla="*/ 254 h 442"/>
                  <a:gd name="T82" fmla="*/ 394 w 398"/>
                  <a:gd name="T83" fmla="*/ 232 h 442"/>
                  <a:gd name="T84" fmla="*/ 390 w 398"/>
                  <a:gd name="T85" fmla="*/ 209 h 442"/>
                  <a:gd name="T86" fmla="*/ 386 w 398"/>
                  <a:gd name="T87" fmla="*/ 188 h 442"/>
                  <a:gd name="T88" fmla="*/ 377 w 398"/>
                  <a:gd name="T89" fmla="*/ 167 h 442"/>
                  <a:gd name="T90" fmla="*/ 371 w 398"/>
                  <a:gd name="T91" fmla="*/ 146 h 442"/>
                  <a:gd name="T92" fmla="*/ 361 w 398"/>
                  <a:gd name="T93" fmla="*/ 127 h 442"/>
                  <a:gd name="T94" fmla="*/ 350 w 398"/>
                  <a:gd name="T95" fmla="*/ 109 h 442"/>
                  <a:gd name="T96" fmla="*/ 340 w 398"/>
                  <a:gd name="T97" fmla="*/ 90 h 442"/>
                  <a:gd name="T98" fmla="*/ 327 w 398"/>
                  <a:gd name="T99" fmla="*/ 73 h 442"/>
                  <a:gd name="T100" fmla="*/ 313 w 398"/>
                  <a:gd name="T101" fmla="*/ 59 h 442"/>
                  <a:gd name="T102" fmla="*/ 298 w 398"/>
                  <a:gd name="T103" fmla="*/ 44 h 442"/>
                  <a:gd name="T104" fmla="*/ 284 w 398"/>
                  <a:gd name="T105" fmla="*/ 31 h 442"/>
                  <a:gd name="T106" fmla="*/ 267 w 398"/>
                  <a:gd name="T107" fmla="*/ 19 h 442"/>
                  <a:gd name="T108" fmla="*/ 250 w 398"/>
                  <a:gd name="T109" fmla="*/ 9 h 442"/>
                  <a:gd name="T110" fmla="*/ 232 w 398"/>
                  <a:gd name="T111" fmla="*/ 0 h 442"/>
                  <a:gd name="T112" fmla="*/ 232 w 398"/>
                  <a:gd name="T11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8" h="442">
                    <a:moveTo>
                      <a:pt x="232" y="0"/>
                    </a:moveTo>
                    <a:lnTo>
                      <a:pt x="140" y="109"/>
                    </a:lnTo>
                    <a:lnTo>
                      <a:pt x="52" y="6"/>
                    </a:lnTo>
                    <a:lnTo>
                      <a:pt x="52" y="6"/>
                    </a:lnTo>
                    <a:lnTo>
                      <a:pt x="44" y="31"/>
                    </a:lnTo>
                    <a:lnTo>
                      <a:pt x="32" y="54"/>
                    </a:lnTo>
                    <a:lnTo>
                      <a:pt x="17" y="75"/>
                    </a:lnTo>
                    <a:lnTo>
                      <a:pt x="0" y="94"/>
                    </a:lnTo>
                    <a:lnTo>
                      <a:pt x="0" y="94"/>
                    </a:lnTo>
                    <a:lnTo>
                      <a:pt x="21" y="106"/>
                    </a:lnTo>
                    <a:lnTo>
                      <a:pt x="40" y="121"/>
                    </a:lnTo>
                    <a:lnTo>
                      <a:pt x="59" y="136"/>
                    </a:lnTo>
                    <a:lnTo>
                      <a:pt x="77" y="152"/>
                    </a:lnTo>
                    <a:lnTo>
                      <a:pt x="92" y="171"/>
                    </a:lnTo>
                    <a:lnTo>
                      <a:pt x="109" y="190"/>
                    </a:lnTo>
                    <a:lnTo>
                      <a:pt x="121" y="211"/>
                    </a:lnTo>
                    <a:lnTo>
                      <a:pt x="134" y="232"/>
                    </a:lnTo>
                    <a:lnTo>
                      <a:pt x="146" y="254"/>
                    </a:lnTo>
                    <a:lnTo>
                      <a:pt x="157" y="277"/>
                    </a:lnTo>
                    <a:lnTo>
                      <a:pt x="165" y="300"/>
                    </a:lnTo>
                    <a:lnTo>
                      <a:pt x="171" y="325"/>
                    </a:lnTo>
                    <a:lnTo>
                      <a:pt x="177" y="352"/>
                    </a:lnTo>
                    <a:lnTo>
                      <a:pt x="182" y="377"/>
                    </a:lnTo>
                    <a:lnTo>
                      <a:pt x="184" y="404"/>
                    </a:lnTo>
                    <a:lnTo>
                      <a:pt x="184" y="432"/>
                    </a:lnTo>
                    <a:lnTo>
                      <a:pt x="184" y="432"/>
                    </a:lnTo>
                    <a:lnTo>
                      <a:pt x="184" y="442"/>
                    </a:lnTo>
                    <a:lnTo>
                      <a:pt x="184" y="442"/>
                    </a:lnTo>
                    <a:lnTo>
                      <a:pt x="217" y="436"/>
                    </a:lnTo>
                    <a:lnTo>
                      <a:pt x="246" y="427"/>
                    </a:lnTo>
                    <a:lnTo>
                      <a:pt x="277" y="417"/>
                    </a:lnTo>
                    <a:lnTo>
                      <a:pt x="304" y="404"/>
                    </a:lnTo>
                    <a:lnTo>
                      <a:pt x="329" y="388"/>
                    </a:lnTo>
                    <a:lnTo>
                      <a:pt x="352" y="371"/>
                    </a:lnTo>
                    <a:lnTo>
                      <a:pt x="375" y="352"/>
                    </a:lnTo>
                    <a:lnTo>
                      <a:pt x="394" y="329"/>
                    </a:lnTo>
                    <a:lnTo>
                      <a:pt x="394" y="329"/>
                    </a:lnTo>
                    <a:lnTo>
                      <a:pt x="396" y="304"/>
                    </a:lnTo>
                    <a:lnTo>
                      <a:pt x="398" y="279"/>
                    </a:lnTo>
                    <a:lnTo>
                      <a:pt x="398" y="279"/>
                    </a:lnTo>
                    <a:lnTo>
                      <a:pt x="396" y="254"/>
                    </a:lnTo>
                    <a:lnTo>
                      <a:pt x="394" y="232"/>
                    </a:lnTo>
                    <a:lnTo>
                      <a:pt x="390" y="209"/>
                    </a:lnTo>
                    <a:lnTo>
                      <a:pt x="386" y="188"/>
                    </a:lnTo>
                    <a:lnTo>
                      <a:pt x="377" y="167"/>
                    </a:lnTo>
                    <a:lnTo>
                      <a:pt x="371" y="146"/>
                    </a:lnTo>
                    <a:lnTo>
                      <a:pt x="361" y="127"/>
                    </a:lnTo>
                    <a:lnTo>
                      <a:pt x="350" y="109"/>
                    </a:lnTo>
                    <a:lnTo>
                      <a:pt x="340" y="90"/>
                    </a:lnTo>
                    <a:lnTo>
                      <a:pt x="327" y="73"/>
                    </a:lnTo>
                    <a:lnTo>
                      <a:pt x="313" y="59"/>
                    </a:lnTo>
                    <a:lnTo>
                      <a:pt x="298" y="44"/>
                    </a:lnTo>
                    <a:lnTo>
                      <a:pt x="284" y="31"/>
                    </a:lnTo>
                    <a:lnTo>
                      <a:pt x="267" y="19"/>
                    </a:lnTo>
                    <a:lnTo>
                      <a:pt x="250" y="9"/>
                    </a:lnTo>
                    <a:lnTo>
                      <a:pt x="232" y="0"/>
                    </a:lnTo>
                    <a:lnTo>
                      <a:pt x="232" y="0"/>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sp>
            <p:nvSpPr>
              <p:cNvPr id="46" name="Freeform 22">
                <a:extLst>
                  <a:ext uri="{FF2B5EF4-FFF2-40B4-BE49-F238E27FC236}">
                    <a16:creationId xmlns:a16="http://schemas.microsoft.com/office/drawing/2014/main" id="{AA16496E-FB38-4906-9201-A0B8E54B8FED}"/>
                  </a:ext>
                </a:extLst>
              </p:cNvPr>
              <p:cNvSpPr>
                <a:spLocks/>
              </p:cNvSpPr>
              <p:nvPr/>
            </p:nvSpPr>
            <p:spPr bwMode="auto">
              <a:xfrm>
                <a:off x="3675063" y="1803400"/>
                <a:ext cx="641350" cy="701675"/>
              </a:xfrm>
              <a:custGeom>
                <a:avLst/>
                <a:gdLst>
                  <a:gd name="T0" fmla="*/ 223 w 404"/>
                  <a:gd name="T1" fmla="*/ 432 h 442"/>
                  <a:gd name="T2" fmla="*/ 223 w 404"/>
                  <a:gd name="T3" fmla="*/ 432 h 442"/>
                  <a:gd name="T4" fmla="*/ 223 w 404"/>
                  <a:gd name="T5" fmla="*/ 404 h 442"/>
                  <a:gd name="T6" fmla="*/ 227 w 404"/>
                  <a:gd name="T7" fmla="*/ 377 h 442"/>
                  <a:gd name="T8" fmla="*/ 231 w 404"/>
                  <a:gd name="T9" fmla="*/ 352 h 442"/>
                  <a:gd name="T10" fmla="*/ 236 w 404"/>
                  <a:gd name="T11" fmla="*/ 327 h 442"/>
                  <a:gd name="T12" fmla="*/ 244 w 404"/>
                  <a:gd name="T13" fmla="*/ 302 h 442"/>
                  <a:gd name="T14" fmla="*/ 252 w 404"/>
                  <a:gd name="T15" fmla="*/ 277 h 442"/>
                  <a:gd name="T16" fmla="*/ 261 w 404"/>
                  <a:gd name="T17" fmla="*/ 254 h 442"/>
                  <a:gd name="T18" fmla="*/ 273 w 404"/>
                  <a:gd name="T19" fmla="*/ 234 h 442"/>
                  <a:gd name="T20" fmla="*/ 286 w 404"/>
                  <a:gd name="T21" fmla="*/ 211 h 442"/>
                  <a:gd name="T22" fmla="*/ 298 w 404"/>
                  <a:gd name="T23" fmla="*/ 192 h 442"/>
                  <a:gd name="T24" fmla="*/ 313 w 404"/>
                  <a:gd name="T25" fmla="*/ 171 h 442"/>
                  <a:gd name="T26" fmla="*/ 329 w 404"/>
                  <a:gd name="T27" fmla="*/ 154 h 442"/>
                  <a:gd name="T28" fmla="*/ 348 w 404"/>
                  <a:gd name="T29" fmla="*/ 138 h 442"/>
                  <a:gd name="T30" fmla="*/ 365 w 404"/>
                  <a:gd name="T31" fmla="*/ 121 h 442"/>
                  <a:gd name="T32" fmla="*/ 386 w 404"/>
                  <a:gd name="T33" fmla="*/ 106 h 442"/>
                  <a:gd name="T34" fmla="*/ 404 w 404"/>
                  <a:gd name="T35" fmla="*/ 94 h 442"/>
                  <a:gd name="T36" fmla="*/ 404 w 404"/>
                  <a:gd name="T37" fmla="*/ 94 h 442"/>
                  <a:gd name="T38" fmla="*/ 388 w 404"/>
                  <a:gd name="T39" fmla="*/ 73 h 442"/>
                  <a:gd name="T40" fmla="*/ 371 w 404"/>
                  <a:gd name="T41" fmla="*/ 52 h 442"/>
                  <a:gd name="T42" fmla="*/ 358 w 404"/>
                  <a:gd name="T43" fmla="*/ 27 h 442"/>
                  <a:gd name="T44" fmla="*/ 348 w 404"/>
                  <a:gd name="T45" fmla="*/ 0 h 442"/>
                  <a:gd name="T46" fmla="*/ 348 w 404"/>
                  <a:gd name="T47" fmla="*/ 0 h 442"/>
                  <a:gd name="T48" fmla="*/ 256 w 404"/>
                  <a:gd name="T49" fmla="*/ 109 h 442"/>
                  <a:gd name="T50" fmla="*/ 165 w 404"/>
                  <a:gd name="T51" fmla="*/ 0 h 442"/>
                  <a:gd name="T52" fmla="*/ 165 w 404"/>
                  <a:gd name="T53" fmla="*/ 0 h 442"/>
                  <a:gd name="T54" fmla="*/ 148 w 404"/>
                  <a:gd name="T55" fmla="*/ 9 h 442"/>
                  <a:gd name="T56" fmla="*/ 129 w 404"/>
                  <a:gd name="T57" fmla="*/ 19 h 442"/>
                  <a:gd name="T58" fmla="*/ 115 w 404"/>
                  <a:gd name="T59" fmla="*/ 31 h 442"/>
                  <a:gd name="T60" fmla="*/ 98 w 404"/>
                  <a:gd name="T61" fmla="*/ 44 h 442"/>
                  <a:gd name="T62" fmla="*/ 84 w 404"/>
                  <a:gd name="T63" fmla="*/ 59 h 442"/>
                  <a:gd name="T64" fmla="*/ 71 w 404"/>
                  <a:gd name="T65" fmla="*/ 73 h 442"/>
                  <a:gd name="T66" fmla="*/ 59 w 404"/>
                  <a:gd name="T67" fmla="*/ 90 h 442"/>
                  <a:gd name="T68" fmla="*/ 46 w 404"/>
                  <a:gd name="T69" fmla="*/ 109 h 442"/>
                  <a:gd name="T70" fmla="*/ 36 w 404"/>
                  <a:gd name="T71" fmla="*/ 127 h 442"/>
                  <a:gd name="T72" fmla="*/ 27 w 404"/>
                  <a:gd name="T73" fmla="*/ 146 h 442"/>
                  <a:gd name="T74" fmla="*/ 19 w 404"/>
                  <a:gd name="T75" fmla="*/ 167 h 442"/>
                  <a:gd name="T76" fmla="*/ 13 w 404"/>
                  <a:gd name="T77" fmla="*/ 188 h 442"/>
                  <a:gd name="T78" fmla="*/ 6 w 404"/>
                  <a:gd name="T79" fmla="*/ 211 h 442"/>
                  <a:gd name="T80" fmla="*/ 4 w 404"/>
                  <a:gd name="T81" fmla="*/ 232 h 442"/>
                  <a:gd name="T82" fmla="*/ 0 w 404"/>
                  <a:gd name="T83" fmla="*/ 254 h 442"/>
                  <a:gd name="T84" fmla="*/ 0 w 404"/>
                  <a:gd name="T85" fmla="*/ 279 h 442"/>
                  <a:gd name="T86" fmla="*/ 0 w 404"/>
                  <a:gd name="T87" fmla="*/ 279 h 442"/>
                  <a:gd name="T88" fmla="*/ 2 w 404"/>
                  <a:gd name="T89" fmla="*/ 304 h 442"/>
                  <a:gd name="T90" fmla="*/ 4 w 404"/>
                  <a:gd name="T91" fmla="*/ 329 h 442"/>
                  <a:gd name="T92" fmla="*/ 4 w 404"/>
                  <a:gd name="T93" fmla="*/ 329 h 442"/>
                  <a:gd name="T94" fmla="*/ 23 w 404"/>
                  <a:gd name="T95" fmla="*/ 352 h 442"/>
                  <a:gd name="T96" fmla="*/ 46 w 404"/>
                  <a:gd name="T97" fmla="*/ 373 h 442"/>
                  <a:gd name="T98" fmla="*/ 71 w 404"/>
                  <a:gd name="T99" fmla="*/ 390 h 442"/>
                  <a:gd name="T100" fmla="*/ 98 w 404"/>
                  <a:gd name="T101" fmla="*/ 407 h 442"/>
                  <a:gd name="T102" fmla="*/ 127 w 404"/>
                  <a:gd name="T103" fmla="*/ 419 h 442"/>
                  <a:gd name="T104" fmla="*/ 159 w 404"/>
                  <a:gd name="T105" fmla="*/ 429 h 442"/>
                  <a:gd name="T106" fmla="*/ 190 w 404"/>
                  <a:gd name="T107" fmla="*/ 438 h 442"/>
                  <a:gd name="T108" fmla="*/ 223 w 404"/>
                  <a:gd name="T109" fmla="*/ 442 h 442"/>
                  <a:gd name="T110" fmla="*/ 223 w 404"/>
                  <a:gd name="T111" fmla="*/ 442 h 442"/>
                  <a:gd name="T112" fmla="*/ 223 w 404"/>
                  <a:gd name="T113" fmla="*/ 432 h 442"/>
                  <a:gd name="T114" fmla="*/ 223 w 404"/>
                  <a:gd name="T115" fmla="*/ 43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4" h="442">
                    <a:moveTo>
                      <a:pt x="223" y="432"/>
                    </a:moveTo>
                    <a:lnTo>
                      <a:pt x="223" y="432"/>
                    </a:lnTo>
                    <a:lnTo>
                      <a:pt x="223" y="404"/>
                    </a:lnTo>
                    <a:lnTo>
                      <a:pt x="227" y="377"/>
                    </a:lnTo>
                    <a:lnTo>
                      <a:pt x="231" y="352"/>
                    </a:lnTo>
                    <a:lnTo>
                      <a:pt x="236" y="327"/>
                    </a:lnTo>
                    <a:lnTo>
                      <a:pt x="244" y="302"/>
                    </a:lnTo>
                    <a:lnTo>
                      <a:pt x="252" y="277"/>
                    </a:lnTo>
                    <a:lnTo>
                      <a:pt x="261" y="254"/>
                    </a:lnTo>
                    <a:lnTo>
                      <a:pt x="273" y="234"/>
                    </a:lnTo>
                    <a:lnTo>
                      <a:pt x="286" y="211"/>
                    </a:lnTo>
                    <a:lnTo>
                      <a:pt x="298" y="192"/>
                    </a:lnTo>
                    <a:lnTo>
                      <a:pt x="313" y="171"/>
                    </a:lnTo>
                    <a:lnTo>
                      <a:pt x="329" y="154"/>
                    </a:lnTo>
                    <a:lnTo>
                      <a:pt x="348" y="138"/>
                    </a:lnTo>
                    <a:lnTo>
                      <a:pt x="365" y="121"/>
                    </a:lnTo>
                    <a:lnTo>
                      <a:pt x="386" y="106"/>
                    </a:lnTo>
                    <a:lnTo>
                      <a:pt x="404" y="94"/>
                    </a:lnTo>
                    <a:lnTo>
                      <a:pt x="404" y="94"/>
                    </a:lnTo>
                    <a:lnTo>
                      <a:pt x="388" y="73"/>
                    </a:lnTo>
                    <a:lnTo>
                      <a:pt x="371" y="52"/>
                    </a:lnTo>
                    <a:lnTo>
                      <a:pt x="358" y="27"/>
                    </a:lnTo>
                    <a:lnTo>
                      <a:pt x="348" y="0"/>
                    </a:lnTo>
                    <a:lnTo>
                      <a:pt x="348" y="0"/>
                    </a:lnTo>
                    <a:lnTo>
                      <a:pt x="256" y="109"/>
                    </a:lnTo>
                    <a:lnTo>
                      <a:pt x="165" y="0"/>
                    </a:lnTo>
                    <a:lnTo>
                      <a:pt x="165" y="0"/>
                    </a:lnTo>
                    <a:lnTo>
                      <a:pt x="148" y="9"/>
                    </a:lnTo>
                    <a:lnTo>
                      <a:pt x="129" y="19"/>
                    </a:lnTo>
                    <a:lnTo>
                      <a:pt x="115" y="31"/>
                    </a:lnTo>
                    <a:lnTo>
                      <a:pt x="98" y="44"/>
                    </a:lnTo>
                    <a:lnTo>
                      <a:pt x="84" y="59"/>
                    </a:lnTo>
                    <a:lnTo>
                      <a:pt x="71" y="73"/>
                    </a:lnTo>
                    <a:lnTo>
                      <a:pt x="59" y="90"/>
                    </a:lnTo>
                    <a:lnTo>
                      <a:pt x="46" y="109"/>
                    </a:lnTo>
                    <a:lnTo>
                      <a:pt x="36" y="127"/>
                    </a:lnTo>
                    <a:lnTo>
                      <a:pt x="27" y="146"/>
                    </a:lnTo>
                    <a:lnTo>
                      <a:pt x="19" y="167"/>
                    </a:lnTo>
                    <a:lnTo>
                      <a:pt x="13" y="188"/>
                    </a:lnTo>
                    <a:lnTo>
                      <a:pt x="6" y="211"/>
                    </a:lnTo>
                    <a:lnTo>
                      <a:pt x="4" y="232"/>
                    </a:lnTo>
                    <a:lnTo>
                      <a:pt x="0" y="254"/>
                    </a:lnTo>
                    <a:lnTo>
                      <a:pt x="0" y="279"/>
                    </a:lnTo>
                    <a:lnTo>
                      <a:pt x="0" y="279"/>
                    </a:lnTo>
                    <a:lnTo>
                      <a:pt x="2" y="304"/>
                    </a:lnTo>
                    <a:lnTo>
                      <a:pt x="4" y="329"/>
                    </a:lnTo>
                    <a:lnTo>
                      <a:pt x="4" y="329"/>
                    </a:lnTo>
                    <a:lnTo>
                      <a:pt x="23" y="352"/>
                    </a:lnTo>
                    <a:lnTo>
                      <a:pt x="46" y="373"/>
                    </a:lnTo>
                    <a:lnTo>
                      <a:pt x="71" y="390"/>
                    </a:lnTo>
                    <a:lnTo>
                      <a:pt x="98" y="407"/>
                    </a:lnTo>
                    <a:lnTo>
                      <a:pt x="127" y="419"/>
                    </a:lnTo>
                    <a:lnTo>
                      <a:pt x="159" y="429"/>
                    </a:lnTo>
                    <a:lnTo>
                      <a:pt x="190" y="438"/>
                    </a:lnTo>
                    <a:lnTo>
                      <a:pt x="223" y="442"/>
                    </a:lnTo>
                    <a:lnTo>
                      <a:pt x="223" y="442"/>
                    </a:lnTo>
                    <a:lnTo>
                      <a:pt x="223" y="432"/>
                    </a:lnTo>
                    <a:lnTo>
                      <a:pt x="223" y="432"/>
                    </a:lnTo>
                    <a:close/>
                  </a:path>
                </a:pathLst>
              </a:custGeom>
              <a:solidFill>
                <a:srgbClr val="1A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latin typeface="Arial"/>
                  <a:ea typeface="微软雅黑"/>
                </a:endParaRPr>
              </a:p>
            </p:txBody>
          </p:sp>
        </p:grpSp>
        <p:sp>
          <p:nvSpPr>
            <p:cNvPr id="47" name="文本框 28">
              <a:extLst>
                <a:ext uri="{FF2B5EF4-FFF2-40B4-BE49-F238E27FC236}">
                  <a16:creationId xmlns:a16="http://schemas.microsoft.com/office/drawing/2014/main" id="{60E03567-9B0C-4FD7-9F11-737E2A80F8AE}"/>
                </a:ext>
              </a:extLst>
            </p:cNvPr>
            <p:cNvSpPr txBox="1"/>
            <p:nvPr/>
          </p:nvSpPr>
          <p:spPr>
            <a:xfrm>
              <a:off x="4120736" y="1574890"/>
              <a:ext cx="598515" cy="584775"/>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defTabSz="457200"/>
              <a:r>
                <a:rPr lang="en-US" altLang="zh-TW" sz="3200" dirty="0">
                  <a:solidFill>
                    <a:prstClr val="white"/>
                  </a:solidFill>
                  <a:ea typeface="微软雅黑"/>
                </a:rPr>
                <a:t>1.</a:t>
              </a:r>
              <a:endParaRPr lang="zh-CN" altLang="en-US" sz="3200" dirty="0">
                <a:solidFill>
                  <a:prstClr val="white"/>
                </a:solidFill>
                <a:ea typeface="微软雅黑"/>
              </a:endParaRPr>
            </a:p>
          </p:txBody>
        </p:sp>
        <p:sp>
          <p:nvSpPr>
            <p:cNvPr id="48" name="文本框 28">
              <a:extLst>
                <a:ext uri="{FF2B5EF4-FFF2-40B4-BE49-F238E27FC236}">
                  <a16:creationId xmlns:a16="http://schemas.microsoft.com/office/drawing/2014/main" id="{A93DBA23-32F8-427D-B93B-8B5BBDFB17BF}"/>
                </a:ext>
              </a:extLst>
            </p:cNvPr>
            <p:cNvSpPr txBox="1"/>
            <p:nvPr/>
          </p:nvSpPr>
          <p:spPr>
            <a:xfrm>
              <a:off x="7900592" y="1490754"/>
              <a:ext cx="598515" cy="584775"/>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defTabSz="457200"/>
              <a:r>
                <a:rPr lang="en-US" altLang="zh-TW" sz="3200" dirty="0">
                  <a:solidFill>
                    <a:prstClr val="white"/>
                  </a:solidFill>
                  <a:ea typeface="微软雅黑"/>
                </a:rPr>
                <a:t>2.</a:t>
              </a:r>
              <a:endParaRPr lang="zh-CN" altLang="en-US" sz="3200" dirty="0">
                <a:solidFill>
                  <a:prstClr val="white"/>
                </a:solidFill>
                <a:ea typeface="微软雅黑"/>
              </a:endParaRPr>
            </a:p>
          </p:txBody>
        </p:sp>
        <p:sp>
          <p:nvSpPr>
            <p:cNvPr id="49" name="文本框 28">
              <a:extLst>
                <a:ext uri="{FF2B5EF4-FFF2-40B4-BE49-F238E27FC236}">
                  <a16:creationId xmlns:a16="http://schemas.microsoft.com/office/drawing/2014/main" id="{B9D02EDC-F18A-4957-B4FA-999992BC2662}"/>
                </a:ext>
              </a:extLst>
            </p:cNvPr>
            <p:cNvSpPr txBox="1"/>
            <p:nvPr/>
          </p:nvSpPr>
          <p:spPr>
            <a:xfrm>
              <a:off x="7839115" y="4560252"/>
              <a:ext cx="598515" cy="584775"/>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defTabSz="457200"/>
              <a:r>
                <a:rPr lang="en-US" altLang="zh-TW" sz="3200" dirty="0">
                  <a:solidFill>
                    <a:prstClr val="white"/>
                  </a:solidFill>
                  <a:ea typeface="微软雅黑"/>
                </a:rPr>
                <a:t>3.</a:t>
              </a:r>
              <a:endParaRPr lang="zh-CN" altLang="en-US" sz="3200" dirty="0">
                <a:solidFill>
                  <a:prstClr val="white"/>
                </a:solidFill>
                <a:ea typeface="微软雅黑"/>
              </a:endParaRPr>
            </a:p>
          </p:txBody>
        </p:sp>
        <p:sp>
          <p:nvSpPr>
            <p:cNvPr id="50" name="文本框 28">
              <a:extLst>
                <a:ext uri="{FF2B5EF4-FFF2-40B4-BE49-F238E27FC236}">
                  <a16:creationId xmlns:a16="http://schemas.microsoft.com/office/drawing/2014/main" id="{1124C817-D4EC-459F-9292-72C6EF3B2483}"/>
                </a:ext>
              </a:extLst>
            </p:cNvPr>
            <p:cNvSpPr txBox="1"/>
            <p:nvPr/>
          </p:nvSpPr>
          <p:spPr>
            <a:xfrm>
              <a:off x="4145999" y="4721180"/>
              <a:ext cx="598515" cy="584775"/>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defTabSz="457200"/>
              <a:r>
                <a:rPr lang="en-US" altLang="zh-TW" sz="3200" dirty="0">
                  <a:solidFill>
                    <a:prstClr val="white"/>
                  </a:solidFill>
                  <a:ea typeface="微软雅黑"/>
                </a:rPr>
                <a:t>4.</a:t>
              </a:r>
              <a:endParaRPr lang="zh-CN" altLang="en-US" sz="3200" dirty="0">
                <a:solidFill>
                  <a:prstClr val="white"/>
                </a:solidFill>
                <a:ea typeface="微软雅黑"/>
              </a:endParaRPr>
            </a:p>
          </p:txBody>
        </p:sp>
      </p:grpSp>
    </p:spTree>
    <p:extLst>
      <p:ext uri="{BB962C8B-B14F-4D97-AF65-F5344CB8AC3E}">
        <p14:creationId xmlns:p14="http://schemas.microsoft.com/office/powerpoint/2010/main" val="148290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AF004B0-BC73-4352-9C8E-180BE59D160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800" b="1" dirty="0">
                <a:latin typeface="微軟正黑體" panose="020B0604030504040204" pitchFamily="34" charset="-120"/>
                <a:ea typeface="微軟正黑體" panose="020B0604030504040204" pitchFamily="34" charset="-120"/>
              </a:rPr>
              <a:t>台灣毒品問題趨勢</a:t>
            </a:r>
          </a:p>
        </p:txBody>
      </p:sp>
      <p:sp>
        <p:nvSpPr>
          <p:cNvPr id="17" name="矩形 16">
            <a:extLst>
              <a:ext uri="{FF2B5EF4-FFF2-40B4-BE49-F238E27FC236}">
                <a16:creationId xmlns:a16="http://schemas.microsoft.com/office/drawing/2014/main" id="{E19AC8FB-2CB4-414F-BB2B-CE0A2D00E765}"/>
              </a:ext>
            </a:extLst>
          </p:cNvPr>
          <p:cNvSpPr/>
          <p:nvPr/>
        </p:nvSpPr>
        <p:spPr>
          <a:xfrm>
            <a:off x="8198400" y="659587"/>
            <a:ext cx="365760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dirty="0">
                <a:solidFill>
                  <a:schemeClr val="tx1"/>
                </a:solidFill>
              </a:rPr>
              <a:t>107</a:t>
            </a:r>
            <a:r>
              <a:rPr lang="zh-TW" altLang="en-US" dirty="0">
                <a:solidFill>
                  <a:schemeClr val="tx1"/>
                </a:solidFill>
              </a:rPr>
              <a:t>年全國物質使用調查</a:t>
            </a:r>
          </a:p>
        </p:txBody>
      </p:sp>
      <p:sp>
        <p:nvSpPr>
          <p:cNvPr id="18" name="內容版面配置區 2">
            <a:extLst>
              <a:ext uri="{FF2B5EF4-FFF2-40B4-BE49-F238E27FC236}">
                <a16:creationId xmlns:a16="http://schemas.microsoft.com/office/drawing/2014/main" id="{A01EF81E-9174-49BB-ABEF-0F4E801C042B}"/>
              </a:ext>
            </a:extLst>
          </p:cNvPr>
          <p:cNvSpPr txBox="1">
            <a:spLocks/>
          </p:cNvSpPr>
          <p:nvPr/>
        </p:nvSpPr>
        <p:spPr>
          <a:xfrm>
            <a:off x="838200" y="1609726"/>
            <a:ext cx="10515600" cy="4695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3200" b="1" dirty="0">
                <a:latin typeface="標楷體" panose="03000509000000000000" pitchFamily="65" charset="-120"/>
                <a:ea typeface="標楷體" panose="03000509000000000000" pitchFamily="65" charset="-120"/>
              </a:rPr>
              <a:t>娛樂性用藥與混合性毒品</a:t>
            </a:r>
            <a:r>
              <a:rPr lang="zh-TW" altLang="en-US" sz="3200" dirty="0">
                <a:latin typeface="標楷體" panose="03000509000000000000" pitchFamily="65" charset="-120"/>
                <a:ea typeface="標楷體" panose="03000509000000000000" pitchFamily="65" charset="-120"/>
              </a:rPr>
              <a:t>：</a:t>
            </a:r>
            <a:endParaRPr lang="en-US" altLang="zh-TW" sz="32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最常被使用的非法藥物為安非他命、</a:t>
            </a:r>
            <a:r>
              <a:rPr lang="en-US" altLang="zh-TW" sz="2800" dirty="0">
                <a:latin typeface="標楷體" panose="03000509000000000000" pitchFamily="65" charset="-120"/>
                <a:ea typeface="標楷體" panose="03000509000000000000" pitchFamily="65" charset="-120"/>
              </a:rPr>
              <a:t>K</a:t>
            </a:r>
            <a:r>
              <a:rPr lang="zh-TW" altLang="en-US" sz="2800" dirty="0">
                <a:latin typeface="標楷體" panose="03000509000000000000" pitchFamily="65" charset="-120"/>
                <a:ea typeface="標楷體" panose="03000509000000000000" pitchFamily="65" charset="-120"/>
              </a:rPr>
              <a:t>他命、搖頭丸、大麻及混合式毒品。</a:t>
            </a:r>
            <a:endParaRPr lang="en-US" altLang="zh-TW"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不同於傳統的毒品問題及使用型態，且使用者較集中年輕族群。</a:t>
            </a:r>
            <a:endParaRPr lang="en-US" altLang="zh-TW" sz="2800"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女性藥物濫用問題</a:t>
            </a:r>
            <a:r>
              <a:rPr lang="zh-TW" altLang="en-US" sz="3200" dirty="0">
                <a:latin typeface="標楷體" panose="03000509000000000000" pitchFamily="65" charset="-120"/>
                <a:ea typeface="標楷體" panose="03000509000000000000" pitchFamily="65" charset="-120"/>
              </a:rPr>
              <a:t>：</a:t>
            </a:r>
            <a:endParaRPr lang="en-US" altLang="zh-TW" sz="32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一般毒品種類：男性約為女性的</a:t>
            </a:r>
            <a:r>
              <a:rPr lang="en-US" altLang="zh-TW" sz="2800" dirty="0">
                <a:latin typeface="標楷體" panose="03000509000000000000" pitchFamily="65" charset="-120"/>
                <a:ea typeface="標楷體" panose="03000509000000000000" pitchFamily="65" charset="-120"/>
              </a:rPr>
              <a:t>2.5</a:t>
            </a:r>
            <a:r>
              <a:rPr lang="zh-TW" altLang="en-US" sz="2800" dirty="0">
                <a:latin typeface="標楷體" panose="03000509000000000000" pitchFamily="65" charset="-120"/>
                <a:ea typeface="標楷體" panose="03000509000000000000" pitchFamily="65" charset="-120"/>
              </a:rPr>
              <a:t>倍</a:t>
            </a:r>
            <a:endParaRPr lang="en-US" altLang="zh-TW"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混合式毒品：男女並沒有明顯差異，在</a:t>
            </a:r>
            <a:r>
              <a:rPr lang="en-US" altLang="zh-TW" sz="2800" dirty="0">
                <a:latin typeface="標楷體" panose="03000509000000000000" pitchFamily="65" charset="-120"/>
                <a:ea typeface="標楷體" panose="03000509000000000000" pitchFamily="65" charset="-120"/>
              </a:rPr>
              <a:t>18</a:t>
            </a:r>
            <a:r>
              <a:rPr lang="zh-TW" altLang="en-US" sz="2800" dirty="0">
                <a:latin typeface="標楷體" panose="03000509000000000000" pitchFamily="65" charset="-120"/>
                <a:ea typeface="標楷體" panose="03000509000000000000" pitchFamily="65" charset="-120"/>
              </a:rPr>
              <a:t>至</a:t>
            </a:r>
            <a:r>
              <a:rPr lang="en-US" altLang="zh-TW" sz="2800" dirty="0">
                <a:latin typeface="標楷體" panose="03000509000000000000" pitchFamily="65" charset="-120"/>
                <a:ea typeface="標楷體" panose="03000509000000000000" pitchFamily="65" charset="-120"/>
              </a:rPr>
              <a:t>44</a:t>
            </a:r>
            <a:r>
              <a:rPr lang="zh-TW" altLang="en-US" sz="2800" dirty="0">
                <a:latin typeface="標楷體" panose="03000509000000000000" pitchFamily="65" charset="-120"/>
                <a:ea typeface="標楷體" panose="03000509000000000000" pitchFamily="65" charset="-120"/>
              </a:rPr>
              <a:t>歲族群女多於男。</a:t>
            </a:r>
            <a:endParaRPr lang="en-US" altLang="zh-TW" sz="2800"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初次使用問題</a:t>
            </a:r>
            <a:r>
              <a:rPr lang="zh-TW" altLang="en-US" sz="3200" dirty="0">
                <a:latin typeface="標楷體" panose="03000509000000000000" pitchFamily="65" charset="-120"/>
                <a:ea typeface="標楷體" panose="03000509000000000000" pitchFamily="65" charset="-120"/>
              </a:rPr>
              <a:t>：</a:t>
            </a:r>
            <a:endParaRPr lang="en-US" altLang="zh-TW" sz="32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首次使用動機以好奇為主（約</a:t>
            </a:r>
            <a:r>
              <a:rPr lang="en-US" altLang="zh-TW" sz="2800" dirty="0">
                <a:latin typeface="標楷體" panose="03000509000000000000" pitchFamily="65" charset="-120"/>
                <a:ea typeface="標楷體" panose="03000509000000000000" pitchFamily="65" charset="-120"/>
              </a:rPr>
              <a:t>70.5</a:t>
            </a:r>
            <a:r>
              <a:rPr lang="zh-TW" altLang="en-US" sz="2800" dirty="0">
                <a:latin typeface="標楷體" panose="03000509000000000000" pitchFamily="65" charset="-120"/>
                <a:ea typeface="標楷體" panose="03000509000000000000" pitchFamily="65" charset="-120"/>
              </a:rPr>
              <a:t>％），初次使用地點近</a:t>
            </a:r>
            <a:r>
              <a:rPr lang="en-US" altLang="zh-TW" sz="2800" dirty="0">
                <a:latin typeface="標楷體" panose="03000509000000000000" pitchFamily="65" charset="-120"/>
                <a:ea typeface="標楷體" panose="03000509000000000000" pitchFamily="65" charset="-120"/>
              </a:rPr>
              <a:t>3</a:t>
            </a:r>
            <a:r>
              <a:rPr lang="zh-TW" altLang="en-US" sz="2800" dirty="0">
                <a:latin typeface="標楷體" panose="03000509000000000000" pitchFamily="65" charset="-120"/>
                <a:ea typeface="標楷體" panose="03000509000000000000" pitchFamily="65" charset="-120"/>
              </a:rPr>
              <a:t>成是在同學或朋友家裡。</a:t>
            </a:r>
            <a:endParaRPr lang="en-US" altLang="zh-TW"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3486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up)">
                                      <p:cBhvr>
                                        <p:cTn id="7" dur="1000"/>
                                        <p:tgtEl>
                                          <p:spTgt spid="18">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wipe(up)">
                                      <p:cBhvr>
                                        <p:cTn id="10" dur="1000"/>
                                        <p:tgtEl>
                                          <p:spTgt spid="18">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wipe(up)">
                                      <p:cBhvr>
                                        <p:cTn id="13" dur="1000"/>
                                        <p:tgtEl>
                                          <p:spTgt spid="1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8">
                                            <p:txEl>
                                              <p:pRg st="3" end="3"/>
                                            </p:txEl>
                                          </p:spTgt>
                                        </p:tgtEl>
                                        <p:attrNameLst>
                                          <p:attrName>style.visibility</p:attrName>
                                        </p:attrNameLst>
                                      </p:cBhvr>
                                      <p:to>
                                        <p:strVal val="visible"/>
                                      </p:to>
                                    </p:set>
                                    <p:animEffect transition="in" filter="wipe(up)">
                                      <p:cBhvr>
                                        <p:cTn id="18" dur="1000"/>
                                        <p:tgtEl>
                                          <p:spTgt spid="18">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animEffect transition="in" filter="wipe(up)">
                                      <p:cBhvr>
                                        <p:cTn id="21" dur="1000"/>
                                        <p:tgtEl>
                                          <p:spTgt spid="18">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8">
                                            <p:txEl>
                                              <p:pRg st="5" end="5"/>
                                            </p:txEl>
                                          </p:spTgt>
                                        </p:tgtEl>
                                        <p:attrNameLst>
                                          <p:attrName>style.visibility</p:attrName>
                                        </p:attrNameLst>
                                      </p:cBhvr>
                                      <p:to>
                                        <p:strVal val="visible"/>
                                      </p:to>
                                    </p:set>
                                    <p:animEffect transition="in" filter="wipe(up)">
                                      <p:cBhvr>
                                        <p:cTn id="24" dur="1000"/>
                                        <p:tgtEl>
                                          <p:spTgt spid="18">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8">
                                            <p:txEl>
                                              <p:pRg st="6" end="6"/>
                                            </p:txEl>
                                          </p:spTgt>
                                        </p:tgtEl>
                                        <p:attrNameLst>
                                          <p:attrName>style.visibility</p:attrName>
                                        </p:attrNameLst>
                                      </p:cBhvr>
                                      <p:to>
                                        <p:strVal val="visible"/>
                                      </p:to>
                                    </p:set>
                                    <p:animEffect transition="in" filter="wipe(up)">
                                      <p:cBhvr>
                                        <p:cTn id="29" dur="1000"/>
                                        <p:tgtEl>
                                          <p:spTgt spid="18">
                                            <p:txEl>
                                              <p:pRg st="6" end="6"/>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8">
                                            <p:txEl>
                                              <p:pRg st="7" end="7"/>
                                            </p:txEl>
                                          </p:spTgt>
                                        </p:tgtEl>
                                        <p:attrNameLst>
                                          <p:attrName>style.visibility</p:attrName>
                                        </p:attrNameLst>
                                      </p:cBhvr>
                                      <p:to>
                                        <p:strVal val="visible"/>
                                      </p:to>
                                    </p:set>
                                    <p:animEffect transition="in" filter="wipe(up)">
                                      <p:cBhvr>
                                        <p:cTn id="32" dur="10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38">
            <a:extLst>
              <a:ext uri="{FF2B5EF4-FFF2-40B4-BE49-F238E27FC236}">
                <a16:creationId xmlns:a16="http://schemas.microsoft.com/office/drawing/2014/main" id="{8AD3ED10-86DE-4976-8C26-30CBC3B1125D}"/>
              </a:ext>
            </a:extLst>
          </p:cNvPr>
          <p:cNvSpPr/>
          <p:nvPr/>
        </p:nvSpPr>
        <p:spPr>
          <a:xfrm>
            <a:off x="441025" y="218860"/>
            <a:ext cx="384775" cy="936000"/>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6" name="文字方塊 25">
            <a:extLst>
              <a:ext uri="{FF2B5EF4-FFF2-40B4-BE49-F238E27FC236}">
                <a16:creationId xmlns:a16="http://schemas.microsoft.com/office/drawing/2014/main" id="{A1709DDB-286A-46F4-8F5C-C8AAF0E71A98}"/>
              </a:ext>
            </a:extLst>
          </p:cNvPr>
          <p:cNvSpPr txBox="1"/>
          <p:nvPr/>
        </p:nvSpPr>
        <p:spPr>
          <a:xfrm>
            <a:off x="595414" y="434880"/>
            <a:ext cx="5500586" cy="605294"/>
          </a:xfrm>
          <a:prstGeom prst="rect">
            <a:avLst/>
          </a:prstGeom>
          <a:noFill/>
        </p:spPr>
        <p:txBody>
          <a:bodyPr wrap="square" rtlCol="0">
            <a:spAutoFit/>
          </a:bodyPr>
          <a:lstStyle/>
          <a:p>
            <a:pPr marL="0" marR="0" lvl="0" indent="0" algn="l" defTabSz="457200" rtl="0" eaLnBrk="1" fontAlgn="auto" latinLnBrk="0" hangingPunct="1">
              <a:lnSpc>
                <a:spcPts val="4000"/>
              </a:lnSpc>
              <a:spcBef>
                <a:spcPct val="0"/>
              </a:spcBef>
              <a:spcAft>
                <a:spcPts val="0"/>
              </a:spcAft>
              <a:buClrTx/>
              <a:buSzTx/>
              <a:buFontTx/>
              <a:buNone/>
              <a:tabLst/>
              <a:defRPr/>
            </a:pPr>
            <a:r>
              <a:rPr kumimoji="0" lang="zh-TW" altLang="en-US" sz="2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識毒：第二期重點工作</a:t>
            </a:r>
          </a:p>
        </p:txBody>
      </p:sp>
      <p:grpSp>
        <p:nvGrpSpPr>
          <p:cNvPr id="47" name="群組 46">
            <a:extLst>
              <a:ext uri="{FF2B5EF4-FFF2-40B4-BE49-F238E27FC236}">
                <a16:creationId xmlns:a16="http://schemas.microsoft.com/office/drawing/2014/main" id="{F62252C5-2660-4279-B454-3BBAB90D5BF4}"/>
              </a:ext>
            </a:extLst>
          </p:cNvPr>
          <p:cNvGrpSpPr/>
          <p:nvPr/>
        </p:nvGrpSpPr>
        <p:grpSpPr>
          <a:xfrm>
            <a:off x="4747528" y="1203833"/>
            <a:ext cx="7065925" cy="5314110"/>
            <a:chOff x="4893251" y="1326189"/>
            <a:chExt cx="7065925" cy="5314110"/>
          </a:xfrm>
        </p:grpSpPr>
        <p:sp>
          <p:nvSpPr>
            <p:cNvPr id="48" name="矩形: 圓角 47">
              <a:extLst>
                <a:ext uri="{FF2B5EF4-FFF2-40B4-BE49-F238E27FC236}">
                  <a16:creationId xmlns:a16="http://schemas.microsoft.com/office/drawing/2014/main" id="{4EEDCF34-AA4F-4C41-97ED-81F04EB2018B}"/>
                </a:ext>
              </a:extLst>
            </p:cNvPr>
            <p:cNvSpPr/>
            <p:nvPr/>
          </p:nvSpPr>
          <p:spPr>
            <a:xfrm>
              <a:off x="5135532" y="5267317"/>
              <a:ext cx="6823644" cy="1372982"/>
            </a:xfrm>
            <a:prstGeom prst="roundRect">
              <a:avLst>
                <a:gd name="adj" fmla="val 8673"/>
              </a:avLst>
            </a:prstGeom>
            <a:noFill/>
            <a:ln w="19050">
              <a:solidFill>
                <a:srgbClr val="6DA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9" name="矩形: 圓角 48">
              <a:extLst>
                <a:ext uri="{FF2B5EF4-FFF2-40B4-BE49-F238E27FC236}">
                  <a16:creationId xmlns:a16="http://schemas.microsoft.com/office/drawing/2014/main" id="{C7DE2132-1140-4493-B4CA-5791097F0822}"/>
                </a:ext>
              </a:extLst>
            </p:cNvPr>
            <p:cNvSpPr/>
            <p:nvPr/>
          </p:nvSpPr>
          <p:spPr>
            <a:xfrm>
              <a:off x="5110480" y="3077237"/>
              <a:ext cx="6823644" cy="1779391"/>
            </a:xfrm>
            <a:prstGeom prst="roundRect">
              <a:avLst>
                <a:gd name="adj" fmla="val 8673"/>
              </a:avLst>
            </a:prstGeom>
            <a:noFill/>
            <a:ln w="19050">
              <a:solidFill>
                <a:srgbClr val="6DA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0" name="矩形: 圓角 49">
              <a:extLst>
                <a:ext uri="{FF2B5EF4-FFF2-40B4-BE49-F238E27FC236}">
                  <a16:creationId xmlns:a16="http://schemas.microsoft.com/office/drawing/2014/main" id="{7BF8DD33-2285-4A34-B043-F9589CDEF998}"/>
                </a:ext>
              </a:extLst>
            </p:cNvPr>
            <p:cNvSpPr/>
            <p:nvPr/>
          </p:nvSpPr>
          <p:spPr>
            <a:xfrm>
              <a:off x="5110480" y="1664129"/>
              <a:ext cx="6823644" cy="1032936"/>
            </a:xfrm>
            <a:prstGeom prst="roundRect">
              <a:avLst>
                <a:gd name="adj" fmla="val 16667"/>
              </a:avLst>
            </a:prstGeom>
            <a:noFill/>
            <a:ln w="19050">
              <a:solidFill>
                <a:srgbClr val="6DA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1" name="矩形 50">
              <a:extLst>
                <a:ext uri="{FF2B5EF4-FFF2-40B4-BE49-F238E27FC236}">
                  <a16:creationId xmlns:a16="http://schemas.microsoft.com/office/drawing/2014/main" id="{EF9B924B-FBE8-40D2-B56E-F39409923858}"/>
                </a:ext>
              </a:extLst>
            </p:cNvPr>
            <p:cNvSpPr/>
            <p:nvPr/>
          </p:nvSpPr>
          <p:spPr>
            <a:xfrm>
              <a:off x="5045501" y="3235473"/>
              <a:ext cx="6823644" cy="1584280"/>
            </a:xfrm>
            <a:prstGeom prst="rect">
              <a:avLst/>
            </a:prstGeom>
          </p:spPr>
          <p:txBody>
            <a:bodyPr wrap="square">
              <a:spAutoFit/>
            </a:bodyPr>
            <a:lstStyle/>
            <a:p>
              <a:pPr marL="504000" marR="0" lvl="0" indent="-252000" algn="l" defTabSz="457200" rtl="0" eaLnBrk="1" fontAlgn="auto" latinLnBrk="0" hangingPunct="1">
                <a:lnSpc>
                  <a:spcPts val="2500"/>
                </a:lnSpc>
                <a:spcBef>
                  <a:spcPts val="600"/>
                </a:spcBef>
                <a:spcAft>
                  <a:spcPts val="0"/>
                </a:spcAft>
                <a:buClrTx/>
                <a:buSzTx/>
                <a:buFontTx/>
                <a:buNone/>
                <a:tabLst/>
                <a:defRPr/>
              </a:pPr>
              <a:r>
                <a:rPr kumimoji="0" lang="en-US" altLang="zh-TW" sz="2000" b="1" i="0" u="none" strike="noStrike" kern="100" cap="none" spc="0" normalizeH="0" baseline="0" noProof="0" dirty="0">
                  <a:ln>
                    <a:noFill/>
                  </a:ln>
                  <a:solidFill>
                    <a:srgbClr val="1096AF">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針對特定人員</a:t>
              </a:r>
              <a:r>
                <a:rPr kumimoji="0" lang="zh-TW" altLang="en-US" sz="2000" b="1" i="0" u="none" strike="noStrike" kern="1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全面篩檢新興毒品</a:t>
              </a:r>
              <a:endParaRPr kumimoji="0" lang="en-US" altLang="zh-TW" sz="2000" b="1" i="0" u="none" strike="noStrike" kern="1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504000" marR="0" lvl="0" indent="-252000" algn="l" defTabSz="457200" rtl="0" eaLnBrk="1" fontAlgn="auto" latinLnBrk="0" hangingPunct="1">
                <a:lnSpc>
                  <a:spcPts val="2500"/>
                </a:lnSpc>
                <a:spcBef>
                  <a:spcPts val="600"/>
                </a:spcBef>
                <a:spcAft>
                  <a:spcPts val="0"/>
                </a:spcAft>
                <a:buClrTx/>
                <a:buSzTx/>
                <a:buFontTx/>
                <a:buNone/>
                <a:tabLst/>
                <a:defRPr/>
              </a:pPr>
              <a:r>
                <a:rPr kumimoji="0" lang="en-US" altLang="zh-TW" sz="2000" b="1" i="0" u="none" strike="noStrike" kern="100" cap="none" spc="0" normalizeH="0" baseline="0" noProof="0" dirty="0">
                  <a:ln>
                    <a:noFill/>
                  </a:ln>
                  <a:solidFill>
                    <a:srgbClr val="1096AF">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提供</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關心人員名冊</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予</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警政署，警政</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署</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回饋</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校外</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群聚名單</a:t>
              </a:r>
              <a:endPar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504000" marR="0" lvl="0" indent="-252000" algn="l" defTabSz="457200" rtl="0" eaLnBrk="1" fontAlgn="auto" latinLnBrk="0" hangingPunct="1">
                <a:lnSpc>
                  <a:spcPts val="2500"/>
                </a:lnSpc>
                <a:spcBef>
                  <a:spcPts val="600"/>
                </a:spcBef>
                <a:spcAft>
                  <a:spcPts val="0"/>
                </a:spcAft>
                <a:buClrTx/>
                <a:buSzTx/>
                <a:buFontTx/>
                <a:buNone/>
                <a:tabLst/>
                <a:defRPr/>
              </a:pPr>
              <a:r>
                <a:rPr kumimoji="0" lang="en-US" altLang="zh-TW" sz="2000" b="1" i="0" u="none" strike="noStrike" kern="100" cap="none" spc="0" normalizeH="0" baseline="0" noProof="0" dirty="0">
                  <a:ln>
                    <a:noFill/>
                  </a:ln>
                  <a:solidFill>
                    <a:srgbClr val="1096AF">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勾稽藥頭藥腳學籍</a:t>
              </a:r>
              <a:endPar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504000" marR="0" lvl="0" indent="-252000" algn="l" defTabSz="457200" rtl="0" eaLnBrk="1" fontAlgn="auto" latinLnBrk="0" hangingPunct="1">
                <a:lnSpc>
                  <a:spcPts val="2500"/>
                </a:lnSpc>
                <a:spcBef>
                  <a:spcPts val="600"/>
                </a:spcBef>
                <a:spcAft>
                  <a:spcPts val="0"/>
                </a:spcAft>
                <a:buClrTx/>
                <a:buSzTx/>
                <a:buFontTx/>
                <a:buNone/>
                <a:tabLst/>
                <a:defRPr/>
              </a:pPr>
              <a:r>
                <a:rPr kumimoji="0" lang="en-US" altLang="zh-TW" sz="2000" b="1" i="0" u="none" strike="noStrike" kern="100" cap="none" spc="0" normalizeH="0" baseline="0" noProof="0" dirty="0">
                  <a:ln>
                    <a:noFill/>
                  </a:ln>
                  <a:solidFill>
                    <a:srgbClr val="1096AF">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邀請專責警力共同輔導春暉個案，藉以獲得情資</a:t>
              </a:r>
            </a:p>
          </p:txBody>
        </p:sp>
        <p:grpSp>
          <p:nvGrpSpPr>
            <p:cNvPr id="52" name="群組 51">
              <a:extLst>
                <a:ext uri="{FF2B5EF4-FFF2-40B4-BE49-F238E27FC236}">
                  <a16:creationId xmlns:a16="http://schemas.microsoft.com/office/drawing/2014/main" id="{B89A0097-AA27-4C73-9BD7-F611CC6C81EA}"/>
                </a:ext>
              </a:extLst>
            </p:cNvPr>
            <p:cNvGrpSpPr/>
            <p:nvPr/>
          </p:nvGrpSpPr>
          <p:grpSpPr>
            <a:xfrm>
              <a:off x="4893251" y="1326189"/>
              <a:ext cx="1330960" cy="469612"/>
              <a:chOff x="5679440" y="726113"/>
              <a:chExt cx="1330960" cy="469612"/>
            </a:xfrm>
          </p:grpSpPr>
          <p:sp>
            <p:nvSpPr>
              <p:cNvPr id="61" name="箭號: 五邊形 60">
                <a:extLst>
                  <a:ext uri="{FF2B5EF4-FFF2-40B4-BE49-F238E27FC236}">
                    <a16:creationId xmlns:a16="http://schemas.microsoft.com/office/drawing/2014/main" id="{44BFB8B8-0D49-4080-807D-134322C65A6D}"/>
                  </a:ext>
                </a:extLst>
              </p:cNvPr>
              <p:cNvSpPr/>
              <p:nvPr/>
            </p:nvSpPr>
            <p:spPr>
              <a:xfrm>
                <a:off x="5679440" y="726113"/>
                <a:ext cx="1330960" cy="469612"/>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2" name="矩形 61">
                <a:extLst>
                  <a:ext uri="{FF2B5EF4-FFF2-40B4-BE49-F238E27FC236}">
                    <a16:creationId xmlns:a16="http://schemas.microsoft.com/office/drawing/2014/main" id="{F6ADEA85-C5DA-4E21-96C0-9DDFCEF93305}"/>
                  </a:ext>
                </a:extLst>
              </p:cNvPr>
              <p:cNvSpPr/>
              <p:nvPr/>
            </p:nvSpPr>
            <p:spPr>
              <a:xfrm>
                <a:off x="5742389" y="767574"/>
                <a:ext cx="1107996" cy="387286"/>
              </a:xfrm>
              <a:prstGeom prst="rect">
                <a:avLst/>
              </a:prstGeom>
            </p:spPr>
            <p:txBody>
              <a:bodyPr wrap="none">
                <a:spAutoFit/>
              </a:bodyPr>
              <a:lstStyle/>
              <a:p>
                <a:pPr marL="252000" marR="0" lvl="0" indent="-252000" algn="just" defTabSz="457200" rtl="0" eaLnBrk="1" fontAlgn="auto" latinLnBrk="0" hangingPunct="1">
                  <a:lnSpc>
                    <a:spcPts val="2500"/>
                  </a:lnSpc>
                  <a:spcBef>
                    <a:spcPts val="60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cs"/>
                  </a:rPr>
                  <a:t>輔導轉介</a:t>
                </a:r>
              </a:p>
            </p:txBody>
          </p:sp>
        </p:grpSp>
        <p:grpSp>
          <p:nvGrpSpPr>
            <p:cNvPr id="53" name="群組 52">
              <a:extLst>
                <a:ext uri="{FF2B5EF4-FFF2-40B4-BE49-F238E27FC236}">
                  <a16:creationId xmlns:a16="http://schemas.microsoft.com/office/drawing/2014/main" id="{080FF827-F49E-445B-8FA9-51DA778A4D84}"/>
                </a:ext>
              </a:extLst>
            </p:cNvPr>
            <p:cNvGrpSpPr/>
            <p:nvPr/>
          </p:nvGrpSpPr>
          <p:grpSpPr>
            <a:xfrm>
              <a:off x="4917755" y="2727636"/>
              <a:ext cx="1330960" cy="469612"/>
              <a:chOff x="8016240" y="1538913"/>
              <a:chExt cx="1330960" cy="469612"/>
            </a:xfrm>
          </p:grpSpPr>
          <p:sp>
            <p:nvSpPr>
              <p:cNvPr id="59" name="箭號: 五邊形 58">
                <a:extLst>
                  <a:ext uri="{FF2B5EF4-FFF2-40B4-BE49-F238E27FC236}">
                    <a16:creationId xmlns:a16="http://schemas.microsoft.com/office/drawing/2014/main" id="{A639E960-C372-47BC-8228-166DEB380E4C}"/>
                  </a:ext>
                </a:extLst>
              </p:cNvPr>
              <p:cNvSpPr/>
              <p:nvPr/>
            </p:nvSpPr>
            <p:spPr>
              <a:xfrm>
                <a:off x="8016240" y="1538913"/>
                <a:ext cx="1330960" cy="469612"/>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0" name="矩形 59">
                <a:extLst>
                  <a:ext uri="{FF2B5EF4-FFF2-40B4-BE49-F238E27FC236}">
                    <a16:creationId xmlns:a16="http://schemas.microsoft.com/office/drawing/2014/main" id="{F87550F8-F554-42A4-92C6-EE9139BC5F29}"/>
                  </a:ext>
                </a:extLst>
              </p:cNvPr>
              <p:cNvSpPr/>
              <p:nvPr/>
            </p:nvSpPr>
            <p:spPr>
              <a:xfrm>
                <a:off x="8056880" y="1580076"/>
                <a:ext cx="1107996" cy="387286"/>
              </a:xfrm>
              <a:prstGeom prst="rect">
                <a:avLst/>
              </a:prstGeom>
            </p:spPr>
            <p:txBody>
              <a:bodyPr wrap="none">
                <a:spAutoFit/>
              </a:bodyPr>
              <a:lstStyle/>
              <a:p>
                <a:pPr marL="252000" marR="0" lvl="0" indent="-252000" algn="just" defTabSz="457200" rtl="0" eaLnBrk="1" fontAlgn="auto" latinLnBrk="0" hangingPunct="1">
                  <a:lnSpc>
                    <a:spcPts val="2500"/>
                  </a:lnSpc>
                  <a:spcBef>
                    <a:spcPts val="120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cs"/>
                  </a:rPr>
                  <a:t>清查通報</a:t>
                </a:r>
              </a:p>
            </p:txBody>
          </p:sp>
        </p:grpSp>
        <p:grpSp>
          <p:nvGrpSpPr>
            <p:cNvPr id="54" name="群組 53">
              <a:extLst>
                <a:ext uri="{FF2B5EF4-FFF2-40B4-BE49-F238E27FC236}">
                  <a16:creationId xmlns:a16="http://schemas.microsoft.com/office/drawing/2014/main" id="{AC8062AB-3BBE-407A-8D8E-F1B04E0466D6}"/>
                </a:ext>
              </a:extLst>
            </p:cNvPr>
            <p:cNvGrpSpPr/>
            <p:nvPr/>
          </p:nvGrpSpPr>
          <p:grpSpPr>
            <a:xfrm>
              <a:off x="4893251" y="4899639"/>
              <a:ext cx="1330960" cy="469612"/>
              <a:chOff x="6344920" y="3307726"/>
              <a:chExt cx="1330960" cy="469612"/>
            </a:xfrm>
          </p:grpSpPr>
          <p:sp>
            <p:nvSpPr>
              <p:cNvPr id="57" name="箭號: 五邊形 56">
                <a:extLst>
                  <a:ext uri="{FF2B5EF4-FFF2-40B4-BE49-F238E27FC236}">
                    <a16:creationId xmlns:a16="http://schemas.microsoft.com/office/drawing/2014/main" id="{84A1F5CD-5ECA-41CF-A0F6-ED16B99BB366}"/>
                  </a:ext>
                </a:extLst>
              </p:cNvPr>
              <p:cNvSpPr/>
              <p:nvPr/>
            </p:nvSpPr>
            <p:spPr>
              <a:xfrm>
                <a:off x="6344920" y="3307726"/>
                <a:ext cx="1330960" cy="469612"/>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8" name="矩形 57">
                <a:extLst>
                  <a:ext uri="{FF2B5EF4-FFF2-40B4-BE49-F238E27FC236}">
                    <a16:creationId xmlns:a16="http://schemas.microsoft.com/office/drawing/2014/main" id="{7C4920E1-80FF-4E0C-9C78-7194FECDE503}"/>
                  </a:ext>
                </a:extLst>
              </p:cNvPr>
              <p:cNvSpPr/>
              <p:nvPr/>
            </p:nvSpPr>
            <p:spPr>
              <a:xfrm>
                <a:off x="6365240" y="3347042"/>
                <a:ext cx="1107996" cy="387286"/>
              </a:xfrm>
              <a:prstGeom prst="rect">
                <a:avLst/>
              </a:prstGeom>
            </p:spPr>
            <p:txBody>
              <a:bodyPr wrap="none">
                <a:spAutoFit/>
              </a:bodyPr>
              <a:lstStyle/>
              <a:p>
                <a:pPr marL="252000" marR="0" lvl="0" indent="-252000" algn="just" defTabSz="457200" rtl="0" eaLnBrk="1" fontAlgn="auto" latinLnBrk="0" hangingPunct="1">
                  <a:lnSpc>
                    <a:spcPts val="2500"/>
                  </a:lnSpc>
                  <a:spcBef>
                    <a:spcPts val="120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Arial"/>
                    <a:ea typeface="微软雅黑"/>
                    <a:cs typeface="+mn-cs"/>
                  </a:rPr>
                  <a:t>教育宣導</a:t>
                </a:r>
              </a:p>
            </p:txBody>
          </p:sp>
        </p:grpSp>
        <p:sp>
          <p:nvSpPr>
            <p:cNvPr id="55" name="矩形 54">
              <a:extLst>
                <a:ext uri="{FF2B5EF4-FFF2-40B4-BE49-F238E27FC236}">
                  <a16:creationId xmlns:a16="http://schemas.microsoft.com/office/drawing/2014/main" id="{BAA214BF-6C08-43BD-936B-C54E8CAE171F}"/>
                </a:ext>
              </a:extLst>
            </p:cNvPr>
            <p:cNvSpPr/>
            <p:nvPr/>
          </p:nvSpPr>
          <p:spPr>
            <a:xfrm>
              <a:off x="5049520" y="1858498"/>
              <a:ext cx="6898640" cy="789190"/>
            </a:xfrm>
            <a:prstGeom prst="rect">
              <a:avLst/>
            </a:prstGeom>
          </p:spPr>
          <p:txBody>
            <a:bodyPr wrap="square">
              <a:spAutoFit/>
            </a:bodyPr>
            <a:lstStyle/>
            <a:p>
              <a:pPr marL="504000" marR="0" lvl="0" indent="-252000" algn="just" defTabSz="457200" rtl="0" eaLnBrk="1" fontAlgn="auto" latinLnBrk="0" hangingPunct="1">
                <a:lnSpc>
                  <a:spcPts val="2500"/>
                </a:lnSpc>
                <a:spcBef>
                  <a:spcPts val="600"/>
                </a:spcBef>
                <a:spcAft>
                  <a:spcPts val="0"/>
                </a:spcAft>
                <a:buClrTx/>
                <a:buSzTx/>
                <a:buFontTx/>
                <a:buNone/>
                <a:tabLst/>
                <a:defRPr/>
              </a:pPr>
              <a:r>
                <a:rPr kumimoji="0" lang="en-US" altLang="zh-TW" sz="2000" b="1" i="0" u="none" strike="noStrike" kern="100" cap="none" spc="0" normalizeH="0" baseline="0" noProof="0" dirty="0">
                  <a:ln>
                    <a:noFill/>
                  </a:ln>
                  <a:solidFill>
                    <a:srgbClr val="1096A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強化在學與未在學少年輔導資源連結、追蹤與轉介</a:t>
              </a:r>
              <a:endPar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504000" marR="0" lvl="0" indent="-252000" algn="just" defTabSz="457200" rtl="0" eaLnBrk="1" fontAlgn="auto" latinLnBrk="0" hangingPunct="1">
                <a:lnSpc>
                  <a:spcPts val="2500"/>
                </a:lnSpc>
                <a:spcBef>
                  <a:spcPts val="600"/>
                </a:spcBef>
                <a:spcAft>
                  <a:spcPts val="0"/>
                </a:spcAft>
                <a:buClrTx/>
                <a:buSzTx/>
                <a:buFontTx/>
                <a:buNone/>
                <a:tabLst/>
                <a:defRPr/>
              </a:pPr>
              <a:r>
                <a:rPr kumimoji="0" lang="en-US" altLang="zh-TW" sz="2000" b="1" i="0" u="none" strike="noStrike" kern="100" cap="none" spc="0" normalizeH="0" baseline="0" noProof="0" dirty="0">
                  <a:ln>
                    <a:noFill/>
                  </a:ln>
                  <a:solidFill>
                    <a:srgbClr val="1096A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2000" b="1" i="0" u="none" strike="noStrike" kern="1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建置兒少藥物濫用輔導資源網絡</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，落實少事法規定事項</a:t>
              </a:r>
              <a:endPar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6" name="矩形 55">
              <a:extLst>
                <a:ext uri="{FF2B5EF4-FFF2-40B4-BE49-F238E27FC236}">
                  <a16:creationId xmlns:a16="http://schemas.microsoft.com/office/drawing/2014/main" id="{76FA8F28-EF42-4EFA-A3DC-EE9EC2B31DC5}"/>
                </a:ext>
              </a:extLst>
            </p:cNvPr>
            <p:cNvSpPr/>
            <p:nvPr/>
          </p:nvSpPr>
          <p:spPr>
            <a:xfrm>
              <a:off x="5021177" y="5459297"/>
              <a:ext cx="6823644" cy="1109791"/>
            </a:xfrm>
            <a:prstGeom prst="rect">
              <a:avLst/>
            </a:prstGeom>
          </p:spPr>
          <p:txBody>
            <a:bodyPr wrap="square">
              <a:spAutoFit/>
            </a:bodyPr>
            <a:lstStyle/>
            <a:p>
              <a:pPr marL="504000" marR="0" lvl="0" indent="-252000" algn="just" defTabSz="457200" rtl="0" eaLnBrk="1" fontAlgn="auto" latinLnBrk="0" hangingPunct="1">
                <a:lnSpc>
                  <a:spcPts val="2500"/>
                </a:lnSpc>
                <a:spcBef>
                  <a:spcPts val="600"/>
                </a:spcBef>
                <a:spcAft>
                  <a:spcPts val="0"/>
                </a:spcAft>
                <a:buClrTx/>
                <a:buSzTx/>
                <a:buFontTx/>
                <a:buNone/>
                <a:tabLst/>
                <a:defRPr/>
              </a:pPr>
              <a:r>
                <a:rPr kumimoji="0" lang="en-US" altLang="zh-TW" sz="2000" b="1" i="0" u="none" strike="noStrike" kern="100" cap="none" spc="0" normalizeH="0" baseline="0" noProof="0" dirty="0">
                  <a:ln>
                    <a:noFill/>
                  </a:ln>
                  <a:solidFill>
                    <a:srgbClr val="1096AF">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強化分眾分級</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、多元即時</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反毒宣導</a:t>
              </a:r>
            </a:p>
            <a:p>
              <a:pPr marL="504000" marR="0" lvl="0" indent="-252000" algn="just" defTabSz="457200" rtl="0" eaLnBrk="1" fontAlgn="auto" latinLnBrk="0" hangingPunct="1">
                <a:lnSpc>
                  <a:spcPts val="2500"/>
                </a:lnSpc>
                <a:spcBef>
                  <a:spcPts val="600"/>
                </a:spcBef>
                <a:spcAft>
                  <a:spcPts val="0"/>
                </a:spcAft>
                <a:buClrTx/>
                <a:buSzTx/>
                <a:buFontTx/>
                <a:buNone/>
                <a:tabLst/>
                <a:defRPr/>
              </a:pPr>
              <a:r>
                <a:rPr kumimoji="0" lang="en-US" altLang="zh-TW" sz="2000" b="1" i="0" u="none" strike="noStrike" kern="100" cap="none" spc="0" normalizeH="0" baseline="0" noProof="0" dirty="0">
                  <a:ln>
                    <a:noFill/>
                  </a:ln>
                  <a:solidFill>
                    <a:srgbClr val="1096AF">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提升教育場域相關人員</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、少輔會</a:t>
              </a:r>
              <a:r>
                <a:rPr kumimoji="0" lang="en-US" altLang="zh-TW" sz="16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16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警政署</a:t>
              </a:r>
              <a:r>
                <a:rPr kumimoji="0" lang="en-US" altLang="zh-TW" sz="16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兒少拒毒預防及家長親職教育處遇人員</a:t>
              </a:r>
              <a:r>
                <a:rPr kumimoji="0" lang="en-US" altLang="zh-TW" sz="16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16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衛福部</a:t>
              </a:r>
              <a:r>
                <a:rPr kumimoji="0" lang="en-US" altLang="zh-TW" sz="16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識毒</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專業知能</a:t>
              </a:r>
            </a:p>
          </p:txBody>
        </p:sp>
      </p:grpSp>
      <p:grpSp>
        <p:nvGrpSpPr>
          <p:cNvPr id="7" name="群組 6">
            <a:extLst>
              <a:ext uri="{FF2B5EF4-FFF2-40B4-BE49-F238E27FC236}">
                <a16:creationId xmlns:a16="http://schemas.microsoft.com/office/drawing/2014/main" id="{42DB6FA2-4FCD-4788-898E-FF0F30A40320}"/>
              </a:ext>
            </a:extLst>
          </p:cNvPr>
          <p:cNvGrpSpPr/>
          <p:nvPr/>
        </p:nvGrpSpPr>
        <p:grpSpPr>
          <a:xfrm>
            <a:off x="738712" y="2143760"/>
            <a:ext cx="3906846" cy="3931512"/>
            <a:chOff x="738712" y="2143760"/>
            <a:chExt cx="3906846" cy="3931512"/>
          </a:xfrm>
        </p:grpSpPr>
        <p:grpSp>
          <p:nvGrpSpPr>
            <p:cNvPr id="28" name="群組 27">
              <a:extLst>
                <a:ext uri="{FF2B5EF4-FFF2-40B4-BE49-F238E27FC236}">
                  <a16:creationId xmlns:a16="http://schemas.microsoft.com/office/drawing/2014/main" id="{A1626860-389F-4644-955E-C41C26BEF839}"/>
                </a:ext>
              </a:extLst>
            </p:cNvPr>
            <p:cNvGrpSpPr/>
            <p:nvPr/>
          </p:nvGrpSpPr>
          <p:grpSpPr>
            <a:xfrm>
              <a:off x="738712" y="2314176"/>
              <a:ext cx="3723622" cy="3761096"/>
              <a:chOff x="4144867" y="1877225"/>
              <a:chExt cx="3723622" cy="3761096"/>
            </a:xfrm>
            <a:effectLst>
              <a:outerShdw blurRad="50800" dist="38100" dir="5400000" algn="t" rotWithShape="0">
                <a:prstClr val="black">
                  <a:alpha val="40000"/>
                </a:prstClr>
              </a:outerShdw>
            </a:effectLst>
          </p:grpSpPr>
          <p:sp>
            <p:nvSpPr>
              <p:cNvPr id="29" name="梯形 12">
                <a:extLst>
                  <a:ext uri="{FF2B5EF4-FFF2-40B4-BE49-F238E27FC236}">
                    <a16:creationId xmlns:a16="http://schemas.microsoft.com/office/drawing/2014/main" id="{ADB71D8E-E65E-4A89-92E2-E59958B621A3}"/>
                  </a:ext>
                </a:extLst>
              </p:cNvPr>
              <p:cNvSpPr/>
              <p:nvPr/>
            </p:nvSpPr>
            <p:spPr>
              <a:xfrm rot="20819999">
                <a:off x="5501169" y="4186178"/>
                <a:ext cx="2367320" cy="1452143"/>
              </a:xfrm>
              <a:custGeom>
                <a:avLst/>
                <a:gdLst>
                  <a:gd name="connsiteX0" fmla="*/ 0 w 2452590"/>
                  <a:gd name="connsiteY0" fmla="*/ 1374139 h 1374139"/>
                  <a:gd name="connsiteX1" fmla="*/ 403873 w 2452590"/>
                  <a:gd name="connsiteY1" fmla="*/ 0 h 1374139"/>
                  <a:gd name="connsiteX2" fmla="*/ 2048717 w 2452590"/>
                  <a:gd name="connsiteY2" fmla="*/ 0 h 1374139"/>
                  <a:gd name="connsiteX3" fmla="*/ 2452590 w 2452590"/>
                  <a:gd name="connsiteY3" fmla="*/ 1374139 h 1374139"/>
                  <a:gd name="connsiteX4" fmla="*/ 0 w 2452590"/>
                  <a:gd name="connsiteY4" fmla="*/ 1374139 h 1374139"/>
                  <a:gd name="connsiteX0" fmla="*/ 0 w 2340664"/>
                  <a:gd name="connsiteY0" fmla="*/ 1374139 h 1374139"/>
                  <a:gd name="connsiteX1" fmla="*/ 403873 w 2340664"/>
                  <a:gd name="connsiteY1" fmla="*/ 0 h 1374139"/>
                  <a:gd name="connsiteX2" fmla="*/ 2048717 w 2340664"/>
                  <a:gd name="connsiteY2" fmla="*/ 0 h 1374139"/>
                  <a:gd name="connsiteX3" fmla="*/ 2340664 w 2340664"/>
                  <a:gd name="connsiteY3" fmla="*/ 1181463 h 1374139"/>
                  <a:gd name="connsiteX4" fmla="*/ 0 w 2340664"/>
                  <a:gd name="connsiteY4" fmla="*/ 1374139 h 1374139"/>
                  <a:gd name="connsiteX0" fmla="*/ 0 w 2367320"/>
                  <a:gd name="connsiteY0" fmla="*/ 1374139 h 1374139"/>
                  <a:gd name="connsiteX1" fmla="*/ 403873 w 2367320"/>
                  <a:gd name="connsiteY1" fmla="*/ 0 h 1374139"/>
                  <a:gd name="connsiteX2" fmla="*/ 2048717 w 2367320"/>
                  <a:gd name="connsiteY2" fmla="*/ 0 h 1374139"/>
                  <a:gd name="connsiteX3" fmla="*/ 2367320 w 2367320"/>
                  <a:gd name="connsiteY3" fmla="*/ 1156335 h 1374139"/>
                  <a:gd name="connsiteX4" fmla="*/ 0 w 2367320"/>
                  <a:gd name="connsiteY4" fmla="*/ 1374139 h 1374139"/>
                  <a:gd name="connsiteX0" fmla="*/ 0 w 2367320"/>
                  <a:gd name="connsiteY0" fmla="*/ 1374139 h 1374139"/>
                  <a:gd name="connsiteX1" fmla="*/ 403873 w 2367320"/>
                  <a:gd name="connsiteY1" fmla="*/ 0 h 1374139"/>
                  <a:gd name="connsiteX2" fmla="*/ 2026633 w 2367320"/>
                  <a:gd name="connsiteY2" fmla="*/ 5329 h 1374139"/>
                  <a:gd name="connsiteX3" fmla="*/ 2367320 w 2367320"/>
                  <a:gd name="connsiteY3" fmla="*/ 1156335 h 1374139"/>
                  <a:gd name="connsiteX4" fmla="*/ 0 w 2367320"/>
                  <a:gd name="connsiteY4" fmla="*/ 1374139 h 1374139"/>
                  <a:gd name="connsiteX0" fmla="*/ 0 w 2367320"/>
                  <a:gd name="connsiteY0" fmla="*/ 1406424 h 1406424"/>
                  <a:gd name="connsiteX1" fmla="*/ 403873 w 2367320"/>
                  <a:gd name="connsiteY1" fmla="*/ 32285 h 1406424"/>
                  <a:gd name="connsiteX2" fmla="*/ 2012427 w 2367320"/>
                  <a:gd name="connsiteY2" fmla="*/ 0 h 1406424"/>
                  <a:gd name="connsiteX3" fmla="*/ 2367320 w 2367320"/>
                  <a:gd name="connsiteY3" fmla="*/ 1188620 h 1406424"/>
                  <a:gd name="connsiteX4" fmla="*/ 0 w 2367320"/>
                  <a:gd name="connsiteY4" fmla="*/ 1406424 h 1406424"/>
                  <a:gd name="connsiteX0" fmla="*/ 0 w 2367320"/>
                  <a:gd name="connsiteY0" fmla="*/ 1452143 h 1452143"/>
                  <a:gd name="connsiteX1" fmla="*/ 403873 w 2367320"/>
                  <a:gd name="connsiteY1" fmla="*/ 78004 h 1452143"/>
                  <a:gd name="connsiteX2" fmla="*/ 1968074 w 2367320"/>
                  <a:gd name="connsiteY2" fmla="*/ 0 h 1452143"/>
                  <a:gd name="connsiteX3" fmla="*/ 2367320 w 2367320"/>
                  <a:gd name="connsiteY3" fmla="*/ 1234339 h 1452143"/>
                  <a:gd name="connsiteX4" fmla="*/ 0 w 2367320"/>
                  <a:gd name="connsiteY4" fmla="*/ 1452143 h 1452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320" h="1452143">
                    <a:moveTo>
                      <a:pt x="0" y="1452143"/>
                    </a:moveTo>
                    <a:lnTo>
                      <a:pt x="403873" y="78004"/>
                    </a:lnTo>
                    <a:lnTo>
                      <a:pt x="1968074" y="0"/>
                    </a:lnTo>
                    <a:lnTo>
                      <a:pt x="2367320" y="1234339"/>
                    </a:lnTo>
                    <a:lnTo>
                      <a:pt x="0" y="1452143"/>
                    </a:lnTo>
                    <a:close/>
                  </a:path>
                </a:pathLst>
              </a:custGeom>
              <a:gradFill flip="none" rotWithShape="1">
                <a:gsLst>
                  <a:gs pos="0">
                    <a:srgbClr val="91C2C9"/>
                  </a:gs>
                  <a:gs pos="50000">
                    <a:srgbClr val="91C2C9">
                      <a:tint val="44500"/>
                      <a:satMod val="160000"/>
                    </a:srgbClr>
                  </a:gs>
                  <a:gs pos="100000">
                    <a:srgbClr val="91C2C9"/>
                  </a:gs>
                </a:gsLst>
                <a:lin ang="0" scaled="1"/>
                <a:tileRect/>
              </a:gradFill>
              <a:ln>
                <a:solidFill>
                  <a:srgbClr val="91C2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0" name="梯形 7">
                <a:extLst>
                  <a:ext uri="{FF2B5EF4-FFF2-40B4-BE49-F238E27FC236}">
                    <a16:creationId xmlns:a16="http://schemas.microsoft.com/office/drawing/2014/main" id="{D42A49B2-87BE-4F12-A836-53DD8C6AADCE}"/>
                  </a:ext>
                </a:extLst>
              </p:cNvPr>
              <p:cNvSpPr/>
              <p:nvPr/>
            </p:nvSpPr>
            <p:spPr>
              <a:xfrm rot="1260000">
                <a:off x="4738786" y="3282082"/>
                <a:ext cx="1260000" cy="1008000"/>
              </a:xfrm>
              <a:custGeom>
                <a:avLst/>
                <a:gdLst>
                  <a:gd name="connsiteX0" fmla="*/ 0 w 1284609"/>
                  <a:gd name="connsiteY0" fmla="*/ 945438 h 945438"/>
                  <a:gd name="connsiteX1" fmla="*/ 193976 w 1284609"/>
                  <a:gd name="connsiteY1" fmla="*/ 0 h 945438"/>
                  <a:gd name="connsiteX2" fmla="*/ 1090633 w 1284609"/>
                  <a:gd name="connsiteY2" fmla="*/ 0 h 945438"/>
                  <a:gd name="connsiteX3" fmla="*/ 1284609 w 1284609"/>
                  <a:gd name="connsiteY3" fmla="*/ 945438 h 945438"/>
                  <a:gd name="connsiteX4" fmla="*/ 0 w 1284609"/>
                  <a:gd name="connsiteY4" fmla="*/ 945438 h 945438"/>
                  <a:gd name="connsiteX0" fmla="*/ 0 w 1284609"/>
                  <a:gd name="connsiteY0" fmla="*/ 945438 h 945438"/>
                  <a:gd name="connsiteX1" fmla="*/ 193976 w 1284609"/>
                  <a:gd name="connsiteY1" fmla="*/ 0 h 945438"/>
                  <a:gd name="connsiteX2" fmla="*/ 1044995 w 1284609"/>
                  <a:gd name="connsiteY2" fmla="*/ 5574 h 945438"/>
                  <a:gd name="connsiteX3" fmla="*/ 1284609 w 1284609"/>
                  <a:gd name="connsiteY3" fmla="*/ 945438 h 945438"/>
                  <a:gd name="connsiteX4" fmla="*/ 0 w 1284609"/>
                  <a:gd name="connsiteY4" fmla="*/ 945438 h 945438"/>
                  <a:gd name="connsiteX0" fmla="*/ 0 w 1284609"/>
                  <a:gd name="connsiteY0" fmla="*/ 945438 h 945438"/>
                  <a:gd name="connsiteX1" fmla="*/ 193976 w 1284609"/>
                  <a:gd name="connsiteY1" fmla="*/ 0 h 945438"/>
                  <a:gd name="connsiteX2" fmla="*/ 982531 w 1284609"/>
                  <a:gd name="connsiteY2" fmla="*/ 29551 h 945438"/>
                  <a:gd name="connsiteX3" fmla="*/ 1284609 w 1284609"/>
                  <a:gd name="connsiteY3" fmla="*/ 945438 h 945438"/>
                  <a:gd name="connsiteX4" fmla="*/ 0 w 1284609"/>
                  <a:gd name="connsiteY4" fmla="*/ 945438 h 945438"/>
                  <a:gd name="connsiteX0" fmla="*/ 0 w 1284609"/>
                  <a:gd name="connsiteY0" fmla="*/ 948697 h 948697"/>
                  <a:gd name="connsiteX1" fmla="*/ 193976 w 1284609"/>
                  <a:gd name="connsiteY1" fmla="*/ 3259 h 948697"/>
                  <a:gd name="connsiteX2" fmla="*/ 1005771 w 1284609"/>
                  <a:gd name="connsiteY2" fmla="*/ 0 h 948697"/>
                  <a:gd name="connsiteX3" fmla="*/ 1284609 w 1284609"/>
                  <a:gd name="connsiteY3" fmla="*/ 948697 h 948697"/>
                  <a:gd name="connsiteX4" fmla="*/ 0 w 1284609"/>
                  <a:gd name="connsiteY4" fmla="*/ 948697 h 948697"/>
                  <a:gd name="connsiteX0" fmla="*/ 0 w 1310663"/>
                  <a:gd name="connsiteY0" fmla="*/ 948697 h 1046388"/>
                  <a:gd name="connsiteX1" fmla="*/ 193976 w 1310663"/>
                  <a:gd name="connsiteY1" fmla="*/ 3259 h 1046388"/>
                  <a:gd name="connsiteX2" fmla="*/ 1005771 w 1310663"/>
                  <a:gd name="connsiteY2" fmla="*/ 0 h 1046388"/>
                  <a:gd name="connsiteX3" fmla="*/ 1310663 w 1310663"/>
                  <a:gd name="connsiteY3" fmla="*/ 1046388 h 1046388"/>
                  <a:gd name="connsiteX4" fmla="*/ 0 w 1310663"/>
                  <a:gd name="connsiteY4" fmla="*/ 948697 h 1046388"/>
                  <a:gd name="connsiteX0" fmla="*/ 0 w 1307342"/>
                  <a:gd name="connsiteY0" fmla="*/ 948697 h 1131251"/>
                  <a:gd name="connsiteX1" fmla="*/ 193976 w 1307342"/>
                  <a:gd name="connsiteY1" fmla="*/ 3259 h 1131251"/>
                  <a:gd name="connsiteX2" fmla="*/ 1005771 w 1307342"/>
                  <a:gd name="connsiteY2" fmla="*/ 0 h 1131251"/>
                  <a:gd name="connsiteX3" fmla="*/ 1307342 w 1307342"/>
                  <a:gd name="connsiteY3" fmla="*/ 1131251 h 1131251"/>
                  <a:gd name="connsiteX4" fmla="*/ 0 w 1307342"/>
                  <a:gd name="connsiteY4" fmla="*/ 948697 h 113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42" h="1131251">
                    <a:moveTo>
                      <a:pt x="0" y="948697"/>
                    </a:moveTo>
                    <a:lnTo>
                      <a:pt x="193976" y="3259"/>
                    </a:lnTo>
                    <a:lnTo>
                      <a:pt x="1005771" y="0"/>
                    </a:lnTo>
                    <a:lnTo>
                      <a:pt x="1307342" y="1131251"/>
                    </a:lnTo>
                    <a:lnTo>
                      <a:pt x="0" y="948697"/>
                    </a:lnTo>
                    <a:close/>
                  </a:path>
                </a:pathLst>
              </a:custGeom>
              <a:gradFill flip="none" rotWithShape="1">
                <a:gsLst>
                  <a:gs pos="0">
                    <a:srgbClr val="91C2C9">
                      <a:shade val="30000"/>
                      <a:satMod val="115000"/>
                    </a:srgbClr>
                  </a:gs>
                  <a:gs pos="50000">
                    <a:srgbClr val="91C2C9">
                      <a:shade val="67500"/>
                      <a:satMod val="115000"/>
                    </a:srgbClr>
                  </a:gs>
                  <a:gs pos="100000">
                    <a:srgbClr val="91C2C9">
                      <a:shade val="100000"/>
                      <a:satMod val="115000"/>
                    </a:srgbClr>
                  </a:gs>
                </a:gsLst>
                <a:lin ang="10800000" scaled="1"/>
                <a:tileRect/>
              </a:gradFill>
              <a:ln>
                <a:solidFill>
                  <a:srgbClr val="6DA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1" name="梯形 10">
                <a:extLst>
                  <a:ext uri="{FF2B5EF4-FFF2-40B4-BE49-F238E27FC236}">
                    <a16:creationId xmlns:a16="http://schemas.microsoft.com/office/drawing/2014/main" id="{9459C6CA-1CC0-4A9A-A67A-5D8F195202FA}"/>
                  </a:ext>
                </a:extLst>
              </p:cNvPr>
              <p:cNvSpPr/>
              <p:nvPr/>
            </p:nvSpPr>
            <p:spPr>
              <a:xfrm rot="20880000">
                <a:off x="5662818" y="3319154"/>
                <a:ext cx="1590068" cy="992902"/>
              </a:xfrm>
              <a:custGeom>
                <a:avLst/>
                <a:gdLst>
                  <a:gd name="connsiteX0" fmla="*/ 0 w 1694986"/>
                  <a:gd name="connsiteY0" fmla="*/ 992902 h 992902"/>
                  <a:gd name="connsiteX1" fmla="*/ 292003 w 1694986"/>
                  <a:gd name="connsiteY1" fmla="*/ 0 h 992902"/>
                  <a:gd name="connsiteX2" fmla="*/ 1402983 w 1694986"/>
                  <a:gd name="connsiteY2" fmla="*/ 0 h 992902"/>
                  <a:gd name="connsiteX3" fmla="*/ 1694986 w 1694986"/>
                  <a:gd name="connsiteY3" fmla="*/ 992902 h 992902"/>
                  <a:gd name="connsiteX4" fmla="*/ 0 w 1694986"/>
                  <a:gd name="connsiteY4" fmla="*/ 992902 h 992902"/>
                  <a:gd name="connsiteX0" fmla="*/ 0 w 1694986"/>
                  <a:gd name="connsiteY0" fmla="*/ 992902 h 992902"/>
                  <a:gd name="connsiteX1" fmla="*/ 292003 w 1694986"/>
                  <a:gd name="connsiteY1" fmla="*/ 0 h 992902"/>
                  <a:gd name="connsiteX2" fmla="*/ 1308767 w 1694986"/>
                  <a:gd name="connsiteY2" fmla="*/ 14175 h 992902"/>
                  <a:gd name="connsiteX3" fmla="*/ 1694986 w 1694986"/>
                  <a:gd name="connsiteY3" fmla="*/ 992902 h 992902"/>
                  <a:gd name="connsiteX4" fmla="*/ 0 w 1694986"/>
                  <a:gd name="connsiteY4" fmla="*/ 992902 h 992902"/>
                  <a:gd name="connsiteX0" fmla="*/ 0 w 1694986"/>
                  <a:gd name="connsiteY0" fmla="*/ 992902 h 992902"/>
                  <a:gd name="connsiteX1" fmla="*/ 292003 w 1694986"/>
                  <a:gd name="connsiteY1" fmla="*/ 0 h 992902"/>
                  <a:gd name="connsiteX2" fmla="*/ 1333469 w 1694986"/>
                  <a:gd name="connsiteY2" fmla="*/ 7903 h 992902"/>
                  <a:gd name="connsiteX3" fmla="*/ 1694986 w 1694986"/>
                  <a:gd name="connsiteY3" fmla="*/ 992902 h 992902"/>
                  <a:gd name="connsiteX4" fmla="*/ 0 w 1694986"/>
                  <a:gd name="connsiteY4" fmla="*/ 992902 h 992902"/>
                  <a:gd name="connsiteX0" fmla="*/ 0 w 1694986"/>
                  <a:gd name="connsiteY0" fmla="*/ 992902 h 992902"/>
                  <a:gd name="connsiteX1" fmla="*/ 292003 w 1694986"/>
                  <a:gd name="connsiteY1" fmla="*/ 0 h 992902"/>
                  <a:gd name="connsiteX2" fmla="*/ 1322304 w 1694986"/>
                  <a:gd name="connsiteY2" fmla="*/ 5585 h 992902"/>
                  <a:gd name="connsiteX3" fmla="*/ 1694986 w 1694986"/>
                  <a:gd name="connsiteY3" fmla="*/ 992902 h 992902"/>
                  <a:gd name="connsiteX4" fmla="*/ 0 w 1694986"/>
                  <a:gd name="connsiteY4" fmla="*/ 992902 h 992902"/>
                  <a:gd name="connsiteX0" fmla="*/ 0 w 1658622"/>
                  <a:gd name="connsiteY0" fmla="*/ 992902 h 992902"/>
                  <a:gd name="connsiteX1" fmla="*/ 292003 w 1658622"/>
                  <a:gd name="connsiteY1" fmla="*/ 0 h 992902"/>
                  <a:gd name="connsiteX2" fmla="*/ 1322304 w 1658622"/>
                  <a:gd name="connsiteY2" fmla="*/ 5585 h 992902"/>
                  <a:gd name="connsiteX3" fmla="*/ 1658622 w 1658622"/>
                  <a:gd name="connsiteY3" fmla="*/ 964576 h 992902"/>
                  <a:gd name="connsiteX4" fmla="*/ 0 w 1658622"/>
                  <a:gd name="connsiteY4" fmla="*/ 992902 h 992902"/>
                  <a:gd name="connsiteX0" fmla="*/ 0 w 1627502"/>
                  <a:gd name="connsiteY0" fmla="*/ 992902 h 992902"/>
                  <a:gd name="connsiteX1" fmla="*/ 292003 w 1627502"/>
                  <a:gd name="connsiteY1" fmla="*/ 0 h 992902"/>
                  <a:gd name="connsiteX2" fmla="*/ 1322304 w 1627502"/>
                  <a:gd name="connsiteY2" fmla="*/ 5585 h 992902"/>
                  <a:gd name="connsiteX3" fmla="*/ 1627502 w 1627502"/>
                  <a:gd name="connsiteY3" fmla="*/ 946713 h 992902"/>
                  <a:gd name="connsiteX4" fmla="*/ 0 w 1627502"/>
                  <a:gd name="connsiteY4" fmla="*/ 992902 h 992902"/>
                  <a:gd name="connsiteX0" fmla="*/ 0 w 1627502"/>
                  <a:gd name="connsiteY0" fmla="*/ 992902 h 992902"/>
                  <a:gd name="connsiteX1" fmla="*/ 292003 w 1627502"/>
                  <a:gd name="connsiteY1" fmla="*/ 0 h 992902"/>
                  <a:gd name="connsiteX2" fmla="*/ 1299799 w 1627502"/>
                  <a:gd name="connsiteY2" fmla="*/ 11298 h 992902"/>
                  <a:gd name="connsiteX3" fmla="*/ 1627502 w 1627502"/>
                  <a:gd name="connsiteY3" fmla="*/ 946713 h 992902"/>
                  <a:gd name="connsiteX4" fmla="*/ 0 w 1627502"/>
                  <a:gd name="connsiteY4" fmla="*/ 992902 h 992902"/>
                  <a:gd name="connsiteX0" fmla="*/ 0 w 1627502"/>
                  <a:gd name="connsiteY0" fmla="*/ 992902 h 992902"/>
                  <a:gd name="connsiteX1" fmla="*/ 292003 w 1627502"/>
                  <a:gd name="connsiteY1" fmla="*/ 0 h 992902"/>
                  <a:gd name="connsiteX2" fmla="*/ 1309971 w 1627502"/>
                  <a:gd name="connsiteY2" fmla="*/ 13411 h 992902"/>
                  <a:gd name="connsiteX3" fmla="*/ 1627502 w 1627502"/>
                  <a:gd name="connsiteY3" fmla="*/ 946713 h 992902"/>
                  <a:gd name="connsiteX4" fmla="*/ 0 w 1627502"/>
                  <a:gd name="connsiteY4" fmla="*/ 992902 h 99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502" h="992902">
                    <a:moveTo>
                      <a:pt x="0" y="992902"/>
                    </a:moveTo>
                    <a:lnTo>
                      <a:pt x="292003" y="0"/>
                    </a:lnTo>
                    <a:lnTo>
                      <a:pt x="1309971" y="13411"/>
                    </a:lnTo>
                    <a:lnTo>
                      <a:pt x="1627502" y="946713"/>
                    </a:lnTo>
                    <a:lnTo>
                      <a:pt x="0" y="992902"/>
                    </a:lnTo>
                    <a:close/>
                  </a:path>
                </a:pathLst>
              </a:custGeom>
              <a:gradFill flip="none" rotWithShape="1">
                <a:gsLst>
                  <a:gs pos="0">
                    <a:srgbClr val="91C2C9">
                      <a:shade val="30000"/>
                      <a:satMod val="115000"/>
                    </a:srgbClr>
                  </a:gs>
                  <a:gs pos="50000">
                    <a:srgbClr val="91C2C9">
                      <a:shade val="67500"/>
                      <a:satMod val="115000"/>
                    </a:srgbClr>
                  </a:gs>
                  <a:gs pos="100000">
                    <a:srgbClr val="91C2C9">
                      <a:shade val="100000"/>
                      <a:satMod val="115000"/>
                    </a:srgbClr>
                  </a:gs>
                </a:gsLst>
                <a:lin ang="2700000" scaled="1"/>
                <a:tileRect/>
              </a:gradFill>
              <a:ln>
                <a:solidFill>
                  <a:srgbClr val="6DA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2" name="梯形 11">
                <a:extLst>
                  <a:ext uri="{FF2B5EF4-FFF2-40B4-BE49-F238E27FC236}">
                    <a16:creationId xmlns:a16="http://schemas.microsoft.com/office/drawing/2014/main" id="{E5F488ED-A753-4EDB-9762-20C892F7889C}"/>
                  </a:ext>
                </a:extLst>
              </p:cNvPr>
              <p:cNvSpPr/>
              <p:nvPr/>
            </p:nvSpPr>
            <p:spPr>
              <a:xfrm rot="1680000">
                <a:off x="4144867" y="4220066"/>
                <a:ext cx="1961942" cy="1284657"/>
              </a:xfrm>
              <a:custGeom>
                <a:avLst/>
                <a:gdLst>
                  <a:gd name="connsiteX0" fmla="*/ 0 w 2077749"/>
                  <a:gd name="connsiteY0" fmla="*/ 1308721 h 1308721"/>
                  <a:gd name="connsiteX1" fmla="*/ 414838 w 2077749"/>
                  <a:gd name="connsiteY1" fmla="*/ 0 h 1308721"/>
                  <a:gd name="connsiteX2" fmla="*/ 1662911 w 2077749"/>
                  <a:gd name="connsiteY2" fmla="*/ 0 h 1308721"/>
                  <a:gd name="connsiteX3" fmla="*/ 2077749 w 2077749"/>
                  <a:gd name="connsiteY3" fmla="*/ 1308721 h 1308721"/>
                  <a:gd name="connsiteX4" fmla="*/ 0 w 2077749"/>
                  <a:gd name="connsiteY4" fmla="*/ 1308721 h 1308721"/>
                  <a:gd name="connsiteX0" fmla="*/ 0 w 2241768"/>
                  <a:gd name="connsiteY0" fmla="*/ 1308721 h 1308721"/>
                  <a:gd name="connsiteX1" fmla="*/ 414838 w 2241768"/>
                  <a:gd name="connsiteY1" fmla="*/ 0 h 1308721"/>
                  <a:gd name="connsiteX2" fmla="*/ 1662911 w 2241768"/>
                  <a:gd name="connsiteY2" fmla="*/ 0 h 1308721"/>
                  <a:gd name="connsiteX3" fmla="*/ 2241768 w 2241768"/>
                  <a:gd name="connsiteY3" fmla="*/ 1284657 h 1308721"/>
                  <a:gd name="connsiteX4" fmla="*/ 0 w 2241768"/>
                  <a:gd name="connsiteY4" fmla="*/ 1308721 h 1308721"/>
                  <a:gd name="connsiteX0" fmla="*/ 0 w 1957725"/>
                  <a:gd name="connsiteY0" fmla="*/ 1296617 h 1296617"/>
                  <a:gd name="connsiteX1" fmla="*/ 130795 w 1957725"/>
                  <a:gd name="connsiteY1" fmla="*/ 0 h 1296617"/>
                  <a:gd name="connsiteX2" fmla="*/ 1378868 w 1957725"/>
                  <a:gd name="connsiteY2" fmla="*/ 0 h 1296617"/>
                  <a:gd name="connsiteX3" fmla="*/ 1957725 w 1957725"/>
                  <a:gd name="connsiteY3" fmla="*/ 1284657 h 1296617"/>
                  <a:gd name="connsiteX4" fmla="*/ 0 w 1957725"/>
                  <a:gd name="connsiteY4" fmla="*/ 1296617 h 1296617"/>
                  <a:gd name="connsiteX0" fmla="*/ 0 w 1888803"/>
                  <a:gd name="connsiteY0" fmla="*/ 1259971 h 1284657"/>
                  <a:gd name="connsiteX1" fmla="*/ 61873 w 1888803"/>
                  <a:gd name="connsiteY1" fmla="*/ 0 h 1284657"/>
                  <a:gd name="connsiteX2" fmla="*/ 1309946 w 1888803"/>
                  <a:gd name="connsiteY2" fmla="*/ 0 h 1284657"/>
                  <a:gd name="connsiteX3" fmla="*/ 1888803 w 1888803"/>
                  <a:gd name="connsiteY3" fmla="*/ 1284657 h 1284657"/>
                  <a:gd name="connsiteX4" fmla="*/ 0 w 1888803"/>
                  <a:gd name="connsiteY4" fmla="*/ 1259971 h 1284657"/>
                  <a:gd name="connsiteX0" fmla="*/ 0 w 1906381"/>
                  <a:gd name="connsiteY0" fmla="*/ 1155651 h 1284657"/>
                  <a:gd name="connsiteX1" fmla="*/ 79451 w 1906381"/>
                  <a:gd name="connsiteY1" fmla="*/ 0 h 1284657"/>
                  <a:gd name="connsiteX2" fmla="*/ 1327524 w 1906381"/>
                  <a:gd name="connsiteY2" fmla="*/ 0 h 1284657"/>
                  <a:gd name="connsiteX3" fmla="*/ 1906381 w 1906381"/>
                  <a:gd name="connsiteY3" fmla="*/ 1284657 h 1284657"/>
                  <a:gd name="connsiteX4" fmla="*/ 0 w 1906381"/>
                  <a:gd name="connsiteY4" fmla="*/ 1155651 h 1284657"/>
                  <a:gd name="connsiteX0" fmla="*/ 0 w 1923976"/>
                  <a:gd name="connsiteY0" fmla="*/ 1165190 h 1284657"/>
                  <a:gd name="connsiteX1" fmla="*/ 97046 w 1923976"/>
                  <a:gd name="connsiteY1" fmla="*/ 0 h 1284657"/>
                  <a:gd name="connsiteX2" fmla="*/ 1345119 w 1923976"/>
                  <a:gd name="connsiteY2" fmla="*/ 0 h 1284657"/>
                  <a:gd name="connsiteX3" fmla="*/ 1923976 w 1923976"/>
                  <a:gd name="connsiteY3" fmla="*/ 1284657 h 1284657"/>
                  <a:gd name="connsiteX4" fmla="*/ 0 w 1923976"/>
                  <a:gd name="connsiteY4" fmla="*/ 1165190 h 128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976" h="1284657">
                    <a:moveTo>
                      <a:pt x="0" y="1165190"/>
                    </a:moveTo>
                    <a:lnTo>
                      <a:pt x="97046" y="0"/>
                    </a:lnTo>
                    <a:lnTo>
                      <a:pt x="1345119" y="0"/>
                    </a:lnTo>
                    <a:lnTo>
                      <a:pt x="1923976" y="1284657"/>
                    </a:lnTo>
                    <a:lnTo>
                      <a:pt x="0" y="1165190"/>
                    </a:lnTo>
                    <a:close/>
                  </a:path>
                </a:pathLst>
              </a:custGeom>
              <a:gradFill>
                <a:gsLst>
                  <a:gs pos="0">
                    <a:srgbClr val="6DAEB7"/>
                  </a:gs>
                  <a:gs pos="50000">
                    <a:srgbClr val="91C2C9"/>
                  </a:gs>
                  <a:gs pos="100000">
                    <a:srgbClr val="6DAEB7"/>
                  </a:gs>
                </a:gsLst>
                <a:lin ang="0" scaled="1"/>
              </a:gradFill>
              <a:ln>
                <a:solidFill>
                  <a:srgbClr val="91C2C9"/>
                </a:solid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33" name="文字方塊 32">
                <a:extLst>
                  <a:ext uri="{FF2B5EF4-FFF2-40B4-BE49-F238E27FC236}">
                    <a16:creationId xmlns:a16="http://schemas.microsoft.com/office/drawing/2014/main" id="{7219795F-E209-4F4C-8AA6-83E00D2218A1}"/>
                  </a:ext>
                </a:extLst>
              </p:cNvPr>
              <p:cNvSpPr txBox="1"/>
              <p:nvPr/>
            </p:nvSpPr>
            <p:spPr>
              <a:xfrm rot="1919246">
                <a:off x="4437082" y="4666551"/>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cs"/>
                  </a:rPr>
                  <a:t>教育宣導</a:t>
                </a:r>
              </a:p>
            </p:txBody>
          </p:sp>
          <p:sp>
            <p:nvSpPr>
              <p:cNvPr id="34" name="文字方塊 33">
                <a:extLst>
                  <a:ext uri="{FF2B5EF4-FFF2-40B4-BE49-F238E27FC236}">
                    <a16:creationId xmlns:a16="http://schemas.microsoft.com/office/drawing/2014/main" id="{78F1E8AA-33F6-4B28-9283-F40515FF4CBE}"/>
                  </a:ext>
                </a:extLst>
              </p:cNvPr>
              <p:cNvSpPr txBox="1"/>
              <p:nvPr/>
            </p:nvSpPr>
            <p:spPr>
              <a:xfrm rot="20932444">
                <a:off x="6088308" y="4784101"/>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cs"/>
                  </a:rPr>
                  <a:t>教育宣導</a:t>
                </a:r>
              </a:p>
            </p:txBody>
          </p:sp>
          <p:sp>
            <p:nvSpPr>
              <p:cNvPr id="35" name="文字方塊 34">
                <a:extLst>
                  <a:ext uri="{FF2B5EF4-FFF2-40B4-BE49-F238E27FC236}">
                    <a16:creationId xmlns:a16="http://schemas.microsoft.com/office/drawing/2014/main" id="{735F5778-AFFA-4D71-BBE9-0FDDFC861783}"/>
                  </a:ext>
                </a:extLst>
              </p:cNvPr>
              <p:cNvSpPr txBox="1"/>
              <p:nvPr/>
            </p:nvSpPr>
            <p:spPr>
              <a:xfrm rot="1743621">
                <a:off x="4796264" y="3605601"/>
                <a:ext cx="1000894" cy="3498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cs"/>
                  </a:rPr>
                  <a:t>清查通報</a:t>
                </a:r>
              </a:p>
            </p:txBody>
          </p:sp>
          <p:sp>
            <p:nvSpPr>
              <p:cNvPr id="36" name="等腰三角形 5">
                <a:extLst>
                  <a:ext uri="{FF2B5EF4-FFF2-40B4-BE49-F238E27FC236}">
                    <a16:creationId xmlns:a16="http://schemas.microsoft.com/office/drawing/2014/main" id="{AFB54692-4955-49B5-959A-0A1357285493}"/>
                  </a:ext>
                </a:extLst>
              </p:cNvPr>
              <p:cNvSpPr/>
              <p:nvPr/>
            </p:nvSpPr>
            <p:spPr>
              <a:xfrm rot="315705">
                <a:off x="5194459" y="1877225"/>
                <a:ext cx="737683" cy="1573634"/>
              </a:xfrm>
              <a:custGeom>
                <a:avLst/>
                <a:gdLst>
                  <a:gd name="connsiteX0" fmla="*/ 0 w 850572"/>
                  <a:gd name="connsiteY0" fmla="*/ 1531247 h 1531247"/>
                  <a:gd name="connsiteX1" fmla="*/ 850572 w 850572"/>
                  <a:gd name="connsiteY1" fmla="*/ 0 h 1531247"/>
                  <a:gd name="connsiteX2" fmla="*/ 850572 w 850572"/>
                  <a:gd name="connsiteY2" fmla="*/ 1531247 h 1531247"/>
                  <a:gd name="connsiteX3" fmla="*/ 0 w 850572"/>
                  <a:gd name="connsiteY3" fmla="*/ 1531247 h 1531247"/>
                  <a:gd name="connsiteX0" fmla="*/ 0 w 737683"/>
                  <a:gd name="connsiteY0" fmla="*/ 1316790 h 1531247"/>
                  <a:gd name="connsiteX1" fmla="*/ 737683 w 737683"/>
                  <a:gd name="connsiteY1" fmla="*/ 0 h 1531247"/>
                  <a:gd name="connsiteX2" fmla="*/ 737683 w 737683"/>
                  <a:gd name="connsiteY2" fmla="*/ 1531247 h 1531247"/>
                  <a:gd name="connsiteX3" fmla="*/ 0 w 737683"/>
                  <a:gd name="connsiteY3" fmla="*/ 1316790 h 1531247"/>
                  <a:gd name="connsiteX0" fmla="*/ 0 w 737683"/>
                  <a:gd name="connsiteY0" fmla="*/ 1316790 h 1593666"/>
                  <a:gd name="connsiteX1" fmla="*/ 737683 w 737683"/>
                  <a:gd name="connsiteY1" fmla="*/ 0 h 1593666"/>
                  <a:gd name="connsiteX2" fmla="*/ 733156 w 737683"/>
                  <a:gd name="connsiteY2" fmla="*/ 1593666 h 1593666"/>
                  <a:gd name="connsiteX3" fmla="*/ 0 w 737683"/>
                  <a:gd name="connsiteY3" fmla="*/ 1316790 h 1593666"/>
                  <a:gd name="connsiteX0" fmla="*/ 0 w 737683"/>
                  <a:gd name="connsiteY0" fmla="*/ 1316790 h 1593666"/>
                  <a:gd name="connsiteX1" fmla="*/ 737683 w 737683"/>
                  <a:gd name="connsiteY1" fmla="*/ 0 h 1593666"/>
                  <a:gd name="connsiteX2" fmla="*/ 733156 w 737683"/>
                  <a:gd name="connsiteY2" fmla="*/ 1593666 h 1593666"/>
                  <a:gd name="connsiteX3" fmla="*/ 0 w 737683"/>
                  <a:gd name="connsiteY3" fmla="*/ 1316790 h 1593666"/>
                </a:gdLst>
                <a:ahLst/>
                <a:cxnLst>
                  <a:cxn ang="0">
                    <a:pos x="connsiteX0" y="connsiteY0"/>
                  </a:cxn>
                  <a:cxn ang="0">
                    <a:pos x="connsiteX1" y="connsiteY1"/>
                  </a:cxn>
                  <a:cxn ang="0">
                    <a:pos x="connsiteX2" y="connsiteY2"/>
                  </a:cxn>
                  <a:cxn ang="0">
                    <a:pos x="connsiteX3" y="connsiteY3"/>
                  </a:cxn>
                </a:cxnLst>
                <a:rect l="l" t="t" r="r" b="b"/>
                <a:pathLst>
                  <a:path w="737683" h="1593666">
                    <a:moveTo>
                      <a:pt x="0" y="1316790"/>
                    </a:moveTo>
                    <a:lnTo>
                      <a:pt x="737683" y="0"/>
                    </a:lnTo>
                    <a:lnTo>
                      <a:pt x="733156" y="1593666"/>
                    </a:lnTo>
                    <a:lnTo>
                      <a:pt x="0" y="131679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37" name="等腰三角形 6">
                <a:extLst>
                  <a:ext uri="{FF2B5EF4-FFF2-40B4-BE49-F238E27FC236}">
                    <a16:creationId xmlns:a16="http://schemas.microsoft.com/office/drawing/2014/main" id="{E855B18E-9848-4E1F-9588-0B269580B65C}"/>
                  </a:ext>
                </a:extLst>
              </p:cNvPr>
              <p:cNvSpPr/>
              <p:nvPr/>
            </p:nvSpPr>
            <p:spPr>
              <a:xfrm>
                <a:off x="5858650" y="1930400"/>
                <a:ext cx="968870" cy="1562800"/>
              </a:xfrm>
              <a:custGeom>
                <a:avLst/>
                <a:gdLst>
                  <a:gd name="connsiteX0" fmla="*/ 0 w 1070470"/>
                  <a:gd name="connsiteY0" fmla="*/ 1498600 h 1498600"/>
                  <a:gd name="connsiteX1" fmla="*/ 128510 w 1070470"/>
                  <a:gd name="connsiteY1" fmla="*/ 0 h 1498600"/>
                  <a:gd name="connsiteX2" fmla="*/ 1070470 w 1070470"/>
                  <a:gd name="connsiteY2" fmla="*/ 1498600 h 1498600"/>
                  <a:gd name="connsiteX3" fmla="*/ 0 w 1070470"/>
                  <a:gd name="connsiteY3" fmla="*/ 1498600 h 1498600"/>
                  <a:gd name="connsiteX0" fmla="*/ 0 w 897750"/>
                  <a:gd name="connsiteY0" fmla="*/ 1498600 h 1498600"/>
                  <a:gd name="connsiteX1" fmla="*/ 128510 w 897750"/>
                  <a:gd name="connsiteY1" fmla="*/ 0 h 1498600"/>
                  <a:gd name="connsiteX2" fmla="*/ 897750 w 897750"/>
                  <a:gd name="connsiteY2" fmla="*/ 1305560 h 1498600"/>
                  <a:gd name="connsiteX3" fmla="*/ 0 w 897750"/>
                  <a:gd name="connsiteY3" fmla="*/ 1498600 h 1498600"/>
                  <a:gd name="connsiteX0" fmla="*/ 0 w 916982"/>
                  <a:gd name="connsiteY0" fmla="*/ 1498600 h 1498600"/>
                  <a:gd name="connsiteX1" fmla="*/ 128510 w 916982"/>
                  <a:gd name="connsiteY1" fmla="*/ 0 h 1498600"/>
                  <a:gd name="connsiteX2" fmla="*/ 916982 w 916982"/>
                  <a:gd name="connsiteY2" fmla="*/ 1285240 h 1498600"/>
                  <a:gd name="connsiteX3" fmla="*/ 0 w 916982"/>
                  <a:gd name="connsiteY3" fmla="*/ 1498600 h 1498600"/>
                  <a:gd name="connsiteX0" fmla="*/ 0 w 916982"/>
                  <a:gd name="connsiteY0" fmla="*/ 1548950 h 1548950"/>
                  <a:gd name="connsiteX1" fmla="*/ 128510 w 916982"/>
                  <a:gd name="connsiteY1" fmla="*/ 0 h 1548950"/>
                  <a:gd name="connsiteX2" fmla="*/ 916982 w 916982"/>
                  <a:gd name="connsiteY2" fmla="*/ 1285240 h 1548950"/>
                  <a:gd name="connsiteX3" fmla="*/ 0 w 916982"/>
                  <a:gd name="connsiteY3" fmla="*/ 1548950 h 1548950"/>
                </a:gdLst>
                <a:ahLst/>
                <a:cxnLst>
                  <a:cxn ang="0">
                    <a:pos x="connsiteX0" y="connsiteY0"/>
                  </a:cxn>
                  <a:cxn ang="0">
                    <a:pos x="connsiteX1" y="connsiteY1"/>
                  </a:cxn>
                  <a:cxn ang="0">
                    <a:pos x="connsiteX2" y="connsiteY2"/>
                  </a:cxn>
                  <a:cxn ang="0">
                    <a:pos x="connsiteX3" y="connsiteY3"/>
                  </a:cxn>
                </a:cxnLst>
                <a:rect l="l" t="t" r="r" b="b"/>
                <a:pathLst>
                  <a:path w="916982" h="1548950">
                    <a:moveTo>
                      <a:pt x="0" y="1548950"/>
                    </a:moveTo>
                    <a:lnTo>
                      <a:pt x="128510" y="0"/>
                    </a:lnTo>
                    <a:lnTo>
                      <a:pt x="916982" y="1285240"/>
                    </a:lnTo>
                    <a:lnTo>
                      <a:pt x="0" y="154895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38" name="文字方塊 37">
                <a:extLst>
                  <a:ext uri="{FF2B5EF4-FFF2-40B4-BE49-F238E27FC236}">
                    <a16:creationId xmlns:a16="http://schemas.microsoft.com/office/drawing/2014/main" id="{5F73A710-8757-4DBD-B48C-AF1648744876}"/>
                  </a:ext>
                </a:extLst>
              </p:cNvPr>
              <p:cNvSpPr txBox="1"/>
              <p:nvPr/>
            </p:nvSpPr>
            <p:spPr>
              <a:xfrm rot="21055100">
                <a:off x="5967378" y="3769545"/>
                <a:ext cx="1000894" cy="3498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cs"/>
                  </a:rPr>
                  <a:t>清查通報</a:t>
                </a:r>
              </a:p>
            </p:txBody>
          </p:sp>
          <p:sp>
            <p:nvSpPr>
              <p:cNvPr id="39" name="文字方塊 38">
                <a:extLst>
                  <a:ext uri="{FF2B5EF4-FFF2-40B4-BE49-F238E27FC236}">
                    <a16:creationId xmlns:a16="http://schemas.microsoft.com/office/drawing/2014/main" id="{DD895453-3E3E-424A-BE77-66E4834BE750}"/>
                  </a:ext>
                </a:extLst>
              </p:cNvPr>
              <p:cNvSpPr txBox="1"/>
              <p:nvPr/>
            </p:nvSpPr>
            <p:spPr>
              <a:xfrm rot="1555874">
                <a:off x="5297743" y="2794384"/>
                <a:ext cx="60678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cs"/>
                  </a:rPr>
                  <a:t>輔導</a:t>
                </a:r>
                <a:endParaRPr kumimoji="0" lang="en-US" altLang="zh-TW"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cs"/>
                  </a:rPr>
                  <a:t>轉介</a:t>
                </a:r>
              </a:p>
            </p:txBody>
          </p:sp>
          <p:sp>
            <p:nvSpPr>
              <p:cNvPr id="40" name="文字方塊 39">
                <a:extLst>
                  <a:ext uri="{FF2B5EF4-FFF2-40B4-BE49-F238E27FC236}">
                    <a16:creationId xmlns:a16="http://schemas.microsoft.com/office/drawing/2014/main" id="{E2692F2B-568B-4579-BCC3-81181CB9B4A6}"/>
                  </a:ext>
                </a:extLst>
              </p:cNvPr>
              <p:cNvSpPr txBox="1"/>
              <p:nvPr/>
            </p:nvSpPr>
            <p:spPr>
              <a:xfrm rot="20933492">
                <a:off x="5970853" y="2794383"/>
                <a:ext cx="60678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cs"/>
                  </a:rPr>
                  <a:t>輔導</a:t>
                </a:r>
                <a:endParaRPr kumimoji="0" lang="en-US" altLang="zh-TW"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微软雅黑"/>
                    <a:cs typeface="+mn-cs"/>
                  </a:rPr>
                  <a:t>轉介</a:t>
                </a:r>
              </a:p>
            </p:txBody>
          </p:sp>
        </p:grpSp>
        <p:cxnSp>
          <p:nvCxnSpPr>
            <p:cNvPr id="4" name="直線接點 3">
              <a:extLst>
                <a:ext uri="{FF2B5EF4-FFF2-40B4-BE49-F238E27FC236}">
                  <a16:creationId xmlns:a16="http://schemas.microsoft.com/office/drawing/2014/main" id="{E7C6B105-00E2-46A0-BB09-F6A88B573936}"/>
                </a:ext>
              </a:extLst>
            </p:cNvPr>
            <p:cNvCxnSpPr>
              <a:cxnSpLocks/>
            </p:cNvCxnSpPr>
            <p:nvPr/>
          </p:nvCxnSpPr>
          <p:spPr>
            <a:xfrm>
              <a:off x="2502725" y="2143760"/>
              <a:ext cx="2142833" cy="359044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8608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18476" y="263356"/>
            <a:ext cx="10786222" cy="1157543"/>
            <a:chOff x="441025" y="218860"/>
            <a:chExt cx="3988457" cy="1157543"/>
          </a:xfrm>
        </p:grpSpPr>
        <p:sp>
          <p:nvSpPr>
            <p:cNvPr id="19" name="文本框 18"/>
            <p:cNvSpPr txBox="1"/>
            <p:nvPr/>
          </p:nvSpPr>
          <p:spPr>
            <a:xfrm>
              <a:off x="525139" y="453073"/>
              <a:ext cx="3904343" cy="923330"/>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第二期</a:t>
              </a:r>
              <a:r>
                <a:rPr kumimoji="0" lang="en-US" altLang="zh-TW" sz="2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(110-113</a:t>
              </a:r>
              <a:r>
                <a:rPr kumimoji="0" lang="zh-TW" altLang="en-US" sz="2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年</a:t>
              </a:r>
              <a:r>
                <a:rPr kumimoji="0" lang="en-US" altLang="zh-TW" sz="2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a:t>
              </a:r>
              <a:r>
                <a:rPr kumimoji="0" lang="zh-TW" altLang="en-US" sz="2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政策目標與策略思維：全力落實總統政見</a:t>
              </a:r>
              <a:r>
                <a:rPr kumimoji="0" lang="en-US" altLang="zh-TW" sz="2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a:t>
              </a:r>
              <a:r>
                <a:rPr kumimoji="0" lang="zh-TW" altLang="en-US" sz="2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二</a:t>
              </a:r>
              <a:r>
                <a:rPr kumimoji="0" lang="en-US" altLang="zh-TW" sz="2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a:t>
              </a:r>
              <a:r>
                <a:rPr kumimoji="0" lang="zh-TW" altLang="en-US" sz="2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新世代反毒策略行動綱領</a:t>
              </a:r>
              <a:r>
                <a:rPr kumimoji="0" lang="en-US" altLang="zh-TW" sz="2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2.0》</a:t>
              </a:r>
              <a:endParaRPr kumimoji="0" lang="zh-CN" altLang="en-US" sz="2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endParaRPr>
            </a:p>
          </p:txBody>
        </p:sp>
        <p:sp>
          <p:nvSpPr>
            <p:cNvPr id="18" name="任意多边形 17"/>
            <p:cNvSpPr/>
            <p:nvPr/>
          </p:nvSpPr>
          <p:spPr>
            <a:xfrm>
              <a:off x="441025" y="218860"/>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sp>
        <p:nvSpPr>
          <p:cNvPr id="68" name="箭头3"/>
          <p:cNvSpPr>
            <a:spLocks noChangeArrowheads="1"/>
          </p:cNvSpPr>
          <p:nvPr/>
        </p:nvSpPr>
        <p:spPr bwMode="auto">
          <a:xfrm flipV="1">
            <a:off x="2534645" y="4139108"/>
            <a:ext cx="819150" cy="1141413"/>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6A6A6"/>
          </a:solidFill>
          <a:ln w="9525">
            <a:noFill/>
            <a:round/>
            <a:headEnd/>
            <a:tailEnd/>
          </a:ln>
        </p:spPr>
        <p:txBody>
          <a:bodyPr wrap="none" lIns="62111" tIns="31055" rIns="62111" bIns="3105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9" name="箭头2"/>
          <p:cNvSpPr>
            <a:spLocks noChangeArrowheads="1"/>
          </p:cNvSpPr>
          <p:nvPr/>
        </p:nvSpPr>
        <p:spPr bwMode="auto">
          <a:xfrm rot="-5400000">
            <a:off x="2759011" y="3395842"/>
            <a:ext cx="244475" cy="974725"/>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A6A6A6"/>
          </a:solidFill>
          <a:ln w="9525">
            <a:noFill/>
            <a:round/>
            <a:headEnd/>
            <a:tailEnd/>
          </a:ln>
        </p:spPr>
        <p:txBody>
          <a:bodyPr wrap="none" lIns="62111" tIns="31055" rIns="62111" bIns="3105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70" name="箭头1"/>
          <p:cNvSpPr>
            <a:spLocks noChangeArrowheads="1"/>
          </p:cNvSpPr>
          <p:nvPr/>
        </p:nvSpPr>
        <p:spPr bwMode="auto">
          <a:xfrm>
            <a:off x="2520886" y="2511553"/>
            <a:ext cx="819150" cy="1322387"/>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6A6A6"/>
          </a:solidFill>
          <a:ln w="9525">
            <a:noFill/>
            <a:round/>
            <a:headEnd/>
            <a:tailEnd/>
          </a:ln>
        </p:spPr>
        <p:txBody>
          <a:bodyPr wrap="none" lIns="62111" tIns="31055" rIns="62111" bIns="31055"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71" name="文本1"/>
          <p:cNvSpPr>
            <a:spLocks noChangeArrowheads="1"/>
          </p:cNvSpPr>
          <p:nvPr/>
        </p:nvSpPr>
        <p:spPr bwMode="auto">
          <a:xfrm>
            <a:off x="4371910" y="1928886"/>
            <a:ext cx="5168199" cy="1189092"/>
          </a:xfrm>
          <a:prstGeom prst="roundRect">
            <a:avLst>
              <a:gd name="adj" fmla="val 11505"/>
            </a:avLst>
          </a:prstGeom>
          <a:noFill/>
          <a:ln w="15875">
            <a:solidFill>
              <a:schemeClr val="bg1">
                <a:lumMod val="75000"/>
              </a:schemeClr>
            </a:solidFill>
            <a:round/>
            <a:headEnd/>
            <a:tailEnd/>
          </a:ln>
        </p:spPr>
        <p:txBody>
          <a:bodyPr lIns="62111" tIns="31055" rIns="62111" bIns="31055" anchor="ct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mn-cs"/>
              </a:rPr>
              <a:t>落實毒品收容人</a:t>
            </a:r>
            <a:r>
              <a:rPr kumimoji="0" lang="zh-TW" altLang="en-US" sz="2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「個別處遇計畫」</a:t>
            </a:r>
            <a:r>
              <a:rPr kumimoji="0" lang="zh-TW" altLang="en-US" sz="24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mn-cs"/>
              </a:rPr>
              <a:t>，以協助刑滿出監後順利復歸社會</a:t>
            </a:r>
            <a:endParaRPr kumimoji="0" lang="zh-CN" altLang="zh-CN" sz="2400" b="0" i="0" u="none" strike="noStrike" kern="1200" cap="none" spc="0" normalizeH="0" baseline="0" noProof="0" dirty="0">
              <a:ln>
                <a:noFill/>
              </a:ln>
              <a:solidFill>
                <a:srgbClr val="404040"/>
              </a:solidFill>
              <a:effectLst/>
              <a:uLnTx/>
              <a:uFillTx/>
              <a:latin typeface="微软雅黑" pitchFamily="34" charset="-122"/>
              <a:ea typeface="微软雅黑" pitchFamily="34" charset="-122"/>
              <a:cs typeface="+mn-cs"/>
            </a:endParaRPr>
          </a:p>
        </p:txBody>
      </p:sp>
      <p:sp>
        <p:nvSpPr>
          <p:cNvPr id="72" name="标题1"/>
          <p:cNvSpPr>
            <a:spLocks noChangeArrowheads="1"/>
          </p:cNvSpPr>
          <p:nvPr/>
        </p:nvSpPr>
        <p:spPr bwMode="auto">
          <a:xfrm>
            <a:off x="3340036" y="2047115"/>
            <a:ext cx="1020761" cy="901700"/>
          </a:xfrm>
          <a:prstGeom prst="roundRect">
            <a:avLst>
              <a:gd name="adj" fmla="val 11921"/>
            </a:avLst>
          </a:prstGeom>
          <a:solidFill>
            <a:schemeClr val="accent2"/>
          </a:solidFill>
          <a:ln w="25400">
            <a:noFill/>
            <a:round/>
            <a:headEnd/>
            <a:tailEnd/>
          </a:ln>
        </p:spPr>
        <p:txBody>
          <a:bodyPr lIns="62111" tIns="31055" rIns="62111" bIns="31055"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2F2F2"/>
                </a:solidFill>
                <a:effectLst/>
                <a:uLnTx/>
                <a:uFillTx/>
                <a:latin typeface="微软雅黑" pitchFamily="34" charset="-122"/>
                <a:ea typeface="微软雅黑" pitchFamily="34" charset="-122"/>
                <a:cs typeface="+mn-cs"/>
              </a:rPr>
              <a:t>成年</a:t>
            </a:r>
            <a:endParaRPr kumimoji="0" lang="en-US" altLang="zh-TW" sz="1600" b="1" i="0" u="none" strike="noStrike" kern="1200" cap="none" spc="0" normalizeH="0" baseline="0" noProof="0" dirty="0">
              <a:ln>
                <a:noFill/>
              </a:ln>
              <a:solidFill>
                <a:srgbClr val="F2F2F2"/>
              </a:solidFill>
              <a:effectLst/>
              <a:uLnTx/>
              <a:uFillTx/>
              <a:latin typeface="微软雅黑" pitchFamily="34" charset="-122"/>
              <a:ea typeface="微软雅黑" pitchFamily="34" charset="-122"/>
              <a:cs typeface="+mn-cs"/>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2F2F2"/>
                </a:solidFill>
                <a:effectLst/>
                <a:uLnTx/>
                <a:uFillTx/>
                <a:latin typeface="微软雅黑" pitchFamily="34" charset="-122"/>
                <a:ea typeface="微软雅黑" pitchFamily="34" charset="-122"/>
                <a:cs typeface="+mn-cs"/>
              </a:rPr>
              <a:t>毒品問題</a:t>
            </a:r>
            <a:endParaRPr kumimoji="0" lang="zh-CN" altLang="zh-CN" sz="1600" b="1" i="0" u="none" strike="noStrike" kern="1200" cap="none" spc="0" normalizeH="0" baseline="0" noProof="0" dirty="0">
              <a:ln>
                <a:noFill/>
              </a:ln>
              <a:solidFill>
                <a:srgbClr val="F2F2F2"/>
              </a:solidFill>
              <a:effectLst/>
              <a:uLnTx/>
              <a:uFillTx/>
              <a:latin typeface="微软雅黑" pitchFamily="34" charset="-122"/>
              <a:ea typeface="微软雅黑" pitchFamily="34" charset="-122"/>
              <a:cs typeface="+mn-cs"/>
            </a:endParaRPr>
          </a:p>
        </p:txBody>
      </p:sp>
      <p:sp>
        <p:nvSpPr>
          <p:cNvPr id="73" name="文本2"/>
          <p:cNvSpPr>
            <a:spLocks noChangeArrowheads="1"/>
          </p:cNvSpPr>
          <p:nvPr/>
        </p:nvSpPr>
        <p:spPr bwMode="auto">
          <a:xfrm>
            <a:off x="4371910" y="3303716"/>
            <a:ext cx="5168199" cy="1087436"/>
          </a:xfrm>
          <a:prstGeom prst="roundRect">
            <a:avLst>
              <a:gd name="adj" fmla="val 11505"/>
            </a:avLst>
          </a:prstGeom>
          <a:noFill/>
          <a:ln w="15875">
            <a:solidFill>
              <a:schemeClr val="bg1">
                <a:lumMod val="75000"/>
              </a:schemeClr>
            </a:solidFill>
            <a:round/>
            <a:headEnd/>
            <a:tailEnd/>
          </a:ln>
        </p:spPr>
        <p:txBody>
          <a:bodyPr lIns="62111" tIns="31055" rIns="62111" bIns="31055" anchor="ct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mn-cs"/>
              </a:rPr>
              <a:t>配合</a:t>
            </a:r>
            <a:r>
              <a:rPr kumimoji="0" lang="en-US" altLang="zh-TW" sz="2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a:t>
            </a:r>
            <a:r>
              <a:rPr kumimoji="0" lang="zh-TW" altLang="en-US" sz="2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少事法</a:t>
            </a:r>
            <a:r>
              <a:rPr kumimoji="0" lang="en-US" altLang="zh-TW" sz="2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a:t>
            </a:r>
            <a:r>
              <a:rPr kumimoji="0" lang="zh-TW" altLang="en-US" sz="2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修正</a:t>
            </a:r>
            <a:r>
              <a:rPr kumimoji="0" lang="zh-TW" altLang="en-US" sz="24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mn-cs"/>
              </a:rPr>
              <a:t>，讓法院和行政機關對涉毒少年建立妥善聯繋機制</a:t>
            </a:r>
          </a:p>
        </p:txBody>
      </p:sp>
      <p:sp>
        <p:nvSpPr>
          <p:cNvPr id="74" name="标题2"/>
          <p:cNvSpPr>
            <a:spLocks noChangeArrowheads="1"/>
          </p:cNvSpPr>
          <p:nvPr/>
        </p:nvSpPr>
        <p:spPr bwMode="auto">
          <a:xfrm>
            <a:off x="3355913" y="3381640"/>
            <a:ext cx="1015998" cy="895350"/>
          </a:xfrm>
          <a:prstGeom prst="roundRect">
            <a:avLst>
              <a:gd name="adj" fmla="val 11921"/>
            </a:avLst>
          </a:prstGeom>
          <a:solidFill>
            <a:schemeClr val="accent3"/>
          </a:solidFill>
          <a:ln w="25400">
            <a:noFill/>
            <a:round/>
            <a:headEnd/>
            <a:tailEnd/>
          </a:ln>
        </p:spPr>
        <p:txBody>
          <a:bodyPr lIns="62111" tIns="31055" rIns="62111" bIns="31055"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2F2F2"/>
                </a:solidFill>
                <a:effectLst/>
                <a:uLnTx/>
                <a:uFillTx/>
                <a:latin typeface="微软雅黑" pitchFamily="34" charset="-122"/>
                <a:ea typeface="微软雅黑" pitchFamily="34" charset="-122"/>
                <a:cs typeface="+mn-cs"/>
              </a:rPr>
              <a:t>少年</a:t>
            </a:r>
            <a:endParaRPr kumimoji="0" lang="en-US" altLang="zh-TW" sz="1600" b="1" i="0" u="none" strike="noStrike" kern="1200" cap="none" spc="0" normalizeH="0" baseline="0" noProof="0" dirty="0">
              <a:ln>
                <a:noFill/>
              </a:ln>
              <a:solidFill>
                <a:srgbClr val="F2F2F2"/>
              </a:solidFill>
              <a:effectLst/>
              <a:uLnTx/>
              <a:uFillTx/>
              <a:latin typeface="微软雅黑" pitchFamily="34" charset="-122"/>
              <a:ea typeface="微软雅黑" pitchFamily="34" charset="-122"/>
              <a:cs typeface="+mn-cs"/>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2F2F2"/>
                </a:solidFill>
                <a:effectLst/>
                <a:uLnTx/>
                <a:uFillTx/>
                <a:latin typeface="微软雅黑" pitchFamily="34" charset="-122"/>
                <a:ea typeface="微软雅黑" pitchFamily="34" charset="-122"/>
                <a:cs typeface="+mn-cs"/>
              </a:rPr>
              <a:t>毒品問題</a:t>
            </a:r>
            <a:endParaRPr kumimoji="0" lang="zh-CN" altLang="zh-CN" sz="1600" b="1" i="0" u="none" strike="noStrike" kern="1200" cap="none" spc="0" normalizeH="0" baseline="0" noProof="0" dirty="0">
              <a:ln>
                <a:noFill/>
              </a:ln>
              <a:solidFill>
                <a:srgbClr val="F2F2F2"/>
              </a:solidFill>
              <a:effectLst/>
              <a:uLnTx/>
              <a:uFillTx/>
              <a:latin typeface="微软雅黑" pitchFamily="34" charset="-122"/>
              <a:ea typeface="微软雅黑" pitchFamily="34" charset="-122"/>
              <a:cs typeface="+mn-cs"/>
            </a:endParaRPr>
          </a:p>
        </p:txBody>
      </p:sp>
      <p:sp>
        <p:nvSpPr>
          <p:cNvPr id="75" name="文本3"/>
          <p:cNvSpPr>
            <a:spLocks noChangeArrowheads="1"/>
          </p:cNvSpPr>
          <p:nvPr/>
        </p:nvSpPr>
        <p:spPr bwMode="auto">
          <a:xfrm>
            <a:off x="4371911" y="4552751"/>
            <a:ext cx="5168198" cy="1111577"/>
          </a:xfrm>
          <a:prstGeom prst="roundRect">
            <a:avLst>
              <a:gd name="adj" fmla="val 11505"/>
            </a:avLst>
          </a:prstGeom>
          <a:noFill/>
          <a:ln w="15875">
            <a:solidFill>
              <a:schemeClr val="bg1">
                <a:lumMod val="75000"/>
              </a:schemeClr>
            </a:solidFill>
            <a:round/>
            <a:headEnd/>
            <a:tailEnd/>
          </a:ln>
        </p:spPr>
        <p:txBody>
          <a:bodyPr lIns="62111" tIns="31055" rIns="62111" bIns="31055" anchor="ct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mn-cs"/>
              </a:rPr>
              <a:t>訂定</a:t>
            </a:r>
            <a:r>
              <a:rPr kumimoji="0" lang="zh-TW" altLang="en-US" sz="2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「再犯防止推進計畫」</a:t>
            </a:r>
            <a:r>
              <a:rPr kumimoji="0" lang="zh-TW" altLang="en-US" sz="24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mn-cs"/>
              </a:rPr>
              <a:t>，透過公私協力、全民參與，以有效降低再犯</a:t>
            </a:r>
          </a:p>
        </p:txBody>
      </p:sp>
      <p:sp>
        <p:nvSpPr>
          <p:cNvPr id="76" name="标题3"/>
          <p:cNvSpPr>
            <a:spLocks noChangeArrowheads="1"/>
          </p:cNvSpPr>
          <p:nvPr/>
        </p:nvSpPr>
        <p:spPr bwMode="auto">
          <a:xfrm>
            <a:off x="3328922" y="4665626"/>
            <a:ext cx="1031875" cy="885825"/>
          </a:xfrm>
          <a:prstGeom prst="roundRect">
            <a:avLst>
              <a:gd name="adj" fmla="val 11921"/>
            </a:avLst>
          </a:prstGeom>
          <a:solidFill>
            <a:schemeClr val="accent4"/>
          </a:solidFill>
          <a:ln w="25400">
            <a:noFill/>
            <a:round/>
            <a:headEnd/>
            <a:tailEnd/>
          </a:ln>
        </p:spPr>
        <p:txBody>
          <a:bodyPr lIns="62111" tIns="31055" rIns="62111" bIns="31055"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2F2F2"/>
                </a:solidFill>
                <a:effectLst/>
                <a:uLnTx/>
                <a:uFillTx/>
                <a:latin typeface="微软雅黑" pitchFamily="34" charset="-122"/>
                <a:ea typeface="微软雅黑" pitchFamily="34" charset="-122"/>
                <a:cs typeface="+mn-cs"/>
              </a:rPr>
              <a:t>全面</a:t>
            </a:r>
            <a:endParaRPr kumimoji="0" lang="en-US" altLang="zh-TW" sz="1600" b="1" i="0" u="none" strike="noStrike" kern="1200" cap="none" spc="0" normalizeH="0" baseline="0" noProof="0" dirty="0">
              <a:ln>
                <a:noFill/>
              </a:ln>
              <a:solidFill>
                <a:srgbClr val="F2F2F2"/>
              </a:solidFill>
              <a:effectLst/>
              <a:uLnTx/>
              <a:uFillTx/>
              <a:latin typeface="微软雅黑" pitchFamily="34" charset="-122"/>
              <a:ea typeface="微软雅黑" pitchFamily="34" charset="-122"/>
              <a:cs typeface="+mn-cs"/>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2F2F2"/>
                </a:solidFill>
                <a:effectLst/>
                <a:uLnTx/>
                <a:uFillTx/>
                <a:latin typeface="微软雅黑" pitchFamily="34" charset="-122"/>
                <a:ea typeface="微软雅黑" pitchFamily="34" charset="-122"/>
                <a:cs typeface="+mn-cs"/>
              </a:rPr>
              <a:t>減少再犯</a:t>
            </a:r>
            <a:endParaRPr kumimoji="0" lang="zh-CN" altLang="zh-CN" sz="1600" b="1" i="0" u="none" strike="noStrike" kern="1200" cap="none" spc="0" normalizeH="0" baseline="0" noProof="0" dirty="0">
              <a:ln>
                <a:noFill/>
              </a:ln>
              <a:solidFill>
                <a:srgbClr val="F2F2F2"/>
              </a:solidFill>
              <a:effectLst/>
              <a:uLnTx/>
              <a:uFillTx/>
              <a:latin typeface="微软雅黑" pitchFamily="34" charset="-122"/>
              <a:ea typeface="微软雅黑" pitchFamily="34" charset="-122"/>
              <a:cs typeface="+mn-cs"/>
            </a:endParaRPr>
          </a:p>
        </p:txBody>
      </p:sp>
      <p:sp>
        <p:nvSpPr>
          <p:cNvPr id="77" name="Oval 19"/>
          <p:cNvSpPr>
            <a:spLocks noChangeArrowheads="1"/>
          </p:cNvSpPr>
          <p:nvPr/>
        </p:nvSpPr>
        <p:spPr bwMode="auto">
          <a:xfrm>
            <a:off x="2032138" y="3521730"/>
            <a:ext cx="890072" cy="895350"/>
          </a:xfrm>
          <a:prstGeom prst="ellipse">
            <a:avLst/>
          </a:prstGeom>
          <a:solidFill>
            <a:schemeClr val="accent1"/>
          </a:solidFill>
          <a:ln w="9525">
            <a:noFill/>
            <a:round/>
            <a:headEnd/>
            <a:tailEnd/>
          </a:ln>
        </p:spPr>
        <p:txBody>
          <a:bodyPr lIns="62111" tIns="31055" rIns="62111" bIns="31055"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zh-TW" altLang="en-US" sz="1900" b="1" i="0" u="none" strike="noStrike" kern="1200" cap="none" spc="0" normalizeH="0" baseline="0" noProof="0" dirty="0">
                <a:ln>
                  <a:noFill/>
                </a:ln>
                <a:solidFill>
                  <a:prstClr val="white"/>
                </a:solidFill>
                <a:effectLst/>
                <a:uLnTx/>
                <a:uFillTx/>
                <a:latin typeface="Arial" pitchFamily="34" charset="0"/>
                <a:ea typeface="微软雅黑" pitchFamily="34" charset="-122"/>
                <a:cs typeface="+mn-cs"/>
              </a:rPr>
              <a:t>總統政見</a:t>
            </a:r>
            <a:endParaRPr kumimoji="0" lang="en-US" altLang="zh-CN" sz="1900" b="1" i="0" u="none" strike="noStrike" kern="1200" cap="none" spc="0" normalizeH="0" baseline="0" noProof="0" dirty="0">
              <a:ln>
                <a:noFill/>
              </a:ln>
              <a:solidFill>
                <a:prstClr val="white"/>
              </a:solidFill>
              <a:effectLst/>
              <a:uLnTx/>
              <a:uFillTx/>
              <a:latin typeface="Arial" pitchFamily="34" charset="0"/>
              <a:ea typeface="微软雅黑" pitchFamily="34" charset="-122"/>
              <a:cs typeface="+mn-cs"/>
            </a:endParaRPr>
          </a:p>
        </p:txBody>
      </p:sp>
    </p:spTree>
    <p:extLst>
      <p:ext uri="{BB962C8B-B14F-4D97-AF65-F5344CB8AC3E}">
        <p14:creationId xmlns:p14="http://schemas.microsoft.com/office/powerpoint/2010/main" val="24939412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animEffect transition="in" filter="fade">
                                      <p:cBhvr>
                                        <p:cTn id="9" dur="500"/>
                                        <p:tgtEl>
                                          <p:spTgt spid="7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ipe(left)">
                                      <p:cBhvr>
                                        <p:cTn id="13" dur="500"/>
                                        <p:tgtEl>
                                          <p:spTgt spid="7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wipe(left)">
                                      <p:cBhvr>
                                        <p:cTn id="17" dur="500"/>
                                        <p:tgtEl>
                                          <p:spTgt spid="72"/>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wipe(left)">
                                      <p:cBhvr>
                                        <p:cTn id="21" dur="500"/>
                                        <p:tgtEl>
                                          <p:spTgt spid="71"/>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left)">
                                      <p:cBhvr>
                                        <p:cTn id="25" dur="500"/>
                                        <p:tgtEl>
                                          <p:spTgt spid="69"/>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wipe(left)">
                                      <p:cBhvr>
                                        <p:cTn id="29" dur="500"/>
                                        <p:tgtEl>
                                          <p:spTgt spid="7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wipe(left)">
                                      <p:cBhvr>
                                        <p:cTn id="33" dur="500"/>
                                        <p:tgtEl>
                                          <p:spTgt spid="73"/>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left)">
                                      <p:cBhvr>
                                        <p:cTn id="37" dur="500"/>
                                        <p:tgtEl>
                                          <p:spTgt spid="68"/>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wipe(left)">
                                      <p:cBhvr>
                                        <p:cTn id="41" dur="500"/>
                                        <p:tgtEl>
                                          <p:spTgt spid="76"/>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defTabSz="1219031">
              <a:lnSpc>
                <a:spcPct val="90000"/>
              </a:lnSpc>
              <a:spcBef>
                <a:spcPct val="0"/>
              </a:spcBef>
              <a:defRPr/>
            </a:pP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少事法的沿革與核心思維</a:t>
            </a:r>
          </a:p>
        </p:txBody>
      </p:sp>
      <p:pic>
        <p:nvPicPr>
          <p:cNvPr id="7" name="Picture 2" descr="ãè¾æ®æ£®ãçåçæå°çµæ">
            <a:extLst>
              <a:ext uri="{FF2B5EF4-FFF2-40B4-BE49-F238E27FC236}">
                <a16:creationId xmlns:a16="http://schemas.microsoft.com/office/drawing/2014/main" id="{12354CA4-B383-4ED9-9EEE-62D59B74EFCE}"/>
              </a:ext>
            </a:extLst>
          </p:cNvPr>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 y="1508787"/>
            <a:ext cx="2761480" cy="4128459"/>
          </a:xfrm>
          <a:prstGeom prst="rect">
            <a:avLst/>
          </a:prstGeom>
          <a:noFill/>
          <a:extLst>
            <a:ext uri="{909E8E84-426E-40DD-AFC4-6F175D3DCCD1}">
              <a14:hiddenFill xmlns:a14="http://schemas.microsoft.com/office/drawing/2010/main">
                <a:solidFill>
                  <a:srgbClr val="FFFFFF"/>
                </a:solidFill>
              </a14:hiddenFill>
            </a:ext>
          </a:extLst>
        </p:spPr>
      </p:pic>
      <p:sp>
        <p:nvSpPr>
          <p:cNvPr id="2" name="箭號: 向右 1">
            <a:extLst>
              <a:ext uri="{FF2B5EF4-FFF2-40B4-BE49-F238E27FC236}">
                <a16:creationId xmlns:a16="http://schemas.microsoft.com/office/drawing/2014/main" id="{5D388E41-D50A-C163-DCF6-1A55E50A3D5C}"/>
              </a:ext>
            </a:extLst>
          </p:cNvPr>
          <p:cNvSpPr/>
          <p:nvPr/>
        </p:nvSpPr>
        <p:spPr>
          <a:xfrm>
            <a:off x="536425" y="5762291"/>
            <a:ext cx="8197697" cy="79808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1219031"/>
            <a:endParaRPr lang="zh-TW" altLang="en-US" sz="2400">
              <a:solidFill>
                <a:prstClr val="black"/>
              </a:solidFill>
              <a:latin typeface="Calibri"/>
              <a:ea typeface="新細明體" panose="02020500000000000000" pitchFamily="18" charset="-120"/>
            </a:endParaRPr>
          </a:p>
        </p:txBody>
      </p:sp>
      <p:sp>
        <p:nvSpPr>
          <p:cNvPr id="3" name="圖說文字: 折線 2">
            <a:extLst>
              <a:ext uri="{FF2B5EF4-FFF2-40B4-BE49-F238E27FC236}">
                <a16:creationId xmlns:a16="http://schemas.microsoft.com/office/drawing/2014/main" id="{282324F0-4766-6B5C-3845-516EA457F4B1}"/>
              </a:ext>
            </a:extLst>
          </p:cNvPr>
          <p:cNvSpPr/>
          <p:nvPr/>
        </p:nvSpPr>
        <p:spPr>
          <a:xfrm>
            <a:off x="5231904" y="1460781"/>
            <a:ext cx="6487685" cy="672075"/>
          </a:xfrm>
          <a:prstGeom prst="borderCallout2">
            <a:avLst>
              <a:gd name="adj1" fmla="val 18751"/>
              <a:gd name="adj2" fmla="val -1514"/>
              <a:gd name="adj3" fmla="val 20355"/>
              <a:gd name="adj4" fmla="val -12343"/>
              <a:gd name="adj5" fmla="val 695253"/>
              <a:gd name="adj6" fmla="val -72333"/>
            </a:avLst>
          </a:prstGeom>
          <a:ln w="38100">
            <a:headEnd type="none" w="med" len="med"/>
            <a:tailEnd type="oval" w="lg" len="lg"/>
          </a:ln>
        </p:spPr>
        <p:style>
          <a:lnRef idx="1">
            <a:schemeClr val="accent2"/>
          </a:lnRef>
          <a:fillRef idx="3">
            <a:schemeClr val="accent2"/>
          </a:fillRef>
          <a:effectRef idx="2">
            <a:schemeClr val="accent2"/>
          </a:effectRef>
          <a:fontRef idx="minor">
            <a:schemeClr val="lt1"/>
          </a:fontRef>
        </p:style>
        <p:txBody>
          <a:bodyPr rtlCol="0" anchor="ctr"/>
          <a:lstStyle/>
          <a:p>
            <a:pPr defTabSz="1219031"/>
            <a:r>
              <a:rPr lang="en-US" altLang="zh-TW" sz="2667" b="1" dirty="0">
                <a:solidFill>
                  <a:prstClr val="white"/>
                </a:solidFill>
                <a:latin typeface="微軟正黑體" panose="020B0604030504040204" pitchFamily="34" charset="-120"/>
                <a:ea typeface="微軟正黑體" panose="020B0604030504040204" pitchFamily="34" charset="-120"/>
              </a:rPr>
              <a:t>1962</a:t>
            </a:r>
            <a:r>
              <a:rPr lang="zh-TW" altLang="en-US" sz="2667" b="1" dirty="0">
                <a:solidFill>
                  <a:prstClr val="white"/>
                </a:solidFill>
                <a:latin typeface="微軟正黑體" panose="020B0604030504040204" pitchFamily="34" charset="-120"/>
                <a:ea typeface="微軟正黑體" panose="020B0604030504040204" pitchFamily="34" charset="-120"/>
              </a:rPr>
              <a:t> 管訓處分</a:t>
            </a:r>
            <a:r>
              <a:rPr lang="en-US" altLang="zh-TW" sz="2667" b="1" dirty="0">
                <a:solidFill>
                  <a:prstClr val="white"/>
                </a:solidFill>
                <a:latin typeface="微軟正黑體" panose="020B0604030504040204" pitchFamily="34" charset="-120"/>
                <a:ea typeface="微軟正黑體" panose="020B0604030504040204" pitchFamily="34" charset="-120"/>
              </a:rPr>
              <a:t>(</a:t>
            </a:r>
            <a:r>
              <a:rPr lang="zh-TW" altLang="en-US" sz="2667" b="1" dirty="0">
                <a:solidFill>
                  <a:prstClr val="white"/>
                </a:solidFill>
                <a:latin typeface="微軟正黑體" panose="020B0604030504040204" pitchFamily="34" charset="-120"/>
                <a:ea typeface="微軟正黑體" panose="020B0604030504040204" pitchFamily="34" charset="-120"/>
              </a:rPr>
              <a:t>虞犯少年</a:t>
            </a:r>
            <a:r>
              <a:rPr lang="en-US" altLang="zh-TW" sz="2667" b="1" dirty="0">
                <a:solidFill>
                  <a:prstClr val="white"/>
                </a:solidFill>
                <a:latin typeface="微軟正黑體" panose="020B0604030504040204" pitchFamily="34" charset="-120"/>
                <a:ea typeface="微軟正黑體" panose="020B0604030504040204" pitchFamily="34" charset="-120"/>
              </a:rPr>
              <a:t>)</a:t>
            </a:r>
            <a:r>
              <a:rPr lang="zh-TW" altLang="en-US" sz="2667" b="1" dirty="0">
                <a:solidFill>
                  <a:prstClr val="white"/>
                </a:solidFill>
                <a:latin typeface="微軟正黑體" panose="020B0604030504040204" pitchFamily="34" charset="-120"/>
                <a:ea typeface="微軟正黑體" panose="020B0604030504040204" pitchFamily="34" charset="-120"/>
              </a:rPr>
              <a:t>與少年刑案</a:t>
            </a:r>
          </a:p>
        </p:txBody>
      </p:sp>
      <p:sp>
        <p:nvSpPr>
          <p:cNvPr id="5" name="圖說文字: 折線 4">
            <a:extLst>
              <a:ext uri="{FF2B5EF4-FFF2-40B4-BE49-F238E27FC236}">
                <a16:creationId xmlns:a16="http://schemas.microsoft.com/office/drawing/2014/main" id="{C5E3A59A-7BE9-6151-6C50-80AFAB80ED79}"/>
              </a:ext>
            </a:extLst>
          </p:cNvPr>
          <p:cNvSpPr/>
          <p:nvPr/>
        </p:nvSpPr>
        <p:spPr>
          <a:xfrm>
            <a:off x="5857874" y="2291027"/>
            <a:ext cx="5861716" cy="672075"/>
          </a:xfrm>
          <a:prstGeom prst="borderCallout2">
            <a:avLst>
              <a:gd name="adj1" fmla="val 18751"/>
              <a:gd name="adj2" fmla="val -1514"/>
              <a:gd name="adj3" fmla="val 18750"/>
              <a:gd name="adj4" fmla="val -7373"/>
              <a:gd name="adj5" fmla="val 573245"/>
              <a:gd name="adj6" fmla="val -59183"/>
            </a:avLst>
          </a:prstGeom>
          <a:ln w="38100">
            <a:headEnd type="none" w="med" len="med"/>
            <a:tailEnd type="oval" w="lg" len="lg"/>
          </a:ln>
        </p:spPr>
        <p:style>
          <a:lnRef idx="1">
            <a:schemeClr val="accent2"/>
          </a:lnRef>
          <a:fillRef idx="3">
            <a:schemeClr val="accent2"/>
          </a:fillRef>
          <a:effectRef idx="2">
            <a:schemeClr val="accent2"/>
          </a:effectRef>
          <a:fontRef idx="minor">
            <a:schemeClr val="lt1"/>
          </a:fontRef>
        </p:style>
        <p:txBody>
          <a:bodyPr rtlCol="0" anchor="ctr"/>
          <a:lstStyle/>
          <a:p>
            <a:pPr defTabSz="1219031"/>
            <a:r>
              <a:rPr lang="en-US" altLang="zh-TW" sz="2667" b="1" dirty="0">
                <a:solidFill>
                  <a:prstClr val="white"/>
                </a:solidFill>
                <a:latin typeface="微軟正黑體" panose="020B0604030504040204" pitchFamily="34" charset="-120"/>
                <a:ea typeface="微軟正黑體" panose="020B0604030504040204" pitchFamily="34" charset="-120"/>
              </a:rPr>
              <a:t>1976</a:t>
            </a:r>
            <a:r>
              <a:rPr lang="zh-TW" altLang="en-US" sz="2667" b="1" dirty="0">
                <a:solidFill>
                  <a:prstClr val="white"/>
                </a:solidFill>
                <a:latin typeface="微軟正黑體" panose="020B0604030504040204" pitchFamily="34" charset="-120"/>
                <a:ea typeface="微軟正黑體" panose="020B0604030504040204" pitchFamily="34" charset="-120"/>
              </a:rPr>
              <a:t> 管訓處分</a:t>
            </a:r>
            <a:r>
              <a:rPr lang="en-US" altLang="zh-TW" sz="2667" b="1" dirty="0">
                <a:solidFill>
                  <a:prstClr val="white"/>
                </a:solidFill>
                <a:latin typeface="微軟正黑體" panose="020B0604030504040204" pitchFamily="34" charset="-120"/>
                <a:ea typeface="微軟正黑體" panose="020B0604030504040204" pitchFamily="34" charset="-120"/>
              </a:rPr>
              <a:t>(</a:t>
            </a:r>
            <a:r>
              <a:rPr lang="zh-TW" altLang="en-US" sz="2667" b="1" dirty="0">
                <a:solidFill>
                  <a:prstClr val="white"/>
                </a:solidFill>
                <a:latin typeface="微軟正黑體" panose="020B0604030504040204" pitchFamily="34" charset="-120"/>
                <a:ea typeface="微軟正黑體" panose="020B0604030504040204" pitchFamily="34" charset="-120"/>
              </a:rPr>
              <a:t>虞犯行為</a:t>
            </a:r>
            <a:r>
              <a:rPr lang="en-US" altLang="zh-TW" sz="2667" b="1" dirty="0">
                <a:solidFill>
                  <a:prstClr val="white"/>
                </a:solidFill>
                <a:latin typeface="微軟正黑體" panose="020B0604030504040204" pitchFamily="34" charset="-120"/>
                <a:ea typeface="微軟正黑體" panose="020B0604030504040204" pitchFamily="34" charset="-120"/>
              </a:rPr>
              <a:t>)</a:t>
            </a:r>
            <a:r>
              <a:rPr lang="zh-TW" altLang="en-US" sz="2667" b="1" dirty="0">
                <a:solidFill>
                  <a:prstClr val="white"/>
                </a:solidFill>
                <a:latin typeface="微軟正黑體" panose="020B0604030504040204" pitchFamily="34" charset="-120"/>
                <a:ea typeface="微軟正黑體" panose="020B0604030504040204" pitchFamily="34" charset="-120"/>
              </a:rPr>
              <a:t>與少年刑案</a:t>
            </a:r>
          </a:p>
        </p:txBody>
      </p:sp>
      <p:sp>
        <p:nvSpPr>
          <p:cNvPr id="6" name="圖說文字: 折線 5">
            <a:extLst>
              <a:ext uri="{FF2B5EF4-FFF2-40B4-BE49-F238E27FC236}">
                <a16:creationId xmlns:a16="http://schemas.microsoft.com/office/drawing/2014/main" id="{B9249B64-9904-23CB-A6D0-B0770DD6E7DC}"/>
              </a:ext>
            </a:extLst>
          </p:cNvPr>
          <p:cNvSpPr/>
          <p:nvPr/>
        </p:nvSpPr>
        <p:spPr>
          <a:xfrm>
            <a:off x="7156362" y="3122883"/>
            <a:ext cx="4563228" cy="672075"/>
          </a:xfrm>
          <a:prstGeom prst="borderCallout2">
            <a:avLst>
              <a:gd name="adj1" fmla="val 18751"/>
              <a:gd name="adj2" fmla="val -1514"/>
              <a:gd name="adj3" fmla="val 18750"/>
              <a:gd name="adj4" fmla="val -7373"/>
              <a:gd name="adj5" fmla="val 448025"/>
              <a:gd name="adj6" fmla="val -41012"/>
            </a:avLst>
          </a:prstGeom>
          <a:ln w="38100">
            <a:headEnd type="none" w="med" len="med"/>
            <a:tailEnd type="oval" w="lg" len="lg"/>
          </a:ln>
        </p:spPr>
        <p:style>
          <a:lnRef idx="1">
            <a:schemeClr val="accent3"/>
          </a:lnRef>
          <a:fillRef idx="3">
            <a:schemeClr val="accent3"/>
          </a:fillRef>
          <a:effectRef idx="2">
            <a:schemeClr val="accent3"/>
          </a:effectRef>
          <a:fontRef idx="minor">
            <a:schemeClr val="lt1"/>
          </a:fontRef>
        </p:style>
        <p:txBody>
          <a:bodyPr rtlCol="0" anchor="ctr"/>
          <a:lstStyle/>
          <a:p>
            <a:pPr defTabSz="1219031"/>
            <a:r>
              <a:rPr lang="en-US" altLang="zh-TW" sz="2667" b="1" dirty="0">
                <a:solidFill>
                  <a:prstClr val="white"/>
                </a:solidFill>
                <a:latin typeface="微軟正黑體" panose="020B0604030504040204" pitchFamily="34" charset="-120"/>
                <a:ea typeface="微軟正黑體" panose="020B0604030504040204" pitchFamily="34" charset="-120"/>
              </a:rPr>
              <a:t>1997</a:t>
            </a:r>
            <a:r>
              <a:rPr lang="zh-TW" altLang="en-US" sz="2667" b="1" dirty="0">
                <a:solidFill>
                  <a:prstClr val="white"/>
                </a:solidFill>
                <a:latin typeface="微軟正黑體" panose="020B0604030504040204" pitchFamily="34" charset="-120"/>
                <a:ea typeface="微軟正黑體" panose="020B0604030504040204" pitchFamily="34" charset="-120"/>
              </a:rPr>
              <a:t> 保障少年健全自我成長</a:t>
            </a:r>
          </a:p>
        </p:txBody>
      </p:sp>
      <p:sp>
        <p:nvSpPr>
          <p:cNvPr id="8" name="圖說文字: 折線 7">
            <a:extLst>
              <a:ext uri="{FF2B5EF4-FFF2-40B4-BE49-F238E27FC236}">
                <a16:creationId xmlns:a16="http://schemas.microsoft.com/office/drawing/2014/main" id="{C892877E-29DC-13F2-5D37-38EDD725EE62}"/>
              </a:ext>
            </a:extLst>
          </p:cNvPr>
          <p:cNvSpPr/>
          <p:nvPr/>
        </p:nvSpPr>
        <p:spPr>
          <a:xfrm>
            <a:off x="8454519" y="3954739"/>
            <a:ext cx="3255836" cy="672075"/>
          </a:xfrm>
          <a:prstGeom prst="borderCallout2">
            <a:avLst>
              <a:gd name="adj1" fmla="val 18751"/>
              <a:gd name="adj2" fmla="val -1514"/>
              <a:gd name="adj3" fmla="val 18750"/>
              <a:gd name="adj4" fmla="val -7373"/>
              <a:gd name="adj5" fmla="val 329227"/>
              <a:gd name="adj6" fmla="val -48828"/>
            </a:avLst>
          </a:prstGeom>
          <a:ln w="38100">
            <a:headEnd type="none" w="med" len="med"/>
            <a:tailEnd type="oval" w="lg" len="lg"/>
          </a:ln>
        </p:spPr>
        <p:style>
          <a:lnRef idx="1">
            <a:schemeClr val="accent3"/>
          </a:lnRef>
          <a:fillRef idx="2">
            <a:schemeClr val="accent3"/>
          </a:fillRef>
          <a:effectRef idx="1">
            <a:schemeClr val="accent3"/>
          </a:effectRef>
          <a:fontRef idx="minor">
            <a:schemeClr val="dk1"/>
          </a:fontRef>
        </p:style>
        <p:txBody>
          <a:bodyPr rtlCol="0" anchor="ctr"/>
          <a:lstStyle/>
          <a:p>
            <a:pPr defTabSz="1219031"/>
            <a:r>
              <a:rPr lang="en-US" altLang="zh-TW" sz="2667" b="1" dirty="0">
                <a:solidFill>
                  <a:prstClr val="black"/>
                </a:solidFill>
                <a:latin typeface="微軟正黑體" panose="020B0604030504040204" pitchFamily="34" charset="-120"/>
                <a:ea typeface="微軟正黑體" panose="020B0604030504040204" pitchFamily="34" charset="-120"/>
              </a:rPr>
              <a:t>2009</a:t>
            </a:r>
            <a:r>
              <a:rPr lang="zh-TW" altLang="en-US" sz="2667" b="1" dirty="0">
                <a:solidFill>
                  <a:prstClr val="black"/>
                </a:solidFill>
                <a:latin typeface="微軟正黑體" panose="020B0604030504040204" pitchFamily="34" charset="-120"/>
                <a:ea typeface="微軟正黑體" panose="020B0604030504040204" pitchFamily="34" charset="-120"/>
              </a:rPr>
              <a:t> 釋字第</a:t>
            </a:r>
            <a:r>
              <a:rPr lang="en-US" altLang="zh-TW" sz="2667" b="1" dirty="0">
                <a:solidFill>
                  <a:prstClr val="black"/>
                </a:solidFill>
                <a:latin typeface="微軟正黑體" panose="020B0604030504040204" pitchFamily="34" charset="-120"/>
                <a:ea typeface="微軟正黑體" panose="020B0604030504040204" pitchFamily="34" charset="-120"/>
              </a:rPr>
              <a:t>664</a:t>
            </a:r>
            <a:r>
              <a:rPr lang="zh-TW" altLang="en-US" sz="2667" b="1" dirty="0">
                <a:solidFill>
                  <a:prstClr val="black"/>
                </a:solidFill>
                <a:latin typeface="微軟正黑體" panose="020B0604030504040204" pitchFamily="34" charset="-120"/>
                <a:ea typeface="微軟正黑體" panose="020B0604030504040204" pitchFamily="34" charset="-120"/>
              </a:rPr>
              <a:t>號</a:t>
            </a:r>
          </a:p>
        </p:txBody>
      </p:sp>
      <p:sp>
        <p:nvSpPr>
          <p:cNvPr id="10" name="圖說文字: 折線 9">
            <a:extLst>
              <a:ext uri="{FF2B5EF4-FFF2-40B4-BE49-F238E27FC236}">
                <a16:creationId xmlns:a16="http://schemas.microsoft.com/office/drawing/2014/main" id="{D070BD48-3246-7B23-781E-801438761B18}"/>
              </a:ext>
            </a:extLst>
          </p:cNvPr>
          <p:cNvSpPr/>
          <p:nvPr/>
        </p:nvSpPr>
        <p:spPr>
          <a:xfrm>
            <a:off x="8463754" y="4786595"/>
            <a:ext cx="3246601" cy="672075"/>
          </a:xfrm>
          <a:prstGeom prst="borderCallout2">
            <a:avLst>
              <a:gd name="adj1" fmla="val 18751"/>
              <a:gd name="adj2" fmla="val -1514"/>
              <a:gd name="adj3" fmla="val 18750"/>
              <a:gd name="adj4" fmla="val -7373"/>
              <a:gd name="adj5" fmla="val 207218"/>
              <a:gd name="adj6" fmla="val -8747"/>
            </a:avLst>
          </a:prstGeom>
          <a:ln w="38100">
            <a:headEnd type="none" w="med" len="med"/>
            <a:tailEnd type="oval" w="lg" len="lg"/>
          </a:ln>
        </p:spPr>
        <p:style>
          <a:lnRef idx="1">
            <a:schemeClr val="accent4"/>
          </a:lnRef>
          <a:fillRef idx="3">
            <a:schemeClr val="accent4"/>
          </a:fillRef>
          <a:effectRef idx="2">
            <a:schemeClr val="accent4"/>
          </a:effectRef>
          <a:fontRef idx="minor">
            <a:schemeClr val="lt1"/>
          </a:fontRef>
        </p:style>
        <p:txBody>
          <a:bodyPr rtlCol="0" anchor="ctr"/>
          <a:lstStyle/>
          <a:p>
            <a:pPr defTabSz="1219031"/>
            <a:r>
              <a:rPr lang="en-US" altLang="zh-TW" sz="2667" b="1" dirty="0">
                <a:solidFill>
                  <a:prstClr val="white"/>
                </a:solidFill>
                <a:latin typeface="微軟正黑體" panose="020B0604030504040204" pitchFamily="34" charset="-120"/>
                <a:ea typeface="微軟正黑體" panose="020B0604030504040204" pitchFamily="34" charset="-120"/>
              </a:rPr>
              <a:t>2019</a:t>
            </a:r>
            <a:r>
              <a:rPr lang="zh-TW" altLang="en-US" sz="2667" b="1" dirty="0">
                <a:solidFill>
                  <a:prstClr val="white"/>
                </a:solidFill>
                <a:latin typeface="微軟正黑體" panose="020B0604030504040204" pitchFamily="34" charset="-120"/>
                <a:ea typeface="微軟正黑體" panose="020B0604030504040204" pitchFamily="34" charset="-120"/>
              </a:rPr>
              <a:t> 行政輔導先行</a:t>
            </a:r>
          </a:p>
        </p:txBody>
      </p:sp>
      <p:sp>
        <p:nvSpPr>
          <p:cNvPr id="12" name="箭號: 向右 11">
            <a:extLst>
              <a:ext uri="{FF2B5EF4-FFF2-40B4-BE49-F238E27FC236}">
                <a16:creationId xmlns:a16="http://schemas.microsoft.com/office/drawing/2014/main" id="{23B1DEB2-42D9-2D2A-024E-3E8429F032ED}"/>
              </a:ext>
            </a:extLst>
          </p:cNvPr>
          <p:cNvSpPr/>
          <p:nvPr/>
        </p:nvSpPr>
        <p:spPr>
          <a:xfrm>
            <a:off x="8880310" y="5762291"/>
            <a:ext cx="692369" cy="798088"/>
          </a:xfrm>
          <a:prstGeom prst="rightArrow">
            <a:avLst>
              <a:gd name="adj1" fmla="val 50000"/>
              <a:gd name="adj2" fmla="val 56233"/>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1219031"/>
            <a:endParaRPr lang="zh-TW" altLang="en-US" sz="2400">
              <a:solidFill>
                <a:prstClr val="black"/>
              </a:solidFill>
              <a:latin typeface="Calibri"/>
              <a:ea typeface="新細明體" panose="02020500000000000000" pitchFamily="18" charset="-120"/>
            </a:endParaRPr>
          </a:p>
        </p:txBody>
      </p:sp>
      <p:sp>
        <p:nvSpPr>
          <p:cNvPr id="16" name="箭號: 向右 15">
            <a:extLst>
              <a:ext uri="{FF2B5EF4-FFF2-40B4-BE49-F238E27FC236}">
                <a16:creationId xmlns:a16="http://schemas.microsoft.com/office/drawing/2014/main" id="{B71BF579-DAEF-227C-3E2D-5B08EE4CC9D2}"/>
              </a:ext>
            </a:extLst>
          </p:cNvPr>
          <p:cNvSpPr/>
          <p:nvPr/>
        </p:nvSpPr>
        <p:spPr>
          <a:xfrm>
            <a:off x="9718868" y="5762291"/>
            <a:ext cx="692369" cy="798088"/>
          </a:xfrm>
          <a:prstGeom prst="rightArrow">
            <a:avLst>
              <a:gd name="adj1" fmla="val 50000"/>
              <a:gd name="adj2" fmla="val 56233"/>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1219031"/>
            <a:endParaRPr lang="zh-TW" altLang="en-US" sz="2400">
              <a:solidFill>
                <a:prstClr val="black"/>
              </a:solidFill>
              <a:latin typeface="Calibri"/>
              <a:ea typeface="新細明體" panose="02020500000000000000" pitchFamily="18" charset="-120"/>
            </a:endParaRPr>
          </a:p>
        </p:txBody>
      </p:sp>
      <p:sp>
        <p:nvSpPr>
          <p:cNvPr id="17" name="箭號: 向右 16">
            <a:extLst>
              <a:ext uri="{FF2B5EF4-FFF2-40B4-BE49-F238E27FC236}">
                <a16:creationId xmlns:a16="http://schemas.microsoft.com/office/drawing/2014/main" id="{9BE281E4-0F00-A34A-E5EB-1A27E0BC205C}"/>
              </a:ext>
            </a:extLst>
          </p:cNvPr>
          <p:cNvSpPr/>
          <p:nvPr/>
        </p:nvSpPr>
        <p:spPr>
          <a:xfrm>
            <a:off x="10557425" y="5762291"/>
            <a:ext cx="692369" cy="798088"/>
          </a:xfrm>
          <a:prstGeom prst="rightArrow">
            <a:avLst>
              <a:gd name="adj1" fmla="val 50000"/>
              <a:gd name="adj2" fmla="val 56233"/>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1219031"/>
            <a:endParaRPr lang="zh-TW" altLang="en-US" sz="2400">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411712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defTabSz="1219031">
              <a:lnSpc>
                <a:spcPct val="90000"/>
              </a:lnSpc>
              <a:spcBef>
                <a:spcPct val="0"/>
              </a:spcBef>
              <a:defRPr/>
            </a:pP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少事法</a:t>
            </a:r>
            <a:r>
              <a:rPr lang="en-US" altLang="zh-TW"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2019</a:t>
            </a: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年修法後的核心思維</a:t>
            </a:r>
          </a:p>
        </p:txBody>
      </p:sp>
      <p:sp>
        <p:nvSpPr>
          <p:cNvPr id="9" name="內容版面配置區 2"/>
          <p:cNvSpPr>
            <a:spLocks noGrp="1"/>
          </p:cNvSpPr>
          <p:nvPr>
            <p:ph idx="4294967295"/>
          </p:nvPr>
        </p:nvSpPr>
        <p:spPr>
          <a:xfrm>
            <a:off x="2761481" y="1267142"/>
            <a:ext cx="9004531" cy="5281213"/>
          </a:xfrm>
          <a:prstGeom prst="rect">
            <a:avLst/>
          </a:prstGeom>
        </p:spPr>
        <p:txBody>
          <a:bodyPr>
            <a:noAutofit/>
          </a:bodyPr>
          <a:lstStyle/>
          <a:p>
            <a:pPr>
              <a:spcBef>
                <a:spcPts val="1600"/>
              </a:spcBef>
            </a:pPr>
            <a:r>
              <a:rPr lang="zh-TW" altLang="en-US" sz="3200" dirty="0">
                <a:latin typeface="標楷體" panose="03000509000000000000" pitchFamily="65" charset="-120"/>
                <a:ea typeface="標楷體" panose="03000509000000000000" pitchFamily="65" charset="-120"/>
              </a:rPr>
              <a:t>基於國家親權的立場，國家對兒童及少年身心健康及人格健全成長負有特別保護義務</a:t>
            </a:r>
            <a:endParaRPr lang="en-US" altLang="zh-TW" sz="3200" dirty="0">
              <a:latin typeface="標楷體" panose="03000509000000000000" pitchFamily="65" charset="-120"/>
              <a:ea typeface="標楷體" panose="03000509000000000000" pitchFamily="65" charset="-120"/>
            </a:endParaRPr>
          </a:p>
          <a:p>
            <a:pPr lvl="1">
              <a:spcBef>
                <a:spcPts val="800"/>
              </a:spcBef>
            </a:pPr>
            <a:r>
              <a:rPr lang="zh-TW" altLang="en-US" sz="2667" dirty="0">
                <a:latin typeface="標楷體" panose="03000509000000000000" pitchFamily="65" charset="-120"/>
                <a:ea typeface="標楷體" panose="03000509000000000000" pitchFamily="65" charset="-120"/>
              </a:rPr>
              <a:t>為保障少年健全之自我成長，調整其成長環境，並矯治其性格。</a:t>
            </a:r>
            <a:endParaRPr lang="en-US" altLang="zh-TW" sz="2667" dirty="0">
              <a:latin typeface="標楷體" panose="03000509000000000000" pitchFamily="65" charset="-120"/>
              <a:ea typeface="標楷體" panose="03000509000000000000" pitchFamily="65" charset="-120"/>
            </a:endParaRPr>
          </a:p>
          <a:p>
            <a:pPr lvl="1">
              <a:spcBef>
                <a:spcPts val="800"/>
              </a:spcBef>
            </a:pPr>
            <a:r>
              <a:rPr lang="zh-TW" altLang="en-US" sz="2667" dirty="0">
                <a:latin typeface="標楷體" panose="03000509000000000000" pitchFamily="65" charset="-120"/>
                <a:ea typeface="標楷體" panose="03000509000000000000" pitchFamily="65" charset="-120"/>
              </a:rPr>
              <a:t>少年輔導委員會應結合福利、教育、心理、醫療、衛生、戶政、警政、財政、金融管理、勞政、移民及其他相關資源，對少年施以適當期間之輔導。</a:t>
            </a:r>
            <a:endParaRPr lang="en-US" altLang="zh-TW" sz="2667" dirty="0">
              <a:latin typeface="標楷體" panose="03000509000000000000" pitchFamily="65" charset="-120"/>
              <a:ea typeface="標楷體" panose="03000509000000000000" pitchFamily="65" charset="-120"/>
            </a:endParaRPr>
          </a:p>
          <a:p>
            <a:pPr>
              <a:spcBef>
                <a:spcPts val="1600"/>
              </a:spcBef>
            </a:pPr>
            <a:r>
              <a:rPr lang="zh-TW" altLang="en-US" sz="3200" dirty="0">
                <a:latin typeface="標楷體" panose="03000509000000000000" pitchFamily="65" charset="-120"/>
                <a:ea typeface="標楷體" panose="03000509000000000000" pitchFamily="65" charset="-120"/>
              </a:rPr>
              <a:t>曝險行為 </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 有保障其健全自我成長之必要</a:t>
            </a:r>
            <a:endParaRPr lang="en-US" altLang="zh-TW" sz="3200" dirty="0">
              <a:latin typeface="標楷體" panose="03000509000000000000" pitchFamily="65" charset="-120"/>
              <a:ea typeface="標楷體" panose="03000509000000000000" pitchFamily="65" charset="-120"/>
            </a:endParaRPr>
          </a:p>
          <a:p>
            <a:pPr lvl="1">
              <a:spcBef>
                <a:spcPts val="800"/>
              </a:spcBef>
            </a:pPr>
            <a:r>
              <a:rPr lang="en-US" altLang="zh-TW" sz="2667" dirty="0">
                <a:latin typeface="標楷體" panose="03000509000000000000" pitchFamily="65" charset="-120"/>
                <a:ea typeface="標楷體" panose="03000509000000000000" pitchFamily="65" charset="-120"/>
              </a:rPr>
              <a:t>…</a:t>
            </a:r>
            <a:r>
              <a:rPr lang="zh-TW" altLang="en-US" sz="2667" dirty="0">
                <a:latin typeface="標楷體" panose="03000509000000000000" pitchFamily="65" charset="-120"/>
                <a:ea typeface="標楷體" panose="03000509000000000000" pitchFamily="65" charset="-120"/>
              </a:rPr>
              <a:t>少年輔導委員會如</a:t>
            </a:r>
            <a:r>
              <a:rPr lang="zh-TW" altLang="en-US" sz="2667" u="sng" dirty="0">
                <a:latin typeface="標楷體" panose="03000509000000000000" pitchFamily="65" charset="-120"/>
                <a:ea typeface="標楷體" panose="03000509000000000000" pitchFamily="65" charset="-120"/>
              </a:rPr>
              <a:t>經評估認由少年法院處理，始能保障</a:t>
            </a:r>
            <a:r>
              <a:rPr lang="zh-TW" altLang="en-US" sz="2667" dirty="0">
                <a:latin typeface="標楷體" panose="03000509000000000000" pitchFamily="65" charset="-120"/>
                <a:ea typeface="標楷體" panose="03000509000000000000" pitchFamily="65" charset="-120"/>
              </a:rPr>
              <a:t>少年</a:t>
            </a:r>
            <a:r>
              <a:rPr lang="zh-TW" altLang="en-US" sz="2667" u="sng" dirty="0">
                <a:latin typeface="標楷體" panose="03000509000000000000" pitchFamily="65" charset="-120"/>
                <a:ea typeface="標楷體" panose="03000509000000000000" pitchFamily="65" charset="-120"/>
              </a:rPr>
              <a:t>健全之自我成長</a:t>
            </a:r>
            <a:r>
              <a:rPr lang="zh-TW" altLang="en-US" sz="2667" dirty="0">
                <a:latin typeface="標楷體" panose="03000509000000000000" pitchFamily="65" charset="-120"/>
                <a:ea typeface="標楷體" panose="03000509000000000000" pitchFamily="65" charset="-120"/>
              </a:rPr>
              <a:t>者，得敘明理由</a:t>
            </a:r>
            <a:r>
              <a:rPr lang="en-US" altLang="zh-TW" sz="2667" dirty="0">
                <a:latin typeface="標楷體" panose="03000509000000000000" pitchFamily="65" charset="-120"/>
                <a:ea typeface="標楷體" panose="03000509000000000000" pitchFamily="65" charset="-120"/>
              </a:rPr>
              <a:t>…</a:t>
            </a:r>
            <a:r>
              <a:rPr lang="zh-TW" altLang="en-US" sz="2667" dirty="0">
                <a:latin typeface="標楷體" panose="03000509000000000000" pitchFamily="65" charset="-120"/>
                <a:ea typeface="標楷體" panose="03000509000000000000" pitchFamily="65" charset="-120"/>
              </a:rPr>
              <a:t>請求少年法院處理之，並持續依前項規定辦理。</a:t>
            </a:r>
            <a:endParaRPr lang="en-US" altLang="zh-TW" sz="2667" dirty="0">
              <a:latin typeface="標楷體" panose="03000509000000000000" pitchFamily="65" charset="-120"/>
              <a:ea typeface="標楷體" panose="03000509000000000000" pitchFamily="65" charset="-120"/>
            </a:endParaRPr>
          </a:p>
        </p:txBody>
      </p:sp>
      <p:pic>
        <p:nvPicPr>
          <p:cNvPr id="2" name="Picture 2" descr="ãè¾æ®æ£®ãçåçæå°çµæ">
            <a:extLst>
              <a:ext uri="{FF2B5EF4-FFF2-40B4-BE49-F238E27FC236}">
                <a16:creationId xmlns:a16="http://schemas.microsoft.com/office/drawing/2014/main" id="{FA1CDB00-D54B-2231-9F04-53E4C21FD63C}"/>
              </a:ext>
            </a:extLst>
          </p:cNvPr>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 y="1507909"/>
            <a:ext cx="2761480" cy="412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405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defTabSz="1219031">
              <a:lnSpc>
                <a:spcPct val="90000"/>
              </a:lnSpc>
              <a:spcBef>
                <a:spcPct val="0"/>
              </a:spcBef>
              <a:defRPr/>
            </a:pP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少事法</a:t>
            </a:r>
            <a:r>
              <a:rPr lang="en-US" altLang="zh-TW"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2019</a:t>
            </a: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年修法後的核心思維</a:t>
            </a:r>
          </a:p>
        </p:txBody>
      </p:sp>
      <p:sp>
        <p:nvSpPr>
          <p:cNvPr id="9" name="內容版面配置區 2"/>
          <p:cNvSpPr>
            <a:spLocks noGrp="1"/>
          </p:cNvSpPr>
          <p:nvPr>
            <p:ph idx="4294967295"/>
          </p:nvPr>
        </p:nvSpPr>
        <p:spPr>
          <a:xfrm>
            <a:off x="2761481" y="1267142"/>
            <a:ext cx="9004531" cy="5281213"/>
          </a:xfrm>
          <a:prstGeom prst="rect">
            <a:avLst/>
          </a:prstGeom>
        </p:spPr>
        <p:txBody>
          <a:bodyPr>
            <a:normAutofit fontScale="92500" lnSpcReduction="10000"/>
          </a:bodyPr>
          <a:lstStyle/>
          <a:p>
            <a:pPr>
              <a:spcBef>
                <a:spcPts val="1600"/>
              </a:spcBef>
            </a:pPr>
            <a:r>
              <a:rPr lang="zh-TW" altLang="en-US" sz="3200" dirty="0">
                <a:latin typeface="標楷體" panose="03000509000000000000" pitchFamily="65" charset="-120"/>
                <a:ea typeface="標楷體" panose="03000509000000000000" pitchFamily="65" charset="-120"/>
              </a:rPr>
              <a:t>基於國家親權的立場，國家對兒童及少年身心健康及人格健全成長負有特別保護義務</a:t>
            </a:r>
            <a:endParaRPr lang="en-US" altLang="zh-TW" sz="3200" dirty="0">
              <a:latin typeface="標楷體" panose="03000509000000000000" pitchFamily="65" charset="-120"/>
              <a:ea typeface="標楷體" panose="03000509000000000000" pitchFamily="65" charset="-120"/>
            </a:endParaRPr>
          </a:p>
          <a:p>
            <a:pPr lvl="1">
              <a:spcBef>
                <a:spcPts val="1600"/>
              </a:spcBef>
            </a:pPr>
            <a:r>
              <a:rPr lang="zh-TW" altLang="en-US" sz="2667" dirty="0">
                <a:latin typeface="標楷體" panose="03000509000000000000" pitchFamily="65" charset="-120"/>
                <a:ea typeface="標楷體" panose="03000509000000000000" pitchFamily="65" charset="-120"/>
              </a:rPr>
              <a:t>為保障少年健全之自我成長，調整其成長環境，並矯治其性格。</a:t>
            </a:r>
            <a:endParaRPr lang="en-US" altLang="zh-TW" sz="2667" dirty="0">
              <a:latin typeface="標楷體" panose="03000509000000000000" pitchFamily="65" charset="-120"/>
              <a:ea typeface="標楷體" panose="03000509000000000000" pitchFamily="65" charset="-120"/>
            </a:endParaRPr>
          </a:p>
          <a:p>
            <a:pPr lvl="1">
              <a:spcBef>
                <a:spcPts val="1600"/>
              </a:spcBef>
            </a:pPr>
            <a:r>
              <a:rPr lang="zh-TW" altLang="en-US" sz="2667" dirty="0">
                <a:latin typeface="標楷體" panose="03000509000000000000" pitchFamily="65" charset="-120"/>
                <a:ea typeface="標楷體" panose="03000509000000000000" pitchFamily="65" charset="-120"/>
              </a:rPr>
              <a:t>少年輔導委員會應結合福利、教育、心理、醫療、衛生、戶政、警政、財政、金融管理、勞政、移民及其他相關資源，對少年施以適當期間之輔導。</a:t>
            </a:r>
            <a:endParaRPr lang="en-US" altLang="zh-TW" sz="2667" dirty="0">
              <a:latin typeface="標楷體" panose="03000509000000000000" pitchFamily="65" charset="-120"/>
              <a:ea typeface="標楷體" panose="03000509000000000000" pitchFamily="65" charset="-120"/>
            </a:endParaRPr>
          </a:p>
          <a:p>
            <a:pPr>
              <a:spcBef>
                <a:spcPts val="1600"/>
              </a:spcBef>
            </a:pPr>
            <a:r>
              <a:rPr lang="zh-TW" altLang="en-US" sz="3200" dirty="0">
                <a:latin typeface="標楷體" panose="03000509000000000000" pitchFamily="65" charset="-120"/>
                <a:ea typeface="標楷體" panose="03000509000000000000" pitchFamily="65" charset="-120"/>
              </a:rPr>
              <a:t>曝險行為 </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 有保障其健全自我成長之必要</a:t>
            </a:r>
            <a:endParaRPr lang="en-US" altLang="zh-TW" sz="3200" dirty="0">
              <a:latin typeface="標楷體" panose="03000509000000000000" pitchFamily="65" charset="-120"/>
              <a:ea typeface="標楷體" panose="03000509000000000000" pitchFamily="65" charset="-120"/>
            </a:endParaRPr>
          </a:p>
          <a:p>
            <a:pPr lvl="1">
              <a:spcBef>
                <a:spcPts val="1600"/>
              </a:spcBef>
            </a:pPr>
            <a:r>
              <a:rPr lang="en-US" altLang="zh-TW" sz="2667" dirty="0">
                <a:latin typeface="標楷體" panose="03000509000000000000" pitchFamily="65" charset="-120"/>
                <a:ea typeface="標楷體" panose="03000509000000000000" pitchFamily="65" charset="-120"/>
              </a:rPr>
              <a:t>…</a:t>
            </a:r>
            <a:r>
              <a:rPr lang="zh-TW" altLang="en-US" sz="2667" dirty="0">
                <a:latin typeface="標楷體" panose="03000509000000000000" pitchFamily="65" charset="-120"/>
                <a:ea typeface="標楷體" panose="03000509000000000000" pitchFamily="65" charset="-120"/>
              </a:rPr>
              <a:t>少年輔導委員會如</a:t>
            </a:r>
            <a:r>
              <a:rPr lang="zh-TW" altLang="en-US" sz="2667" u="sng" dirty="0">
                <a:latin typeface="標楷體" panose="03000509000000000000" pitchFamily="65" charset="-120"/>
                <a:ea typeface="標楷體" panose="03000509000000000000" pitchFamily="65" charset="-120"/>
              </a:rPr>
              <a:t>經評估認由少年法院處理，始能保障</a:t>
            </a:r>
            <a:r>
              <a:rPr lang="zh-TW" altLang="en-US" sz="2667" dirty="0">
                <a:latin typeface="標楷體" panose="03000509000000000000" pitchFamily="65" charset="-120"/>
                <a:ea typeface="標楷體" panose="03000509000000000000" pitchFamily="65" charset="-120"/>
              </a:rPr>
              <a:t>少年</a:t>
            </a:r>
            <a:r>
              <a:rPr lang="zh-TW" altLang="en-US" sz="2667" u="sng" dirty="0">
                <a:latin typeface="標楷體" panose="03000509000000000000" pitchFamily="65" charset="-120"/>
                <a:ea typeface="標楷體" panose="03000509000000000000" pitchFamily="65" charset="-120"/>
              </a:rPr>
              <a:t>健全之自我成長</a:t>
            </a:r>
            <a:r>
              <a:rPr lang="zh-TW" altLang="en-US" sz="2667" dirty="0">
                <a:latin typeface="標楷體" panose="03000509000000000000" pitchFamily="65" charset="-120"/>
                <a:ea typeface="標楷體" panose="03000509000000000000" pitchFamily="65" charset="-120"/>
              </a:rPr>
              <a:t>者，得敘明理由</a:t>
            </a:r>
            <a:r>
              <a:rPr lang="en-US" altLang="zh-TW" sz="2667" dirty="0">
                <a:latin typeface="標楷體" panose="03000509000000000000" pitchFamily="65" charset="-120"/>
                <a:ea typeface="標楷體" panose="03000509000000000000" pitchFamily="65" charset="-120"/>
              </a:rPr>
              <a:t>…</a:t>
            </a:r>
            <a:r>
              <a:rPr lang="zh-TW" altLang="en-US" sz="2667" dirty="0">
                <a:latin typeface="標楷體" panose="03000509000000000000" pitchFamily="65" charset="-120"/>
                <a:ea typeface="標楷體" panose="03000509000000000000" pitchFamily="65" charset="-120"/>
              </a:rPr>
              <a:t>請求少年法院處理之，並持續依前項規定辦理。</a:t>
            </a:r>
            <a:endParaRPr lang="en-US" altLang="zh-TW" sz="2667" dirty="0">
              <a:latin typeface="標楷體" panose="03000509000000000000" pitchFamily="65" charset="-120"/>
              <a:ea typeface="標楷體" panose="03000509000000000000" pitchFamily="65" charset="-120"/>
            </a:endParaRPr>
          </a:p>
        </p:txBody>
      </p:sp>
      <p:pic>
        <p:nvPicPr>
          <p:cNvPr id="2" name="Picture 2" descr="ãè¾æ®æ£®ãçåçæå°çµæ">
            <a:extLst>
              <a:ext uri="{FF2B5EF4-FFF2-40B4-BE49-F238E27FC236}">
                <a16:creationId xmlns:a16="http://schemas.microsoft.com/office/drawing/2014/main" id="{FA1CDB00-D54B-2231-9F04-53E4C21FD63C}"/>
              </a:ext>
            </a:extLst>
          </p:cNvPr>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 y="1508787"/>
            <a:ext cx="2761480" cy="4128459"/>
          </a:xfrm>
          <a:prstGeom prst="rect">
            <a:avLst/>
          </a:prstGeom>
          <a:noFill/>
          <a:extLst>
            <a:ext uri="{909E8E84-426E-40DD-AFC4-6F175D3DCCD1}">
              <a14:hiddenFill xmlns:a14="http://schemas.microsoft.com/office/drawing/2010/main">
                <a:solidFill>
                  <a:srgbClr val="FFFFFF"/>
                </a:solidFill>
              </a14:hiddenFill>
            </a:ext>
          </a:extLst>
        </p:spPr>
      </p:pic>
      <p:sp>
        <p:nvSpPr>
          <p:cNvPr id="4" name="橢圓 3">
            <a:extLst>
              <a:ext uri="{FF2B5EF4-FFF2-40B4-BE49-F238E27FC236}">
                <a16:creationId xmlns:a16="http://schemas.microsoft.com/office/drawing/2014/main" id="{3CEE205E-F752-AE31-8BB1-2D5D2BEA5F38}"/>
              </a:ext>
            </a:extLst>
          </p:cNvPr>
          <p:cNvSpPr/>
          <p:nvPr/>
        </p:nvSpPr>
        <p:spPr>
          <a:xfrm>
            <a:off x="5398071" y="1604641"/>
            <a:ext cx="3936751" cy="393675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031"/>
            <a:r>
              <a:rPr lang="zh-TW" altLang="en-US" sz="4267" b="1" dirty="0">
                <a:solidFill>
                  <a:prstClr val="white"/>
                </a:solidFill>
                <a:latin typeface="微軟正黑體" panose="020B0604030504040204" pitchFamily="34" charset="-120"/>
                <a:ea typeface="微軟正黑體" panose="020B0604030504040204" pitchFamily="34" charset="-120"/>
              </a:rPr>
              <a:t>虞犯行為</a:t>
            </a:r>
            <a:br>
              <a:rPr lang="en-US" altLang="zh-TW" sz="4267" b="1" dirty="0">
                <a:solidFill>
                  <a:prstClr val="white"/>
                </a:solidFill>
                <a:latin typeface="微軟正黑體" panose="020B0604030504040204" pitchFamily="34" charset="-120"/>
                <a:ea typeface="微軟正黑體" panose="020B0604030504040204" pitchFamily="34" charset="-120"/>
              </a:rPr>
            </a:br>
            <a:r>
              <a:rPr lang="zh-TW" altLang="en-US" sz="4267" b="1" dirty="0">
                <a:solidFill>
                  <a:prstClr val="white"/>
                </a:solidFill>
                <a:latin typeface="微軟正黑體" panose="020B0604030504040204" pitchFamily="34" charset="-120"/>
                <a:ea typeface="微軟正黑體" panose="020B0604030504040204" pitchFamily="34" charset="-120"/>
              </a:rPr>
              <a:t>曝險行為</a:t>
            </a:r>
            <a:endParaRPr lang="en-US" altLang="zh-TW" sz="4267" b="1" dirty="0">
              <a:solidFill>
                <a:prstClr val="white"/>
              </a:solidFill>
              <a:latin typeface="微軟正黑體" panose="020B0604030504040204" pitchFamily="34" charset="-120"/>
              <a:ea typeface="微軟正黑體" panose="020B0604030504040204" pitchFamily="34" charset="-120"/>
            </a:endParaRPr>
          </a:p>
          <a:p>
            <a:pPr algn="ctr" defTabSz="1219031"/>
            <a:r>
              <a:rPr lang="zh-TW" altLang="en-US" sz="4267" b="1" dirty="0">
                <a:solidFill>
                  <a:prstClr val="white"/>
                </a:solidFill>
                <a:latin typeface="微軟正黑體" panose="020B0604030504040204" pitchFamily="34" charset="-120"/>
                <a:ea typeface="微軟正黑體" panose="020B0604030504040204" pitchFamily="34" charset="-120"/>
              </a:rPr>
              <a:t>偏差行為</a:t>
            </a:r>
          </a:p>
        </p:txBody>
      </p:sp>
      <p:graphicFrame>
        <p:nvGraphicFramePr>
          <p:cNvPr id="3" name="資料庫圖表 2">
            <a:extLst>
              <a:ext uri="{FF2B5EF4-FFF2-40B4-BE49-F238E27FC236}">
                <a16:creationId xmlns:a16="http://schemas.microsoft.com/office/drawing/2014/main" id="{583E0DB3-E88D-B572-786B-5DE862A501BC}"/>
              </a:ext>
            </a:extLst>
          </p:cNvPr>
          <p:cNvGraphicFramePr/>
          <p:nvPr/>
        </p:nvGraphicFramePr>
        <p:xfrm>
          <a:off x="2831637" y="932410"/>
          <a:ext cx="9004531" cy="528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498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de566403-13ba-4cbf-9b86-11a6112fbb02.jpg"/>
          <p:cNvPicPr>
            <a:picLocks noChangeAspect="1" noChangeArrowheads="1"/>
          </p:cNvPicPr>
          <p:nvPr/>
        </p:nvPicPr>
        <p:blipFill>
          <a:blip r:embed="rId2"/>
          <a:srcRect/>
          <a:stretch>
            <a:fillRect/>
          </a:stretch>
        </p:blipFill>
        <p:spPr bwMode="auto">
          <a:xfrm>
            <a:off x="0" y="0"/>
            <a:ext cx="12192000" cy="6858000"/>
          </a:xfrm>
          <a:prstGeom prst="rect">
            <a:avLst/>
          </a:prstGeom>
          <a:noFill/>
          <a:ln>
            <a:noFill/>
          </a:ln>
        </p:spPr>
      </p:pic>
      <p:sp>
        <p:nvSpPr>
          <p:cNvPr id="5" name="矩形 4"/>
          <p:cNvSpPr/>
          <p:nvPr/>
        </p:nvSpPr>
        <p:spPr>
          <a:xfrm>
            <a:off x="7" y="1857367"/>
            <a:ext cx="12191999" cy="3286148"/>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4" name="副標題 2"/>
          <p:cNvSpPr>
            <a:spLocks noGrp="1"/>
          </p:cNvSpPr>
          <p:nvPr>
            <p:ph type="subTitle" idx="1"/>
          </p:nvPr>
        </p:nvSpPr>
        <p:spPr>
          <a:xfrm>
            <a:off x="0" y="3190240"/>
            <a:ext cx="12192000" cy="1270308"/>
          </a:xfrm>
        </p:spPr>
        <p:txBody>
          <a:bodyPr>
            <a:normAutofit/>
            <a:scene3d>
              <a:camera prst="orthographicFront"/>
              <a:lightRig rig="threePt" dir="t"/>
            </a:scene3d>
            <a:sp3d extrusionH="57150">
              <a:bevelT w="38100" h="38100"/>
            </a:sp3d>
          </a:bodyPr>
          <a:lstStyle/>
          <a:p>
            <a:r>
              <a:rPr lang="zh-TW" altLang="en-US" sz="5333"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個人經驗分享</a:t>
            </a:r>
            <a:endParaRPr lang="en-US" altLang="zh-TW" b="1" dirty="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91960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少年偏差行為的特性</a:t>
            </a:r>
            <a:endPar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mj-cs"/>
            </a:endParaRPr>
          </a:p>
        </p:txBody>
      </p:sp>
      <p:graphicFrame>
        <p:nvGraphicFramePr>
          <p:cNvPr id="2" name="資料庫圖表 1">
            <a:extLst>
              <a:ext uri="{FF2B5EF4-FFF2-40B4-BE49-F238E27FC236}">
                <a16:creationId xmlns:a16="http://schemas.microsoft.com/office/drawing/2014/main" id="{5EB9DE38-58B7-9F78-34F3-11C80F4B891A}"/>
              </a:ext>
            </a:extLst>
          </p:cNvPr>
          <p:cNvGraphicFramePr/>
          <p:nvPr/>
        </p:nvGraphicFramePr>
        <p:xfrm>
          <a:off x="623392" y="1085075"/>
          <a:ext cx="1084920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8061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defTabSz="1219031">
              <a:lnSpc>
                <a:spcPct val="90000"/>
              </a:lnSpc>
              <a:spcBef>
                <a:spcPct val="0"/>
              </a:spcBef>
              <a:defRPr/>
            </a:pP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「介入」少年的原因</a:t>
            </a:r>
            <a:r>
              <a:rPr lang="en-US" altLang="zh-TW"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a:t>
            </a: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理由？</a:t>
            </a:r>
          </a:p>
        </p:txBody>
      </p:sp>
      <p:pic>
        <p:nvPicPr>
          <p:cNvPr id="2050" name="Picture 2" descr="ãè¾æ®æ£®ãçåçæå°çµæ"/>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4329" y="1220755"/>
            <a:ext cx="3094839" cy="4626835"/>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76321" y="3092963"/>
            <a:ext cx="2908300" cy="3416300"/>
          </a:xfrm>
          <a:prstGeom prst="rect">
            <a:avLst/>
          </a:prstGeom>
        </p:spPr>
      </p:pic>
      <p:sp>
        <p:nvSpPr>
          <p:cNvPr id="9" name="雲朵形圖說文字 8"/>
          <p:cNvSpPr/>
          <p:nvPr/>
        </p:nvSpPr>
        <p:spPr>
          <a:xfrm>
            <a:off x="6864086" y="954584"/>
            <a:ext cx="3646145" cy="2592288"/>
          </a:xfrm>
          <a:prstGeom prst="cloudCallout">
            <a:avLst>
              <a:gd name="adj1" fmla="val 44604"/>
              <a:gd name="adj2" fmla="val 50998"/>
            </a:avLst>
          </a:prstGeom>
          <a:noFill/>
        </p:spPr>
        <p:style>
          <a:lnRef idx="2">
            <a:schemeClr val="accent2"/>
          </a:lnRef>
          <a:fillRef idx="1">
            <a:schemeClr val="lt1"/>
          </a:fillRef>
          <a:effectRef idx="0">
            <a:schemeClr val="accent2"/>
          </a:effectRef>
          <a:fontRef idx="minor">
            <a:schemeClr val="dk1"/>
          </a:fontRef>
        </p:style>
        <p:txBody>
          <a:bodyPr lIns="0" rIns="0" rtlCol="0" anchor="ctr"/>
          <a:lstStyle/>
          <a:p>
            <a:pPr algn="ctr" defTabSz="1219031"/>
            <a:endParaRPr lang="zh-TW" altLang="en-US" sz="3200" dirty="0">
              <a:solidFill>
                <a:prstClr val="black"/>
              </a:solidFill>
              <a:latin typeface="標楷體" panose="03000509000000000000" pitchFamily="65" charset="-120"/>
              <a:ea typeface="標楷體" panose="03000509000000000000" pitchFamily="65" charset="-120"/>
            </a:endParaRPr>
          </a:p>
        </p:txBody>
      </p:sp>
      <p:sp>
        <p:nvSpPr>
          <p:cNvPr id="11" name="雲朵形圖說文字 10"/>
          <p:cNvSpPr/>
          <p:nvPr/>
        </p:nvSpPr>
        <p:spPr>
          <a:xfrm>
            <a:off x="3733274" y="3255301"/>
            <a:ext cx="4249199" cy="2592288"/>
          </a:xfrm>
          <a:prstGeom prst="cloudCallout">
            <a:avLst>
              <a:gd name="adj1" fmla="val 71925"/>
              <a:gd name="adj2" fmla="val -5228"/>
            </a:avLst>
          </a:prstGeom>
          <a:noFill/>
        </p:spPr>
        <p:style>
          <a:lnRef idx="2">
            <a:schemeClr val="accent2"/>
          </a:lnRef>
          <a:fillRef idx="1">
            <a:schemeClr val="lt1"/>
          </a:fillRef>
          <a:effectRef idx="0">
            <a:schemeClr val="accent2"/>
          </a:effectRef>
          <a:fontRef idx="minor">
            <a:schemeClr val="dk1"/>
          </a:fontRef>
        </p:style>
        <p:txBody>
          <a:bodyPr lIns="0" rIns="0" rtlCol="0" anchor="ctr"/>
          <a:lstStyle/>
          <a:p>
            <a:pPr algn="ctr" defTabSz="1219031"/>
            <a:endParaRPr lang="zh-TW" altLang="en-US" sz="3200" dirty="0">
              <a:solidFill>
                <a:prstClr val="black"/>
              </a:solidFill>
              <a:latin typeface="標楷體" panose="03000509000000000000" pitchFamily="65" charset="-120"/>
              <a:ea typeface="標楷體" panose="03000509000000000000" pitchFamily="65" charset="-120"/>
            </a:endParaRPr>
          </a:p>
        </p:txBody>
      </p:sp>
      <p:pic>
        <p:nvPicPr>
          <p:cNvPr id="2052" name="Picture 4" descr="ãè¾æ®æ£®ãçåçæå°çµæ"/>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9830" y="3621022"/>
            <a:ext cx="2733151" cy="17672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ç¸éå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0924" y="1067273"/>
            <a:ext cx="2156944" cy="2156944"/>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349132" y="2510385"/>
            <a:ext cx="2884891" cy="4082121"/>
          </a:xfrm>
          <a:prstGeom prst="rect">
            <a:avLst/>
          </a:prstGeom>
        </p:spPr>
      </p:pic>
    </p:spTree>
    <p:extLst>
      <p:ext uri="{BB962C8B-B14F-4D97-AF65-F5344CB8AC3E}">
        <p14:creationId xmlns:p14="http://schemas.microsoft.com/office/powerpoint/2010/main" val="248424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fade">
                                      <p:cBhvr>
                                        <p:cTn id="2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defTabSz="1219031">
              <a:lnSpc>
                <a:spcPct val="90000"/>
              </a:lnSpc>
              <a:spcBef>
                <a:spcPct val="0"/>
              </a:spcBef>
              <a:defRPr/>
            </a:pP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「介入」少年的原因</a:t>
            </a:r>
            <a:r>
              <a:rPr lang="en-US" altLang="zh-TW"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a:t>
            </a: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理由？</a:t>
            </a:r>
          </a:p>
        </p:txBody>
      </p:sp>
      <p:pic>
        <p:nvPicPr>
          <p:cNvPr id="8" name="圖片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76321" y="3092963"/>
            <a:ext cx="2908300" cy="3416300"/>
          </a:xfrm>
          <a:prstGeom prst="rect">
            <a:avLst/>
          </a:prstGeom>
        </p:spPr>
      </p:pic>
      <p:graphicFrame>
        <p:nvGraphicFramePr>
          <p:cNvPr id="2" name="資料庫圖表 1">
            <a:extLst>
              <a:ext uri="{FF2B5EF4-FFF2-40B4-BE49-F238E27FC236}">
                <a16:creationId xmlns:a16="http://schemas.microsoft.com/office/drawing/2014/main" id="{07B0D2CF-4E20-172A-AD3C-1596CE1796A8}"/>
              </a:ext>
            </a:extLst>
          </p:cNvPr>
          <p:cNvGraphicFramePr/>
          <p:nvPr/>
        </p:nvGraphicFramePr>
        <p:xfrm>
          <a:off x="1007435" y="116062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611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聯合國預防少年犯罪準則</a:t>
            </a:r>
            <a:r>
              <a:rPr lang="zh-TW" altLang="en-US" sz="2667" dirty="0">
                <a:latin typeface="微軟正黑體" panose="020B0604030504040204" pitchFamily="34" charset="-120"/>
                <a:ea typeface="微軟正黑體" panose="020B0604030504040204" pitchFamily="34" charset="-120"/>
              </a:rPr>
              <a:t>（利雅得準則 </a:t>
            </a:r>
            <a:r>
              <a:rPr lang="en-US" altLang="zh-TW" sz="2667" dirty="0">
                <a:latin typeface="微軟正黑體" panose="020B0604030504040204" pitchFamily="34" charset="-120"/>
                <a:ea typeface="微軟正黑體" panose="020B0604030504040204" pitchFamily="34" charset="-120"/>
              </a:rPr>
              <a:t>1990.12</a:t>
            </a:r>
            <a:r>
              <a:rPr lang="zh-TW" altLang="en-US" sz="2667" dirty="0">
                <a:latin typeface="微軟正黑體" panose="020B0604030504040204" pitchFamily="34" charset="-120"/>
                <a:ea typeface="微軟正黑體" panose="020B0604030504040204" pitchFamily="34" charset="-120"/>
              </a:rPr>
              <a:t>）</a:t>
            </a:r>
          </a:p>
        </p:txBody>
      </p:sp>
      <p:sp>
        <p:nvSpPr>
          <p:cNvPr id="9" name="內容版面配置區 2"/>
          <p:cNvSpPr>
            <a:spLocks noGrp="1"/>
          </p:cNvSpPr>
          <p:nvPr>
            <p:ph idx="1"/>
          </p:nvPr>
        </p:nvSpPr>
        <p:spPr>
          <a:xfrm>
            <a:off x="719403" y="1291059"/>
            <a:ext cx="10763325" cy="5402304"/>
          </a:xfrm>
          <a:prstGeom prst="rect">
            <a:avLst/>
          </a:prstGeom>
        </p:spPr>
        <p:txBody>
          <a:bodyPr>
            <a:noAutofit/>
          </a:bodyPr>
          <a:lstStyle/>
          <a:p>
            <a:pPr marL="685783" indent="-685783">
              <a:spcBef>
                <a:spcPts val="800"/>
              </a:spcBef>
              <a:buFont typeface="+mj-lt"/>
              <a:buAutoNum type="arabicPeriod"/>
            </a:pP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青少年通過</a:t>
            </a:r>
            <a:r>
              <a:rPr lang="zh-TW" altLang="en-US" sz="3200" b="1" dirty="0">
                <a:latin typeface="標楷體" panose="03000509000000000000" pitchFamily="65" charset="-120"/>
                <a:ea typeface="標楷體" panose="03000509000000000000" pitchFamily="65" charset="-120"/>
              </a:rPr>
              <a:t>從事合法的、有益社會的活動</a:t>
            </a:r>
            <a:r>
              <a:rPr lang="zh-TW" altLang="en-US" sz="3200" dirty="0">
                <a:latin typeface="標楷體" panose="03000509000000000000" pitchFamily="65" charset="-120"/>
                <a:ea typeface="標楷體" panose="03000509000000000000" pitchFamily="65" charset="-120"/>
              </a:rPr>
              <a:t>，對社會採取理性態度和生活觀，就可以形成非犯罪型的態度。</a:t>
            </a:r>
          </a:p>
          <a:p>
            <a:pPr marL="685783" indent="-685783">
              <a:spcBef>
                <a:spcPts val="800"/>
              </a:spcBef>
              <a:buFont typeface="+mj-lt"/>
              <a:buAutoNum type="arabicPeriod"/>
            </a:pP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需要整個社會進行努力，</a:t>
            </a:r>
            <a:r>
              <a:rPr lang="zh-TW" altLang="en-US" sz="3200" b="1" dirty="0">
                <a:latin typeface="標楷體" panose="03000509000000000000" pitchFamily="65" charset="-120"/>
                <a:ea typeface="標楷體" panose="03000509000000000000" pitchFamily="65" charset="-120"/>
              </a:rPr>
              <a:t>確保青少年的均衡發展</a:t>
            </a:r>
            <a:r>
              <a:rPr lang="zh-TW" altLang="en-US" sz="3200"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從其幼童期起</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尊重</a:t>
            </a:r>
            <a:r>
              <a:rPr lang="zh-TW" altLang="en-US" sz="3200" b="1" dirty="0">
                <a:latin typeface="標楷體" panose="03000509000000000000" pitchFamily="65" charset="-120"/>
                <a:ea typeface="標楷體" panose="03000509000000000000" pitchFamily="65" charset="-120"/>
              </a:rPr>
              <a:t>和</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促進</a:t>
            </a:r>
            <a:r>
              <a:rPr lang="zh-TW" altLang="en-US" sz="3200" b="1" dirty="0">
                <a:latin typeface="標楷體" panose="03000509000000000000" pitchFamily="65" charset="-120"/>
                <a:ea typeface="標楷體" panose="03000509000000000000" pitchFamily="65" charset="-120"/>
              </a:rPr>
              <a:t>其性格的</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發展</a:t>
            </a:r>
            <a:r>
              <a:rPr lang="zh-TW" altLang="en-US" sz="3200" dirty="0">
                <a:latin typeface="標楷體" panose="03000509000000000000" pitchFamily="65" charset="-120"/>
                <a:ea typeface="標楷體" panose="03000509000000000000" pitchFamily="65" charset="-120"/>
              </a:rPr>
              <a:t>。</a:t>
            </a:r>
          </a:p>
          <a:p>
            <a:pPr marL="685783" indent="-685783">
              <a:spcBef>
                <a:spcPts val="800"/>
              </a:spcBef>
              <a:buFont typeface="+mj-lt"/>
              <a:buAutoNum type="arabicPeriod"/>
            </a:pP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以兒童為中心</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青少年應發揮</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積極</a:t>
            </a:r>
            <a:r>
              <a:rPr lang="zh-TW" altLang="en-US" sz="3200" dirty="0">
                <a:latin typeface="標楷體" panose="03000509000000000000" pitchFamily="65" charset="-120"/>
                <a:ea typeface="標楷體" panose="03000509000000000000" pitchFamily="65" charset="-120"/>
              </a:rPr>
              <a:t>作用，</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參與社會</a:t>
            </a:r>
            <a:r>
              <a:rPr lang="zh-TW" altLang="en-US" sz="3200" dirty="0">
                <a:latin typeface="標楷體" panose="03000509000000000000" pitchFamily="65" charset="-120"/>
                <a:ea typeface="標楷體" panose="03000509000000000000" pitchFamily="65" charset="-120"/>
              </a:rPr>
              <a:t>活動，而不應被看作僅僅是社會化的或控制的對象。</a:t>
            </a:r>
          </a:p>
          <a:p>
            <a:pPr marL="685783" indent="-685783">
              <a:spcBef>
                <a:spcPts val="800"/>
              </a:spcBef>
              <a:buFont typeface="+mj-lt"/>
              <a:buAutoNum type="arabicPeriod"/>
            </a:pP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從其幼年開始的</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福利</a:t>
            </a:r>
            <a:r>
              <a:rPr lang="zh-TW" altLang="en-US" sz="3200" dirty="0">
                <a:latin typeface="標楷體" panose="03000509000000000000" pitchFamily="65" charset="-120"/>
                <a:ea typeface="標楷體" panose="03000509000000000000" pitchFamily="65" charset="-120"/>
              </a:rPr>
              <a:t>應是任何預防方案所關注的重心。</a:t>
            </a:r>
          </a:p>
          <a:p>
            <a:pPr marL="685783" indent="-685783">
              <a:spcBef>
                <a:spcPts val="800"/>
              </a:spcBef>
              <a:buFont typeface="+mj-lt"/>
              <a:buAutoNum type="arabicPeriod"/>
            </a:pP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政策措施應避免對未造成嚴重損害其發展或危害他人行為的兒童給予定罪和處罰。</a:t>
            </a:r>
            <a:endParaRPr lang="en-US" altLang="zh-TW"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96058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AF004B0-BC73-4352-9C8E-180BE59D160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800" b="1" dirty="0">
                <a:latin typeface="微軟正黑體" panose="020B0604030504040204" pitchFamily="34" charset="-120"/>
                <a:ea typeface="微軟正黑體" panose="020B0604030504040204" pitchFamily="34" charset="-120"/>
              </a:rPr>
              <a:t>什麼是新興毒品？</a:t>
            </a:r>
          </a:p>
        </p:txBody>
      </p:sp>
      <p:sp>
        <p:nvSpPr>
          <p:cNvPr id="18" name="內容版面配置區 2">
            <a:extLst>
              <a:ext uri="{FF2B5EF4-FFF2-40B4-BE49-F238E27FC236}">
                <a16:creationId xmlns:a16="http://schemas.microsoft.com/office/drawing/2014/main" id="{A01EF81E-9174-49BB-ABEF-0F4E801C042B}"/>
              </a:ext>
            </a:extLst>
          </p:cNvPr>
          <p:cNvSpPr txBox="1">
            <a:spLocks/>
          </p:cNvSpPr>
          <p:nvPr/>
        </p:nvSpPr>
        <p:spPr>
          <a:xfrm>
            <a:off x="838200" y="1609726"/>
            <a:ext cx="10515600" cy="4695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3200" b="1" dirty="0">
                <a:latin typeface="標楷體" panose="03000509000000000000" pitchFamily="65" charset="-120"/>
                <a:ea typeface="標楷體" panose="03000509000000000000" pitchFamily="65" charset="-120"/>
              </a:rPr>
              <a:t>傳統毒品分類</a:t>
            </a:r>
            <a:r>
              <a:rPr lang="zh-TW" altLang="en-US" sz="3200" dirty="0">
                <a:latin typeface="標楷體" panose="03000509000000000000" pitchFamily="65" charset="-120"/>
                <a:ea typeface="標楷體" panose="03000509000000000000" pitchFamily="65" charset="-120"/>
              </a:rPr>
              <a:t>：</a:t>
            </a:r>
            <a:endParaRPr lang="en-US" altLang="zh-TW" sz="32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對中樞神經系統的作用：興奮劑、鎮靜劑、迷幻劑</a:t>
            </a:r>
            <a:endParaRPr lang="en-US" altLang="zh-TW" sz="2800" dirty="0">
              <a:latin typeface="標楷體" panose="03000509000000000000" pitchFamily="65" charset="-120"/>
              <a:ea typeface="標楷體" panose="03000509000000000000" pitchFamily="65" charset="-120"/>
            </a:endParaRPr>
          </a:p>
          <a:p>
            <a:pPr lvl="1"/>
            <a:endParaRPr lang="en-US" altLang="zh-TW" sz="2800" dirty="0">
              <a:latin typeface="標楷體" panose="03000509000000000000" pitchFamily="65" charset="-120"/>
              <a:ea typeface="標楷體" panose="03000509000000000000" pitchFamily="65" charset="-120"/>
            </a:endParaRPr>
          </a:p>
          <a:p>
            <a:r>
              <a:rPr lang="zh-TW" altLang="en-US" sz="3200" b="1" dirty="0">
                <a:latin typeface="標楷體" panose="03000509000000000000" pitchFamily="65" charset="-120"/>
                <a:ea typeface="標楷體" panose="03000509000000000000" pitchFamily="65" charset="-120"/>
              </a:rPr>
              <a:t>什麼是新興毒品？</a:t>
            </a:r>
            <a:endParaRPr lang="en-US" altLang="zh-TW" sz="32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是新發明</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發現的影響精神物質？</a:t>
            </a:r>
            <a:r>
              <a:rPr lang="en-US" altLang="zh-TW" sz="2800" dirty="0">
                <a:latin typeface="標楷體" panose="03000509000000000000" pitchFamily="65" charset="-120"/>
                <a:ea typeface="標楷體" panose="03000509000000000000" pitchFamily="65" charset="-120"/>
              </a:rPr>
              <a:t>=NPS</a:t>
            </a:r>
            <a:r>
              <a:rPr lang="zh-TW" altLang="en-US" sz="2800" dirty="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是新興起的</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新流行的</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新濫用的影響精神物質？</a:t>
            </a:r>
            <a:endParaRPr lang="en-US" altLang="zh-TW"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仿食品化包裝的影響精神物質？</a:t>
            </a:r>
            <a:endParaRPr lang="en-US" altLang="zh-TW"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摻雜、混合使用的影響精神物質？</a:t>
            </a:r>
            <a:endParaRPr lang="en-US" altLang="zh-TW"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三、四級毒品？沒被列管的毒品？</a:t>
            </a:r>
            <a:endParaRPr lang="en-US" altLang="zh-TW"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反正就是那些東西</a:t>
            </a:r>
            <a:r>
              <a:rPr lang="en-US" altLang="zh-TW" sz="28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22873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fade">
                                      <p:cBhvr>
                                        <p:cTn id="10" dur="500"/>
                                        <p:tgtEl>
                                          <p:spTgt spid="1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animEffect transition="in" filter="fade">
                                      <p:cBhvr>
                                        <p:cTn id="15" dur="500"/>
                                        <p:tgtEl>
                                          <p:spTgt spid="18">
                                            <p:txEl>
                                              <p:pRg st="3" end="3"/>
                                            </p:txEl>
                                          </p:spTgt>
                                        </p:tgtEl>
                                      </p:cBhvr>
                                    </p:animEffect>
                                  </p:childTnLst>
                                </p:cTn>
                              </p:par>
                            </p:childTnLst>
                          </p:cTn>
                        </p:par>
                        <p:par>
                          <p:cTn id="16" fill="hold">
                            <p:stCondLst>
                              <p:cond delay="500"/>
                            </p:stCondLst>
                            <p:childTnLst>
                              <p:par>
                                <p:cTn id="17" presetID="10" presetClass="entr" presetSubtype="0" fill="hold" nodeType="afterEffect">
                                  <p:stCondLst>
                                    <p:cond delay="1500"/>
                                  </p:stCondLst>
                                  <p:childTnLst>
                                    <p:set>
                                      <p:cBhvr>
                                        <p:cTn id="18" dur="1" fill="hold">
                                          <p:stCondLst>
                                            <p:cond delay="0"/>
                                          </p:stCondLst>
                                        </p:cTn>
                                        <p:tgtEl>
                                          <p:spTgt spid="18">
                                            <p:txEl>
                                              <p:pRg st="4" end="4"/>
                                            </p:txEl>
                                          </p:spTgt>
                                        </p:tgtEl>
                                        <p:attrNameLst>
                                          <p:attrName>style.visibility</p:attrName>
                                        </p:attrNameLst>
                                      </p:cBhvr>
                                      <p:to>
                                        <p:strVal val="visible"/>
                                      </p:to>
                                    </p:set>
                                    <p:animEffect transition="in" filter="fade">
                                      <p:cBhvr>
                                        <p:cTn id="19" dur="500"/>
                                        <p:tgtEl>
                                          <p:spTgt spid="18">
                                            <p:txEl>
                                              <p:pRg st="4" end="4"/>
                                            </p:txEl>
                                          </p:spTgt>
                                        </p:tgtEl>
                                      </p:cBhvr>
                                    </p:animEffect>
                                  </p:childTnLst>
                                </p:cTn>
                              </p:par>
                            </p:childTnLst>
                          </p:cTn>
                        </p:par>
                        <p:par>
                          <p:cTn id="20" fill="hold">
                            <p:stCondLst>
                              <p:cond delay="2500"/>
                            </p:stCondLst>
                            <p:childTnLst>
                              <p:par>
                                <p:cTn id="21" presetID="10" presetClass="entr" presetSubtype="0" fill="hold" nodeType="afterEffect">
                                  <p:stCondLst>
                                    <p:cond delay="1500"/>
                                  </p:stCondLst>
                                  <p:childTnLst>
                                    <p:set>
                                      <p:cBhvr>
                                        <p:cTn id="22" dur="1" fill="hold">
                                          <p:stCondLst>
                                            <p:cond delay="0"/>
                                          </p:stCondLst>
                                        </p:cTn>
                                        <p:tgtEl>
                                          <p:spTgt spid="18">
                                            <p:txEl>
                                              <p:pRg st="5" end="5"/>
                                            </p:txEl>
                                          </p:spTgt>
                                        </p:tgtEl>
                                        <p:attrNameLst>
                                          <p:attrName>style.visibility</p:attrName>
                                        </p:attrNameLst>
                                      </p:cBhvr>
                                      <p:to>
                                        <p:strVal val="visible"/>
                                      </p:to>
                                    </p:set>
                                    <p:animEffect transition="in" filter="fade">
                                      <p:cBhvr>
                                        <p:cTn id="23" dur="500"/>
                                        <p:tgtEl>
                                          <p:spTgt spid="18">
                                            <p:txEl>
                                              <p:pRg st="5" end="5"/>
                                            </p:txEl>
                                          </p:spTgt>
                                        </p:tgtEl>
                                      </p:cBhvr>
                                    </p:animEffect>
                                  </p:childTnLst>
                                </p:cTn>
                              </p:par>
                            </p:childTnLst>
                          </p:cTn>
                        </p:par>
                        <p:par>
                          <p:cTn id="24" fill="hold">
                            <p:stCondLst>
                              <p:cond delay="4500"/>
                            </p:stCondLst>
                            <p:childTnLst>
                              <p:par>
                                <p:cTn id="25" presetID="10" presetClass="entr" presetSubtype="0" fill="hold" nodeType="afterEffect">
                                  <p:stCondLst>
                                    <p:cond delay="1500"/>
                                  </p:stCondLst>
                                  <p:childTnLst>
                                    <p:set>
                                      <p:cBhvr>
                                        <p:cTn id="26" dur="1" fill="hold">
                                          <p:stCondLst>
                                            <p:cond delay="0"/>
                                          </p:stCondLst>
                                        </p:cTn>
                                        <p:tgtEl>
                                          <p:spTgt spid="18">
                                            <p:txEl>
                                              <p:pRg st="6" end="6"/>
                                            </p:txEl>
                                          </p:spTgt>
                                        </p:tgtEl>
                                        <p:attrNameLst>
                                          <p:attrName>style.visibility</p:attrName>
                                        </p:attrNameLst>
                                      </p:cBhvr>
                                      <p:to>
                                        <p:strVal val="visible"/>
                                      </p:to>
                                    </p:set>
                                    <p:animEffect transition="in" filter="fade">
                                      <p:cBhvr>
                                        <p:cTn id="27" dur="500"/>
                                        <p:tgtEl>
                                          <p:spTgt spid="18">
                                            <p:txEl>
                                              <p:pRg st="6" end="6"/>
                                            </p:txEl>
                                          </p:spTgt>
                                        </p:tgtEl>
                                      </p:cBhvr>
                                    </p:animEffect>
                                  </p:childTnLst>
                                </p:cTn>
                              </p:par>
                            </p:childTnLst>
                          </p:cTn>
                        </p:par>
                        <p:par>
                          <p:cTn id="28" fill="hold">
                            <p:stCondLst>
                              <p:cond delay="6500"/>
                            </p:stCondLst>
                            <p:childTnLst>
                              <p:par>
                                <p:cTn id="29" presetID="10" presetClass="entr" presetSubtype="0" fill="hold" nodeType="afterEffect">
                                  <p:stCondLst>
                                    <p:cond delay="1500"/>
                                  </p:stCondLst>
                                  <p:childTnLst>
                                    <p:set>
                                      <p:cBhvr>
                                        <p:cTn id="30" dur="1" fill="hold">
                                          <p:stCondLst>
                                            <p:cond delay="0"/>
                                          </p:stCondLst>
                                        </p:cTn>
                                        <p:tgtEl>
                                          <p:spTgt spid="18">
                                            <p:txEl>
                                              <p:pRg st="7" end="7"/>
                                            </p:txEl>
                                          </p:spTgt>
                                        </p:tgtEl>
                                        <p:attrNameLst>
                                          <p:attrName>style.visibility</p:attrName>
                                        </p:attrNameLst>
                                      </p:cBhvr>
                                      <p:to>
                                        <p:strVal val="visible"/>
                                      </p:to>
                                    </p:set>
                                    <p:animEffect transition="in" filter="fade">
                                      <p:cBhvr>
                                        <p:cTn id="31" dur="500"/>
                                        <p:tgtEl>
                                          <p:spTgt spid="18">
                                            <p:txEl>
                                              <p:pRg st="7" end="7"/>
                                            </p:txEl>
                                          </p:spTgt>
                                        </p:tgtEl>
                                      </p:cBhvr>
                                    </p:animEffect>
                                  </p:childTnLst>
                                </p:cTn>
                              </p:par>
                            </p:childTnLst>
                          </p:cTn>
                        </p:par>
                        <p:par>
                          <p:cTn id="32" fill="hold">
                            <p:stCondLst>
                              <p:cond delay="8500"/>
                            </p:stCondLst>
                            <p:childTnLst>
                              <p:par>
                                <p:cTn id="33" presetID="10" presetClass="entr" presetSubtype="0" fill="hold" nodeType="afterEffect">
                                  <p:stCondLst>
                                    <p:cond delay="1500"/>
                                  </p:stCondLst>
                                  <p:childTnLst>
                                    <p:set>
                                      <p:cBhvr>
                                        <p:cTn id="34" dur="1" fill="hold">
                                          <p:stCondLst>
                                            <p:cond delay="0"/>
                                          </p:stCondLst>
                                        </p:cTn>
                                        <p:tgtEl>
                                          <p:spTgt spid="18">
                                            <p:txEl>
                                              <p:pRg st="8" end="8"/>
                                            </p:txEl>
                                          </p:spTgt>
                                        </p:tgtEl>
                                        <p:attrNameLst>
                                          <p:attrName>style.visibility</p:attrName>
                                        </p:attrNameLst>
                                      </p:cBhvr>
                                      <p:to>
                                        <p:strVal val="visible"/>
                                      </p:to>
                                    </p:set>
                                    <p:animEffect transition="in" filter="fade">
                                      <p:cBhvr>
                                        <p:cTn id="35" dur="500"/>
                                        <p:tgtEl>
                                          <p:spTgt spid="18">
                                            <p:txEl>
                                              <p:pRg st="8" end="8"/>
                                            </p:txEl>
                                          </p:spTgt>
                                        </p:tgtEl>
                                      </p:cBhvr>
                                    </p:animEffect>
                                  </p:childTnLst>
                                </p:cTn>
                              </p:par>
                            </p:childTnLst>
                          </p:cTn>
                        </p:par>
                        <p:par>
                          <p:cTn id="36" fill="hold">
                            <p:stCondLst>
                              <p:cond delay="10500"/>
                            </p:stCondLst>
                            <p:childTnLst>
                              <p:par>
                                <p:cTn id="37" presetID="10" presetClass="entr" presetSubtype="0" fill="hold" nodeType="afterEffect">
                                  <p:stCondLst>
                                    <p:cond delay="2000"/>
                                  </p:stCondLst>
                                  <p:childTnLst>
                                    <p:set>
                                      <p:cBhvr>
                                        <p:cTn id="38" dur="1" fill="hold">
                                          <p:stCondLst>
                                            <p:cond delay="0"/>
                                          </p:stCondLst>
                                        </p:cTn>
                                        <p:tgtEl>
                                          <p:spTgt spid="18">
                                            <p:txEl>
                                              <p:pRg st="9" end="9"/>
                                            </p:txEl>
                                          </p:spTgt>
                                        </p:tgtEl>
                                        <p:attrNameLst>
                                          <p:attrName>style.visibility</p:attrName>
                                        </p:attrNameLst>
                                      </p:cBhvr>
                                      <p:to>
                                        <p:strVal val="visible"/>
                                      </p:to>
                                    </p:set>
                                    <p:animEffect transition="in" filter="fade">
                                      <p:cBhvr>
                                        <p:cTn id="39"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2"/>
          <p:cNvSpPr>
            <a:spLocks noGrp="1"/>
          </p:cNvSpPr>
          <p:nvPr>
            <p:ph idx="4294967295"/>
          </p:nvPr>
        </p:nvSpPr>
        <p:spPr>
          <a:xfrm>
            <a:off x="719403" y="1291059"/>
            <a:ext cx="10763325" cy="5402304"/>
          </a:xfrm>
          <a:prstGeom prst="rect">
            <a:avLst/>
          </a:prstGeom>
        </p:spPr>
        <p:txBody>
          <a:bodyPr>
            <a:noAutofit/>
          </a:bodyPr>
          <a:lstStyle/>
          <a:p>
            <a:pPr marL="685783" indent="-685783">
              <a:spcBef>
                <a:spcPts val="800"/>
              </a:spcBef>
              <a:buFont typeface="+mj-lt"/>
              <a:buAutoNum type="arabicPeriod" startAt="10"/>
            </a:pPr>
            <a:r>
              <a:rPr lang="zh-TW" altLang="en-US" sz="3200" dirty="0">
                <a:latin typeface="標楷體" panose="03000509000000000000" pitchFamily="65" charset="-120"/>
                <a:ea typeface="標楷體" panose="03000509000000000000" pitchFamily="65" charset="-120"/>
              </a:rPr>
              <a:t>預防政策的重點應促使所有兒童和青少年尤其是要通過家庭、社區、同齡人、學校、職業培訓和工作環境以及通過各種自願組織成功地走向</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社會化</a:t>
            </a:r>
            <a:r>
              <a:rPr lang="zh-TW" altLang="en-US" sz="3200" dirty="0">
                <a:latin typeface="標楷體" panose="03000509000000000000" pitchFamily="65" charset="-120"/>
                <a:ea typeface="標楷體" panose="03000509000000000000" pitchFamily="65" charset="-120"/>
              </a:rPr>
              <a:t>和達到</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融合</a:t>
            </a:r>
            <a:r>
              <a:rPr lang="zh-TW" altLang="en-US" sz="3200" dirty="0">
                <a:latin typeface="標楷體" panose="03000509000000000000" pitchFamily="65" charset="-120"/>
                <a:ea typeface="標楷體" panose="03000509000000000000" pitchFamily="65" charset="-120"/>
              </a:rPr>
              <a:t>。應對兒童和青少年適當的</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個人發展</a:t>
            </a:r>
            <a:r>
              <a:rPr lang="zh-TW" altLang="en-US" sz="3200" dirty="0">
                <a:latin typeface="標楷體" panose="03000509000000000000" pitchFamily="65" charset="-120"/>
                <a:ea typeface="標楷體" panose="03000509000000000000" pitchFamily="65" charset="-120"/>
              </a:rPr>
              <a:t>給予應有的</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尊重</a:t>
            </a:r>
            <a:r>
              <a:rPr lang="zh-TW" altLang="en-US" sz="3200" dirty="0">
                <a:latin typeface="標楷體" panose="03000509000000000000" pitchFamily="65" charset="-120"/>
                <a:ea typeface="標楷體" panose="03000509000000000000" pitchFamily="65" charset="-120"/>
              </a:rPr>
              <a:t>，並應在其社會化和融合的過程中，把他們視為</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完全的、平等的伙伴</a:t>
            </a:r>
            <a:r>
              <a:rPr lang="zh-TW" altLang="en-US" sz="3200" b="1" dirty="0">
                <a:latin typeface="標楷體" panose="03000509000000000000" pitchFamily="65" charset="-120"/>
                <a:ea typeface="標楷體" panose="03000509000000000000" pitchFamily="65" charset="-120"/>
              </a:rPr>
              <a:t>。</a:t>
            </a:r>
          </a:p>
          <a:p>
            <a:pPr marL="685783" indent="-685783">
              <a:spcBef>
                <a:spcPts val="800"/>
              </a:spcBef>
              <a:buFont typeface="+mj-lt"/>
              <a:buAutoNum type="arabicPeriod" startAt="12"/>
            </a:pPr>
            <a:r>
              <a:rPr lang="zh-TW" altLang="en-US" sz="3200" dirty="0">
                <a:latin typeface="標楷體" panose="03000509000000000000" pitchFamily="65" charset="-120"/>
                <a:ea typeface="標楷體" panose="03000509000000000000" pitchFamily="65" charset="-120"/>
              </a:rPr>
              <a:t>由於</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家庭</a:t>
            </a:r>
            <a:r>
              <a:rPr lang="zh-TW" altLang="en-US" sz="3200" dirty="0">
                <a:latin typeface="標楷體" panose="03000509000000000000" pitchFamily="65" charset="-120"/>
                <a:ea typeface="標楷體" panose="03000509000000000000" pitchFamily="65" charset="-120"/>
              </a:rPr>
              <a:t>是促使兒童初步社會化的中心環節，政府和社會應竭力維護家庭、包括大家庭的完整。社會有責任幫助家庭提供照料和保護，確保兒童的身心福祉。應提供適當安排、包括托兒服務。</a:t>
            </a:r>
          </a:p>
        </p:txBody>
      </p:sp>
      <p:sp>
        <p:nvSpPr>
          <p:cNvPr id="4" name="標題 1">
            <a:extLst>
              <a:ext uri="{FF2B5EF4-FFF2-40B4-BE49-F238E27FC236}">
                <a16:creationId xmlns:a16="http://schemas.microsoft.com/office/drawing/2014/main" id="{A742B2FA-8EDC-45FA-A059-2CC22D4D3BFC}"/>
              </a:ext>
            </a:extLst>
          </p:cNvPr>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聯合國預防少年犯罪準則</a:t>
            </a:r>
            <a:r>
              <a:rPr lang="zh-TW" altLang="en-US" sz="2667" dirty="0">
                <a:latin typeface="微軟正黑體" panose="020B0604030504040204" pitchFamily="34" charset="-120"/>
                <a:ea typeface="微軟正黑體" panose="020B0604030504040204" pitchFamily="34" charset="-120"/>
              </a:rPr>
              <a:t>（利雅得準則 </a:t>
            </a:r>
            <a:r>
              <a:rPr lang="en-US" altLang="zh-TW" sz="2667" dirty="0">
                <a:latin typeface="微軟正黑體" panose="020B0604030504040204" pitchFamily="34" charset="-120"/>
                <a:ea typeface="微軟正黑體" panose="020B0604030504040204" pitchFamily="34" charset="-120"/>
              </a:rPr>
              <a:t>1990.12</a:t>
            </a:r>
            <a:r>
              <a:rPr lang="zh-TW" altLang="en-US" sz="2667"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48093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2"/>
          <p:cNvSpPr>
            <a:spLocks noGrp="1"/>
          </p:cNvSpPr>
          <p:nvPr>
            <p:ph idx="4294967295"/>
          </p:nvPr>
        </p:nvSpPr>
        <p:spPr>
          <a:xfrm>
            <a:off x="719403" y="1291059"/>
            <a:ext cx="10763325" cy="5402304"/>
          </a:xfrm>
          <a:prstGeom prst="rect">
            <a:avLst/>
          </a:prstGeom>
        </p:spPr>
        <p:txBody>
          <a:bodyPr>
            <a:noAutofit/>
          </a:bodyPr>
          <a:lstStyle/>
          <a:p>
            <a:pPr marL="685783" indent="-685783">
              <a:spcBef>
                <a:spcPts val="800"/>
              </a:spcBef>
              <a:buFont typeface="+mj-lt"/>
              <a:buAutoNum type="arabicPeriod" startAt="16"/>
            </a:pPr>
            <a:r>
              <a:rPr lang="zh-TW" altLang="en-US" sz="3200" dirty="0">
                <a:latin typeface="標楷體" panose="03000509000000000000" pitchFamily="65" charset="-120"/>
                <a:ea typeface="標楷體" panose="03000509000000000000" pitchFamily="65" charset="-120"/>
              </a:rPr>
              <a:t>應採取措施和制定方案，為家庭提供機會，</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學習</a:t>
            </a:r>
            <a:r>
              <a:rPr lang="zh-TW" altLang="en-US" sz="3200" dirty="0">
                <a:latin typeface="標楷體" panose="03000509000000000000" pitchFamily="65" charset="-120"/>
                <a:ea typeface="標楷體" panose="03000509000000000000" pitchFamily="65" charset="-120"/>
              </a:rPr>
              <a:t>在孩子發展和照顧方面父母的</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角色和義務</a:t>
            </a:r>
            <a:r>
              <a:rPr lang="zh-TW" altLang="en-US" sz="3200" dirty="0">
                <a:latin typeface="標楷體" panose="03000509000000000000" pitchFamily="65" charset="-120"/>
                <a:ea typeface="標楷體" panose="03000509000000000000" pitchFamily="65" charset="-120"/>
              </a:rPr>
              <a:t>，同時促進親子之間的</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關係</a:t>
            </a:r>
            <a:r>
              <a:rPr lang="zh-TW" altLang="en-US" sz="3200" dirty="0">
                <a:latin typeface="標楷體" panose="03000509000000000000" pitchFamily="65" charset="-120"/>
                <a:ea typeface="標楷體" panose="03000509000000000000" pitchFamily="65" charset="-120"/>
              </a:rPr>
              <a:t>，使父母能敏銳地發現孩子的種種問題，並鼓勵參與家庭和社區範圍的活動。</a:t>
            </a:r>
            <a:endParaRPr lang="en-US" altLang="zh-TW" sz="3200" dirty="0">
              <a:latin typeface="標楷體" panose="03000509000000000000" pitchFamily="65" charset="-120"/>
              <a:ea typeface="標楷體" panose="03000509000000000000" pitchFamily="65" charset="-120"/>
            </a:endParaRPr>
          </a:p>
          <a:p>
            <a:pPr marL="685783" indent="-685783">
              <a:spcBef>
                <a:spcPts val="800"/>
              </a:spcBef>
              <a:buFont typeface="+mj-lt"/>
              <a:buAutoNum type="arabicPeriod" startAt="18"/>
            </a:pPr>
            <a:r>
              <a:rPr lang="zh-TW" altLang="en-US" sz="3200" dirty="0">
                <a:latin typeface="標楷體" panose="03000509000000000000" pitchFamily="65" charset="-120"/>
                <a:ea typeface="標楷體" panose="03000509000000000000" pitchFamily="65" charset="-120"/>
              </a:rPr>
              <a:t>強調家庭和大家庭的社會化功能十分重要；認識到青少年在社會上的</a:t>
            </a:r>
            <a:r>
              <a:rPr lang="zh-TW" altLang="en-US" sz="3200" b="1" dirty="0">
                <a:latin typeface="標楷體" panose="03000509000000000000" pitchFamily="65" charset="-120"/>
                <a:ea typeface="標楷體" panose="03000509000000000000" pitchFamily="65" charset="-120"/>
              </a:rPr>
              <a:t>未來作用、責任、參加與合作精神</a:t>
            </a:r>
            <a:r>
              <a:rPr lang="zh-TW" altLang="en-US" sz="3200" dirty="0">
                <a:latin typeface="標楷體" panose="03000509000000000000" pitchFamily="65" charset="-120"/>
                <a:ea typeface="標楷體" panose="03000509000000000000" pitchFamily="65" charset="-120"/>
              </a:rPr>
              <a:t>也同樣十分重要。</a:t>
            </a:r>
          </a:p>
        </p:txBody>
      </p:sp>
      <p:sp>
        <p:nvSpPr>
          <p:cNvPr id="4" name="標題 1">
            <a:extLst>
              <a:ext uri="{FF2B5EF4-FFF2-40B4-BE49-F238E27FC236}">
                <a16:creationId xmlns:a16="http://schemas.microsoft.com/office/drawing/2014/main" id="{F2858B69-B03C-463B-BC4B-D4025E70679A}"/>
              </a:ext>
            </a:extLst>
          </p:cNvPr>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聯合國預防少年犯罪準則</a:t>
            </a:r>
            <a:r>
              <a:rPr lang="zh-TW" altLang="en-US" sz="2667" dirty="0">
                <a:latin typeface="微軟正黑體" panose="020B0604030504040204" pitchFamily="34" charset="-120"/>
                <a:ea typeface="微軟正黑體" panose="020B0604030504040204" pitchFamily="34" charset="-120"/>
              </a:rPr>
              <a:t>（利雅得準則 </a:t>
            </a:r>
            <a:r>
              <a:rPr lang="en-US" altLang="zh-TW" sz="2667" dirty="0">
                <a:latin typeface="微軟正黑體" panose="020B0604030504040204" pitchFamily="34" charset="-120"/>
                <a:ea typeface="微軟正黑體" panose="020B0604030504040204" pitchFamily="34" charset="-120"/>
              </a:rPr>
              <a:t>1990.12</a:t>
            </a:r>
            <a:r>
              <a:rPr lang="zh-TW" altLang="en-US" sz="2667"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45139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2"/>
          <p:cNvSpPr>
            <a:spLocks noGrp="1"/>
          </p:cNvSpPr>
          <p:nvPr>
            <p:ph idx="4294967295"/>
          </p:nvPr>
        </p:nvSpPr>
        <p:spPr>
          <a:xfrm>
            <a:off x="719403" y="1291059"/>
            <a:ext cx="10763325" cy="5402304"/>
          </a:xfrm>
          <a:prstGeom prst="rect">
            <a:avLst/>
          </a:prstGeom>
        </p:spPr>
        <p:txBody>
          <a:bodyPr>
            <a:noAutofit/>
          </a:bodyPr>
          <a:lstStyle/>
          <a:p>
            <a:pPr marL="685783" indent="-685783">
              <a:spcBef>
                <a:spcPts val="800"/>
              </a:spcBef>
              <a:buFont typeface="+mj-lt"/>
              <a:buAutoNum type="arabicPeriod" startAt="24"/>
            </a:pPr>
            <a:r>
              <a:rPr lang="zh-TW" altLang="en-US" sz="3200" dirty="0">
                <a:latin typeface="標楷體" panose="03000509000000000000" pitchFamily="65" charset="-120"/>
                <a:ea typeface="標楷體" panose="03000509000000000000" pitchFamily="65" charset="-120"/>
              </a:rPr>
              <a:t>教育系統應對面臨社會風險的青少年給予</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特別的關懷和注意</a:t>
            </a:r>
            <a:r>
              <a:rPr lang="zh-TW" altLang="en-US" sz="3200" dirty="0">
                <a:latin typeface="標楷體" panose="03000509000000000000" pitchFamily="65" charset="-120"/>
                <a:ea typeface="標楷體" panose="03000509000000000000" pitchFamily="65" charset="-120"/>
              </a:rPr>
              <a:t>，應編制專門的</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預防方案</a:t>
            </a:r>
            <a:r>
              <a:rPr lang="zh-TW" altLang="en-US" sz="3200" dirty="0">
                <a:latin typeface="標楷體" panose="03000509000000000000" pitchFamily="65" charset="-120"/>
                <a:ea typeface="標楷體" panose="03000509000000000000" pitchFamily="65" charset="-120"/>
              </a:rPr>
              <a:t>、教材、課程、方法和工具，並予以充分利用。</a:t>
            </a:r>
            <a:endParaRPr lang="en-US" altLang="zh-TW" sz="3200" dirty="0">
              <a:latin typeface="標楷體" panose="03000509000000000000" pitchFamily="65" charset="-120"/>
              <a:ea typeface="標楷體" panose="03000509000000000000" pitchFamily="65" charset="-120"/>
            </a:endParaRPr>
          </a:p>
          <a:p>
            <a:pPr marL="685783" indent="-685783">
              <a:spcBef>
                <a:spcPts val="800"/>
              </a:spcBef>
              <a:buFont typeface="+mj-lt"/>
              <a:buAutoNum type="arabicPeriod" startAt="26"/>
            </a:pPr>
            <a:r>
              <a:rPr lang="zh-TW" altLang="en-US" sz="3200" dirty="0">
                <a:latin typeface="標楷體" panose="03000509000000000000" pitchFamily="65" charset="-120"/>
                <a:ea typeface="標楷體" panose="03000509000000000000" pitchFamily="65" charset="-120"/>
              </a:rPr>
              <a:t>各學校應成為向青少年提供</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醫療、輔導及其他服務</a:t>
            </a:r>
            <a:r>
              <a:rPr lang="zh-TW" altLang="en-US" sz="3200" dirty="0">
                <a:latin typeface="標楷體" panose="03000509000000000000" pitchFamily="65" charset="-120"/>
                <a:ea typeface="標楷體" panose="03000509000000000000" pitchFamily="65" charset="-120"/>
              </a:rPr>
              <a:t>的中心和介紹中心，特別是應向那些受到虐待、忽視以及受到傷害和剝削利用而有</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特殊需要</a:t>
            </a:r>
            <a:r>
              <a:rPr lang="zh-TW" altLang="en-US" sz="3200" dirty="0">
                <a:latin typeface="標楷體" panose="03000509000000000000" pitchFamily="65" charset="-120"/>
                <a:ea typeface="標楷體" panose="03000509000000000000" pitchFamily="65" charset="-120"/>
              </a:rPr>
              <a:t>的青少年提供上述服務。</a:t>
            </a:r>
          </a:p>
          <a:p>
            <a:pPr marL="685783" indent="-685783">
              <a:spcBef>
                <a:spcPts val="800"/>
              </a:spcBef>
              <a:buFont typeface="+mj-lt"/>
              <a:buAutoNum type="arabicPeriod" startAt="26"/>
            </a:pPr>
            <a:r>
              <a:rPr lang="zh-TW" altLang="en-US" sz="3200" dirty="0">
                <a:latin typeface="標楷體" panose="03000509000000000000" pitchFamily="65" charset="-120"/>
                <a:ea typeface="標楷體" panose="03000509000000000000" pitchFamily="65" charset="-120"/>
              </a:rPr>
              <a:t>應通過各種教育方案使教師及其他成年人以及全體學生能</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敏銳</a:t>
            </a:r>
            <a:r>
              <a:rPr lang="zh-TW" altLang="en-US" sz="3200" dirty="0">
                <a:latin typeface="標楷體" panose="03000509000000000000" pitchFamily="65" charset="-120"/>
                <a:ea typeface="標楷體" panose="03000509000000000000" pitchFamily="65" charset="-120"/>
              </a:rPr>
              <a:t>地注意到青少年的</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問題、需要和見解</a:t>
            </a:r>
            <a:r>
              <a:rPr lang="zh-TW" altLang="en-US" sz="3200" dirty="0">
                <a:latin typeface="標楷體" panose="03000509000000000000" pitchFamily="65" charset="-120"/>
                <a:ea typeface="標楷體" panose="03000509000000000000" pitchFamily="65" charset="-120"/>
              </a:rPr>
              <a:t>，尤其是貧困階層、處境不利階層、少數族裔或其他少數人和低收入階層的青少年。</a:t>
            </a:r>
          </a:p>
        </p:txBody>
      </p:sp>
      <p:sp>
        <p:nvSpPr>
          <p:cNvPr id="4" name="標題 1">
            <a:extLst>
              <a:ext uri="{FF2B5EF4-FFF2-40B4-BE49-F238E27FC236}">
                <a16:creationId xmlns:a16="http://schemas.microsoft.com/office/drawing/2014/main" id="{87F88DCB-4B14-46F4-AB48-EB7EC90FED4B}"/>
              </a:ext>
            </a:extLst>
          </p:cNvPr>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聯合國預防少年犯罪準則</a:t>
            </a:r>
            <a:r>
              <a:rPr lang="zh-TW" altLang="en-US" sz="2667" dirty="0">
                <a:latin typeface="微軟正黑體" panose="020B0604030504040204" pitchFamily="34" charset="-120"/>
                <a:ea typeface="微軟正黑體" panose="020B0604030504040204" pitchFamily="34" charset="-120"/>
              </a:rPr>
              <a:t>（利雅得準則 </a:t>
            </a:r>
            <a:r>
              <a:rPr lang="en-US" altLang="zh-TW" sz="2667" dirty="0">
                <a:latin typeface="微軟正黑體" panose="020B0604030504040204" pitchFamily="34" charset="-120"/>
                <a:ea typeface="微軟正黑體" panose="020B0604030504040204" pitchFamily="34" charset="-120"/>
              </a:rPr>
              <a:t>1990.12</a:t>
            </a:r>
            <a:r>
              <a:rPr lang="zh-TW" altLang="en-US" sz="2667"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104205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2"/>
          <p:cNvSpPr>
            <a:spLocks noGrp="1"/>
          </p:cNvSpPr>
          <p:nvPr>
            <p:ph idx="4294967295"/>
          </p:nvPr>
        </p:nvSpPr>
        <p:spPr>
          <a:xfrm>
            <a:off x="719403" y="1291059"/>
            <a:ext cx="10763325" cy="5402304"/>
          </a:xfrm>
          <a:prstGeom prst="rect">
            <a:avLst/>
          </a:prstGeom>
        </p:spPr>
        <p:txBody>
          <a:bodyPr>
            <a:noAutofit/>
          </a:bodyPr>
          <a:lstStyle/>
          <a:p>
            <a:pPr marL="685783" indent="-685783">
              <a:spcBef>
                <a:spcPts val="800"/>
              </a:spcBef>
              <a:buFont typeface="+mj-lt"/>
              <a:buAutoNum type="arabicPeriod" startAt="32"/>
            </a:pPr>
            <a:r>
              <a:rPr lang="zh-TW" altLang="en-US" sz="3200" dirty="0">
                <a:latin typeface="標楷體" panose="03000509000000000000" pitchFamily="65" charset="-120"/>
                <a:ea typeface="標楷體" panose="03000509000000000000" pitchFamily="65" charset="-120"/>
              </a:rPr>
              <a:t>社區應制訂或加強現有的符合青少年</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特殊需要</a:t>
            </a:r>
            <a:r>
              <a:rPr lang="zh-TW" altLang="en-US" sz="3200" dirty="0">
                <a:latin typeface="標楷體" panose="03000509000000000000" pitchFamily="65" charset="-120"/>
                <a:ea typeface="標楷體" panose="03000509000000000000" pitchFamily="65" charset="-120"/>
              </a:rPr>
              <a:t>，適應他們的</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問題、興趣和憂慮</a:t>
            </a:r>
            <a:r>
              <a:rPr lang="zh-TW" altLang="en-US" sz="3200" dirty="0">
                <a:latin typeface="標楷體" panose="03000509000000000000" pitchFamily="65" charset="-120"/>
                <a:ea typeface="標楷體" panose="03000509000000000000" pitchFamily="65" charset="-120"/>
              </a:rPr>
              <a:t>的各種社區性服務和方案，以及向青少年及其家庭提供適當的</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輔導和指導</a:t>
            </a:r>
            <a:r>
              <a:rPr lang="zh-TW" altLang="en-US" sz="3200" dirty="0">
                <a:latin typeface="標楷體" panose="03000509000000000000" pitchFamily="65" charset="-120"/>
                <a:ea typeface="標楷體" panose="03000509000000000000" pitchFamily="65" charset="-120"/>
              </a:rPr>
              <a:t>。</a:t>
            </a:r>
            <a:endParaRPr lang="en-US" altLang="zh-TW" sz="3200" dirty="0">
              <a:latin typeface="標楷體" panose="03000509000000000000" pitchFamily="65" charset="-120"/>
              <a:ea typeface="標楷體" panose="03000509000000000000" pitchFamily="65" charset="-120"/>
            </a:endParaRPr>
          </a:p>
          <a:p>
            <a:pPr marL="685783" indent="-685783">
              <a:spcBef>
                <a:spcPts val="800"/>
              </a:spcBef>
              <a:buFont typeface="+mj-lt"/>
              <a:buAutoNum type="arabicPeriod" startAt="32"/>
            </a:pPr>
            <a:r>
              <a:rPr lang="zh-TW" altLang="en-US" sz="3200" dirty="0">
                <a:latin typeface="標楷體" panose="03000509000000000000" pitchFamily="65" charset="-120"/>
                <a:ea typeface="標楷體" panose="03000509000000000000" pitchFamily="65" charset="-120"/>
              </a:rPr>
              <a:t>社區應提供或加強現有的各種社區性</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支助</a:t>
            </a:r>
            <a:r>
              <a:rPr lang="zh-TW" altLang="en-US" sz="3200" dirty="0">
                <a:latin typeface="標楷體" panose="03000509000000000000" pitchFamily="65" charset="-120"/>
                <a:ea typeface="標楷體" panose="03000509000000000000" pitchFamily="65" charset="-120"/>
              </a:rPr>
              <a:t>青少年的</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措施</a:t>
            </a:r>
            <a:r>
              <a:rPr lang="zh-TW" altLang="en-US" sz="3200" dirty="0">
                <a:latin typeface="標楷體" panose="03000509000000000000" pitchFamily="65" charset="-120"/>
                <a:ea typeface="標楷體" panose="03000509000000000000" pitchFamily="65" charset="-120"/>
              </a:rPr>
              <a:t>，其中包括設立社區發展中心、文娛活動設施和服務，以解決面臨社會風險的兒童的特殊問題。在提供這些協助措施時，應確保</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尊重</a:t>
            </a:r>
            <a:r>
              <a:rPr lang="zh-TW" altLang="en-US" sz="3200" dirty="0">
                <a:latin typeface="標楷體" panose="03000509000000000000" pitchFamily="65" charset="-120"/>
                <a:ea typeface="標楷體" panose="03000509000000000000" pitchFamily="65" charset="-120"/>
              </a:rPr>
              <a:t>個人的</a:t>
            </a: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權利</a:t>
            </a:r>
            <a:r>
              <a:rPr lang="zh-TW" altLang="en-US" sz="3200" dirty="0">
                <a:latin typeface="標楷體" panose="03000509000000000000" pitchFamily="65" charset="-120"/>
                <a:ea typeface="標楷體" panose="03000509000000000000" pitchFamily="65" charset="-120"/>
              </a:rPr>
              <a:t>。</a:t>
            </a:r>
            <a:endParaRPr lang="en-US" altLang="zh-TW" sz="3200" dirty="0">
              <a:latin typeface="標楷體" panose="03000509000000000000" pitchFamily="65" charset="-120"/>
              <a:ea typeface="標楷體" panose="03000509000000000000" pitchFamily="65" charset="-120"/>
            </a:endParaRPr>
          </a:p>
        </p:txBody>
      </p:sp>
      <p:sp>
        <p:nvSpPr>
          <p:cNvPr id="4" name="標題 1">
            <a:extLst>
              <a:ext uri="{FF2B5EF4-FFF2-40B4-BE49-F238E27FC236}">
                <a16:creationId xmlns:a16="http://schemas.microsoft.com/office/drawing/2014/main" id="{2C6A3D3C-019C-47F9-9671-CABC37A25712}"/>
              </a:ext>
            </a:extLst>
          </p:cNvPr>
          <p:cNvSpPr txBox="1">
            <a:spLocks/>
          </p:cNvSpPr>
          <p:nvPr/>
        </p:nvSpPr>
        <p:spPr>
          <a:xfrm>
            <a:off x="476211" y="285728"/>
            <a:ext cx="10763325" cy="798088"/>
          </a:xfrm>
          <a:prstGeom prst="rect">
            <a:avLst/>
          </a:prstGeom>
        </p:spPr>
        <p:txBody>
          <a:bodyPr vert="horz" lIns="121907" tIns="60953" rIns="121907" bIns="60953" rtlCol="0" anchor="b">
            <a:normAutofit/>
          </a:bodyPr>
          <a:lstStyle/>
          <a:p>
            <a:pPr lvl="0">
              <a:lnSpc>
                <a:spcPct val="90000"/>
              </a:lnSpc>
              <a:spcBef>
                <a:spcPct val="0"/>
              </a:spcBef>
              <a:defRPr/>
            </a:pPr>
            <a:r>
              <a:rPr lang="zh-TW"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聯合國預防少年犯罪準則</a:t>
            </a:r>
            <a:r>
              <a:rPr lang="zh-TW" altLang="en-US" sz="2667" dirty="0">
                <a:latin typeface="微軟正黑體" panose="020B0604030504040204" pitchFamily="34" charset="-120"/>
                <a:ea typeface="微軟正黑體" panose="020B0604030504040204" pitchFamily="34" charset="-120"/>
              </a:rPr>
              <a:t>（利雅得準則 </a:t>
            </a:r>
            <a:r>
              <a:rPr lang="en-US" altLang="zh-TW" sz="2667" dirty="0">
                <a:latin typeface="微軟正黑體" panose="020B0604030504040204" pitchFamily="34" charset="-120"/>
                <a:ea typeface="微軟正黑體" panose="020B0604030504040204" pitchFamily="34" charset="-120"/>
              </a:rPr>
              <a:t>1990.12</a:t>
            </a:r>
            <a:r>
              <a:rPr lang="zh-TW" altLang="en-US" sz="2667"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896268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defTabSz="1219031">
              <a:lnSpc>
                <a:spcPct val="90000"/>
              </a:lnSpc>
              <a:spcBef>
                <a:spcPct val="0"/>
              </a:spcBef>
              <a:defRPr/>
            </a:pP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毒品與藥物濫用的預防工作</a:t>
            </a:r>
          </a:p>
        </p:txBody>
      </p:sp>
      <p:pic>
        <p:nvPicPr>
          <p:cNvPr id="21" name="Picture 2" descr="https://pbs.twimg.com/media/CNWUGTXVEAAKckP.png:large"/>
          <p:cNvPicPr>
            <a:picLocks noChangeAspect="1" noChangeArrowheads="1"/>
          </p:cNvPicPr>
          <p:nvPr/>
        </p:nvPicPr>
        <p:blipFill>
          <a:blip r:embed="rId2" cstate="email"/>
          <a:srcRect/>
          <a:stretch>
            <a:fillRect/>
          </a:stretch>
        </p:blipFill>
        <p:spPr bwMode="auto">
          <a:xfrm>
            <a:off x="40453" y="1238236"/>
            <a:ext cx="7579561" cy="4240459"/>
          </a:xfrm>
          <a:prstGeom prst="rect">
            <a:avLst/>
          </a:prstGeom>
          <a:noFill/>
        </p:spPr>
      </p:pic>
      <p:sp>
        <p:nvSpPr>
          <p:cNvPr id="22" name="矩形 21"/>
          <p:cNvSpPr/>
          <p:nvPr/>
        </p:nvSpPr>
        <p:spPr>
          <a:xfrm>
            <a:off x="190459" y="5209305"/>
            <a:ext cx="7429509" cy="1077411"/>
          </a:xfrm>
          <a:prstGeom prst="rect">
            <a:avLst/>
          </a:prstGeom>
        </p:spPr>
        <p:txBody>
          <a:bodyPr wrap="square" lIns="91440" tIns="45720" rIns="91440" bIns="45720">
            <a:spAutoFit/>
          </a:bodyPr>
          <a:lstStyle/>
          <a:p>
            <a:pPr algn="ctr" defTabSz="1219031"/>
            <a:r>
              <a:rPr lang="en-US" altLang="zh-TW" sz="2667" b="1" dirty="0">
                <a:solidFill>
                  <a:prstClr val="black"/>
                </a:solidFill>
                <a:latin typeface="Calibri"/>
                <a:ea typeface="新細明體" panose="02020500000000000000" pitchFamily="18" charset="-120"/>
              </a:rPr>
              <a:t>Promotion</a:t>
            </a:r>
          </a:p>
          <a:p>
            <a:pPr defTabSz="1219031"/>
            <a:r>
              <a:rPr lang="en-US" altLang="zh-TW" sz="1867" dirty="0">
                <a:solidFill>
                  <a:prstClr val="black"/>
                </a:solidFill>
                <a:latin typeface="Calibri"/>
                <a:ea typeface="新細明體" panose="02020500000000000000" pitchFamily="18" charset="-120"/>
              </a:rPr>
              <a:t>Committee on Prevention of Mental Disorders and Substance Abuse Among Children, Youth, and Young Adults. (2009).</a:t>
            </a:r>
            <a:endParaRPr lang="zh-TW" altLang="en-US" sz="1867" dirty="0">
              <a:solidFill>
                <a:prstClr val="black"/>
              </a:solidFill>
              <a:latin typeface="Calibri"/>
              <a:ea typeface="新細明體" panose="02020500000000000000" pitchFamily="18" charset="-120"/>
            </a:endParaRPr>
          </a:p>
        </p:txBody>
      </p:sp>
      <p:sp>
        <p:nvSpPr>
          <p:cNvPr id="23" name="文字方塊 22"/>
          <p:cNvSpPr txBox="1"/>
          <p:nvPr/>
        </p:nvSpPr>
        <p:spPr>
          <a:xfrm>
            <a:off x="7620011" y="1428738"/>
            <a:ext cx="4381531" cy="4196662"/>
          </a:xfrm>
          <a:prstGeom prst="rect">
            <a:avLst/>
          </a:prstGeom>
          <a:noFill/>
        </p:spPr>
        <p:txBody>
          <a:bodyPr wrap="square" rtlCol="0">
            <a:spAutoFit/>
          </a:bodyPr>
          <a:lstStyle/>
          <a:p>
            <a:pPr defTabSz="1219031">
              <a:buFont typeface="Arial" pitchFamily="34" charset="0"/>
              <a:buChar char="•"/>
            </a:pPr>
            <a:r>
              <a:rPr lang="zh-TW" altLang="en-US" sz="2667" b="1" dirty="0">
                <a:solidFill>
                  <a:prstClr val="black"/>
                </a:solidFill>
                <a:latin typeface="標楷體" pitchFamily="65" charset="-120"/>
                <a:ea typeface="標楷體" pitchFamily="65" charset="-120"/>
              </a:rPr>
              <a:t>美國國家衛生研究院（</a:t>
            </a:r>
            <a:r>
              <a:rPr lang="en-US" altLang="zh-TW" sz="2667" b="1" dirty="0">
                <a:solidFill>
                  <a:prstClr val="black"/>
                </a:solidFill>
                <a:latin typeface="標楷體" pitchFamily="65" charset="-120"/>
                <a:ea typeface="標楷體" pitchFamily="65" charset="-120"/>
              </a:rPr>
              <a:t>NIH</a:t>
            </a:r>
            <a:r>
              <a:rPr lang="zh-TW" altLang="en-US" sz="2667" b="1" dirty="0">
                <a:solidFill>
                  <a:prstClr val="black"/>
                </a:solidFill>
                <a:latin typeface="標楷體" pitchFamily="65" charset="-120"/>
                <a:ea typeface="標楷體" pitchFamily="65" charset="-120"/>
              </a:rPr>
              <a:t>）：</a:t>
            </a:r>
            <a:r>
              <a:rPr lang="zh-TW" altLang="en-US" sz="2667" dirty="0">
                <a:solidFill>
                  <a:prstClr val="black"/>
                </a:solidFill>
                <a:latin typeface="標楷體" pitchFamily="65" charset="-120"/>
                <a:ea typeface="標楷體" pitchFamily="65" charset="-120"/>
              </a:rPr>
              <a:t>藥物濫用是心理、情緒及行為失調的一種外顯行為，有效率的治療對策必須參考預防的觀點。</a:t>
            </a:r>
            <a:endParaRPr lang="en-US" altLang="zh-TW" sz="2667" dirty="0">
              <a:solidFill>
                <a:prstClr val="black"/>
              </a:solidFill>
              <a:latin typeface="標楷體" pitchFamily="65" charset="-120"/>
              <a:ea typeface="標楷體" pitchFamily="65" charset="-120"/>
            </a:endParaRPr>
          </a:p>
          <a:p>
            <a:pPr defTabSz="1219031">
              <a:buFont typeface="Arial" pitchFamily="34" charset="0"/>
              <a:buChar char="•"/>
            </a:pPr>
            <a:endParaRPr lang="zh-TW" altLang="en-US" sz="2667" dirty="0">
              <a:solidFill>
                <a:prstClr val="black"/>
              </a:solidFill>
              <a:latin typeface="標楷體" pitchFamily="65" charset="-120"/>
              <a:ea typeface="標楷體" pitchFamily="65" charset="-120"/>
            </a:endParaRPr>
          </a:p>
          <a:p>
            <a:pPr defTabSz="1219031">
              <a:buFont typeface="Arial" pitchFamily="34" charset="0"/>
              <a:buChar char="•"/>
            </a:pPr>
            <a:r>
              <a:rPr lang="zh-TW" altLang="en-US" sz="2667" b="1" dirty="0">
                <a:solidFill>
                  <a:prstClr val="black"/>
                </a:solidFill>
                <a:latin typeface="標楷體" pitchFamily="65" charset="-120"/>
                <a:ea typeface="標楷體" pitchFamily="65" charset="-120"/>
              </a:rPr>
              <a:t>美國物質濫用與心理健康局</a:t>
            </a:r>
            <a:r>
              <a:rPr lang="en-US" altLang="zh-TW" sz="2667" b="1" dirty="0">
                <a:solidFill>
                  <a:prstClr val="black"/>
                </a:solidFill>
                <a:latin typeface="標楷體" pitchFamily="65" charset="-120"/>
                <a:ea typeface="標楷體" pitchFamily="65" charset="-120"/>
              </a:rPr>
              <a:t>(SAMHSA)</a:t>
            </a:r>
            <a:r>
              <a:rPr lang="zh-TW" altLang="en-US" sz="2667" dirty="0">
                <a:solidFill>
                  <a:prstClr val="black"/>
                </a:solidFill>
                <a:latin typeface="標楷體" pitchFamily="65" charset="-120"/>
                <a:ea typeface="標楷體" pitchFamily="65" charset="-120"/>
              </a:rPr>
              <a:t>：心理疾病與物質濫用的預防架構、健康的倡議。</a:t>
            </a:r>
          </a:p>
        </p:txBody>
      </p:sp>
      <p:grpSp>
        <p:nvGrpSpPr>
          <p:cNvPr id="27" name="群組 26"/>
          <p:cNvGrpSpPr/>
          <p:nvPr/>
        </p:nvGrpSpPr>
        <p:grpSpPr>
          <a:xfrm>
            <a:off x="6096000" y="952484"/>
            <a:ext cx="5524539" cy="3048021"/>
            <a:chOff x="4572000" y="714362"/>
            <a:chExt cx="4143404" cy="2286016"/>
          </a:xfrm>
        </p:grpSpPr>
        <p:sp>
          <p:nvSpPr>
            <p:cNvPr id="25" name="雲朵形圖說文字 24"/>
            <p:cNvSpPr/>
            <p:nvPr/>
          </p:nvSpPr>
          <p:spPr>
            <a:xfrm>
              <a:off x="4572000" y="714362"/>
              <a:ext cx="4143404" cy="2286016"/>
            </a:xfrm>
            <a:prstGeom prst="cloudCallout">
              <a:avLst>
                <a:gd name="adj1" fmla="val -88143"/>
                <a:gd name="adj2" fmla="val 908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031"/>
              <a:endParaRPr lang="zh-TW" altLang="en-US" sz="2400" dirty="0">
                <a:solidFill>
                  <a:prstClr val="black"/>
                </a:solidFill>
                <a:latin typeface="Calibri"/>
                <a:ea typeface="新細明體" panose="02020500000000000000" pitchFamily="18" charset="-120"/>
              </a:endParaRPr>
            </a:p>
          </p:txBody>
        </p:sp>
        <p:sp>
          <p:nvSpPr>
            <p:cNvPr id="26" name="矩形 25"/>
            <p:cNvSpPr/>
            <p:nvPr/>
          </p:nvSpPr>
          <p:spPr>
            <a:xfrm>
              <a:off x="5072066" y="1142990"/>
              <a:ext cx="3429024" cy="1357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31"/>
              <a:r>
                <a:rPr lang="zh-TW" altLang="en-US" sz="3200" b="1" dirty="0">
                  <a:solidFill>
                    <a:prstClr val="black"/>
                  </a:solidFill>
                  <a:latin typeface="標楷體" pitchFamily="65" charset="-120"/>
                  <a:ea typeface="標楷體" pitchFamily="65" charset="-120"/>
                </a:rPr>
                <a:t>完成發展任務、正向積極自尊、良好自我支配、身心健康幸福、社會歸屬感、面對挫折能力</a:t>
              </a:r>
            </a:p>
          </p:txBody>
        </p:sp>
      </p:grpSp>
    </p:spTree>
    <p:extLst>
      <p:ext uri="{BB962C8B-B14F-4D97-AF65-F5344CB8AC3E}">
        <p14:creationId xmlns:p14="http://schemas.microsoft.com/office/powerpoint/2010/main" val="71222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a:xfrm>
            <a:off x="5524496" y="1523987"/>
            <a:ext cx="6096043" cy="2503428"/>
          </a:xfrm>
          <a:prstGeom prst="rect">
            <a:avLst/>
          </a:prstGeom>
          <a:noFill/>
        </p:spPr>
        <p:txBody>
          <a:bodyPr wrap="square" lIns="121907" tIns="60953" rIns="121907" bIns="60953" rtlCol="0">
            <a:spAutoFit/>
          </a:bodyPr>
          <a:lstStyle/>
          <a:p>
            <a:pPr defTabSz="1219031">
              <a:spcBef>
                <a:spcPts val="1600"/>
              </a:spcBef>
            </a:pPr>
            <a:r>
              <a:rPr lang="en-US" altLang="zh-TW" sz="4267" b="1" dirty="0">
                <a:solidFill>
                  <a:prstClr val="black"/>
                </a:solidFill>
                <a:latin typeface="標楷體" pitchFamily="65" charset="-120"/>
                <a:ea typeface="標楷體" pitchFamily="65" charset="-120"/>
              </a:rPr>
              <a:t>1.</a:t>
            </a:r>
            <a:r>
              <a:rPr lang="zh-TW" altLang="en-US" sz="4267" b="1" dirty="0">
                <a:solidFill>
                  <a:prstClr val="black"/>
                </a:solidFill>
                <a:latin typeface="標楷體" pitchFamily="65" charset="-120"/>
                <a:ea typeface="標楷體" pitchFamily="65" charset="-120"/>
              </a:rPr>
              <a:t>全面預防</a:t>
            </a:r>
            <a:endParaRPr lang="en-US" altLang="zh-TW" sz="4267" b="1" dirty="0">
              <a:solidFill>
                <a:prstClr val="black"/>
              </a:solidFill>
              <a:latin typeface="標楷體" pitchFamily="65" charset="-120"/>
              <a:ea typeface="標楷體" pitchFamily="65" charset="-120"/>
            </a:endParaRPr>
          </a:p>
          <a:p>
            <a:pPr defTabSz="1219031">
              <a:spcBef>
                <a:spcPts val="1600"/>
              </a:spcBef>
            </a:pPr>
            <a:r>
              <a:rPr lang="en-US" altLang="zh-TW" sz="4267" b="1" dirty="0">
                <a:solidFill>
                  <a:prstClr val="black"/>
                </a:solidFill>
                <a:latin typeface="標楷體" pitchFamily="65" charset="-120"/>
                <a:ea typeface="標楷體" pitchFamily="65" charset="-120"/>
              </a:rPr>
              <a:t>2.</a:t>
            </a:r>
            <a:r>
              <a:rPr lang="zh-TW" altLang="en-US" sz="4267" b="1" dirty="0">
                <a:solidFill>
                  <a:prstClr val="black"/>
                </a:solidFill>
                <a:latin typeface="標楷體" pitchFamily="65" charset="-120"/>
                <a:ea typeface="標楷體" pitchFamily="65" charset="-120"/>
              </a:rPr>
              <a:t>社區參與</a:t>
            </a:r>
            <a:endParaRPr lang="en-US" altLang="zh-TW" sz="4267" b="1" dirty="0">
              <a:solidFill>
                <a:prstClr val="black"/>
              </a:solidFill>
              <a:latin typeface="標楷體" pitchFamily="65" charset="-120"/>
              <a:ea typeface="標楷體" pitchFamily="65" charset="-120"/>
            </a:endParaRPr>
          </a:p>
          <a:p>
            <a:pPr defTabSz="1219031">
              <a:spcBef>
                <a:spcPts val="1600"/>
              </a:spcBef>
            </a:pPr>
            <a:r>
              <a:rPr lang="en-US" altLang="zh-TW" sz="4267" b="1" dirty="0">
                <a:solidFill>
                  <a:prstClr val="black"/>
                </a:solidFill>
                <a:latin typeface="標楷體" pitchFamily="65" charset="-120"/>
                <a:ea typeface="標楷體" pitchFamily="65" charset="-120"/>
              </a:rPr>
              <a:t>3.</a:t>
            </a:r>
            <a:r>
              <a:rPr lang="zh-TW" altLang="en-US" sz="4267" b="1" dirty="0">
                <a:solidFill>
                  <a:prstClr val="black"/>
                </a:solidFill>
                <a:latin typeface="標楷體" pitchFamily="65" charset="-120"/>
                <a:ea typeface="標楷體" pitchFamily="65" charset="-120"/>
              </a:rPr>
              <a:t>專業提昇</a:t>
            </a:r>
          </a:p>
        </p:txBody>
      </p:sp>
      <p:pic>
        <p:nvPicPr>
          <p:cNvPr id="31" name="Picture 4" descr="ãç®­é ­ãçåçæå°çµæ"/>
          <p:cNvPicPr>
            <a:picLocks noChangeAspect="1" noChangeArrowheads="1"/>
          </p:cNvPicPr>
          <p:nvPr/>
        </p:nvPicPr>
        <p:blipFill>
          <a:blip r:embed="rId2" cstate="screen">
            <a:duotone>
              <a:schemeClr val="accent3">
                <a:shade val="45000"/>
                <a:satMod val="135000"/>
              </a:schemeClr>
              <a:prstClr val="white"/>
            </a:duotone>
          </a:blip>
          <a:srcRect/>
          <a:stretch>
            <a:fillRect/>
          </a:stretch>
        </p:blipFill>
        <p:spPr bwMode="auto">
          <a:xfrm rot="3364476" flipV="1">
            <a:off x="3462677" y="3018576"/>
            <a:ext cx="3099727" cy="3798211"/>
          </a:xfrm>
          <a:prstGeom prst="rect">
            <a:avLst/>
          </a:prstGeom>
          <a:noFill/>
        </p:spPr>
      </p:pic>
      <p:grpSp>
        <p:nvGrpSpPr>
          <p:cNvPr id="49" name="群組 48"/>
          <p:cNvGrpSpPr/>
          <p:nvPr/>
        </p:nvGrpSpPr>
        <p:grpSpPr>
          <a:xfrm>
            <a:off x="5333995" y="4000506"/>
            <a:ext cx="6096043" cy="2591225"/>
            <a:chOff x="4357686" y="3125846"/>
            <a:chExt cx="4429156" cy="1817951"/>
          </a:xfrm>
        </p:grpSpPr>
        <p:sp>
          <p:nvSpPr>
            <p:cNvPr id="33" name="橢圓 32"/>
            <p:cNvSpPr/>
            <p:nvPr/>
          </p:nvSpPr>
          <p:spPr>
            <a:xfrm>
              <a:off x="5605437" y="3405243"/>
              <a:ext cx="223517" cy="223517"/>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34" name="橢圓 33"/>
            <p:cNvSpPr/>
            <p:nvPr/>
          </p:nvSpPr>
          <p:spPr>
            <a:xfrm>
              <a:off x="5493679" y="3796398"/>
              <a:ext cx="327827" cy="327827"/>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35" name="橢圓 34"/>
            <p:cNvSpPr/>
            <p:nvPr/>
          </p:nvSpPr>
          <p:spPr>
            <a:xfrm>
              <a:off x="6220111" y="3740518"/>
              <a:ext cx="320378" cy="32037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36" name="橢圓 35"/>
            <p:cNvSpPr/>
            <p:nvPr/>
          </p:nvSpPr>
          <p:spPr>
            <a:xfrm>
              <a:off x="4357686" y="4429138"/>
              <a:ext cx="312927" cy="312927"/>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37" name="橢圓 36"/>
            <p:cNvSpPr/>
            <p:nvPr/>
          </p:nvSpPr>
          <p:spPr>
            <a:xfrm>
              <a:off x="6220111" y="4187554"/>
              <a:ext cx="417236" cy="41723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38" name="橢圓 37"/>
            <p:cNvSpPr/>
            <p:nvPr/>
          </p:nvSpPr>
          <p:spPr>
            <a:xfrm>
              <a:off x="4786314" y="4000510"/>
              <a:ext cx="465665" cy="46566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39" name="橢圓 38"/>
            <p:cNvSpPr/>
            <p:nvPr/>
          </p:nvSpPr>
          <p:spPr>
            <a:xfrm>
              <a:off x="4786314" y="3429006"/>
              <a:ext cx="402337" cy="40233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40" name="橢圓 39"/>
            <p:cNvSpPr/>
            <p:nvPr/>
          </p:nvSpPr>
          <p:spPr>
            <a:xfrm>
              <a:off x="5437800" y="4299312"/>
              <a:ext cx="450766" cy="450766"/>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41" name="橢圓 40"/>
            <p:cNvSpPr/>
            <p:nvPr/>
          </p:nvSpPr>
          <p:spPr>
            <a:xfrm>
              <a:off x="8343526" y="3628760"/>
              <a:ext cx="443316" cy="443317"/>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42" name="橢圓 41"/>
            <p:cNvSpPr/>
            <p:nvPr/>
          </p:nvSpPr>
          <p:spPr>
            <a:xfrm>
              <a:off x="6220111" y="3125846"/>
              <a:ext cx="458202" cy="458202"/>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43" name="橢圓 42"/>
            <p:cNvSpPr/>
            <p:nvPr/>
          </p:nvSpPr>
          <p:spPr>
            <a:xfrm>
              <a:off x="6834783" y="3908157"/>
              <a:ext cx="521533" cy="521532"/>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44" name="橢圓 43"/>
            <p:cNvSpPr/>
            <p:nvPr/>
          </p:nvSpPr>
          <p:spPr>
            <a:xfrm>
              <a:off x="7170060" y="4578709"/>
              <a:ext cx="365088" cy="36508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45" name="橢圓 44"/>
            <p:cNvSpPr/>
            <p:nvPr/>
          </p:nvSpPr>
          <p:spPr>
            <a:xfrm>
              <a:off x="7286644" y="3429006"/>
              <a:ext cx="480553" cy="480553"/>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46" name="橢圓 45"/>
            <p:cNvSpPr/>
            <p:nvPr/>
          </p:nvSpPr>
          <p:spPr>
            <a:xfrm>
              <a:off x="7672974" y="4019915"/>
              <a:ext cx="517827" cy="517827"/>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grpSp>
      <p:sp>
        <p:nvSpPr>
          <p:cNvPr id="51" name="一般五邊形 50"/>
          <p:cNvSpPr/>
          <p:nvPr/>
        </p:nvSpPr>
        <p:spPr>
          <a:xfrm>
            <a:off x="761963" y="5105414"/>
            <a:ext cx="4476781" cy="1371609"/>
          </a:xfrm>
          <a:prstGeom prst="pentagon">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031"/>
            <a:endParaRPr lang="zh-TW" altLang="en-US" sz="2400">
              <a:solidFill>
                <a:prstClr val="white"/>
              </a:solidFill>
              <a:latin typeface="Calibri"/>
              <a:ea typeface="新細明體" panose="02020500000000000000" pitchFamily="18" charset="-120"/>
            </a:endParaRPr>
          </a:p>
        </p:txBody>
      </p:sp>
      <p:cxnSp>
        <p:nvCxnSpPr>
          <p:cNvPr id="52" name="直線接點 51"/>
          <p:cNvCxnSpPr>
            <a:stCxn id="51" idx="1"/>
          </p:cNvCxnSpPr>
          <p:nvPr/>
        </p:nvCxnSpPr>
        <p:spPr>
          <a:xfrm rot="10800000" flipH="1">
            <a:off x="761965" y="1333489"/>
            <a:ext cx="2388131" cy="429583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3" name="直線接點 52"/>
          <p:cNvCxnSpPr>
            <a:stCxn id="51" idx="5"/>
          </p:cNvCxnSpPr>
          <p:nvPr/>
        </p:nvCxnSpPr>
        <p:spPr>
          <a:xfrm flipH="1" flipV="1">
            <a:off x="3150102" y="1333488"/>
            <a:ext cx="2088641" cy="429583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4" name="直線接點 53"/>
          <p:cNvCxnSpPr>
            <a:stCxn id="51" idx="4"/>
          </p:cNvCxnSpPr>
          <p:nvPr/>
        </p:nvCxnSpPr>
        <p:spPr>
          <a:xfrm rot="5400000" flipH="1">
            <a:off x="1195164" y="3288424"/>
            <a:ext cx="5143531" cy="1233657"/>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5" name="直線接點 54"/>
          <p:cNvCxnSpPr>
            <a:stCxn id="51" idx="2"/>
          </p:cNvCxnSpPr>
          <p:nvPr/>
        </p:nvCxnSpPr>
        <p:spPr>
          <a:xfrm rot="5400000" flipH="1" flipV="1">
            <a:off x="-188242" y="3138678"/>
            <a:ext cx="5143531" cy="1533148"/>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6" name="直線接點 55"/>
          <p:cNvCxnSpPr>
            <a:stCxn id="51" idx="0"/>
          </p:cNvCxnSpPr>
          <p:nvPr/>
        </p:nvCxnSpPr>
        <p:spPr>
          <a:xfrm rot="5400000" flipH="1" flipV="1">
            <a:off x="1189266" y="3144578"/>
            <a:ext cx="3771927" cy="149745"/>
          </a:xfrm>
          <a:prstGeom prst="line">
            <a:avLst/>
          </a:prstGeom>
          <a:ln>
            <a:prstDash val="dash"/>
          </a:ln>
        </p:spPr>
        <p:style>
          <a:lnRef idx="3">
            <a:schemeClr val="accent3"/>
          </a:lnRef>
          <a:fillRef idx="0">
            <a:schemeClr val="accent3"/>
          </a:fillRef>
          <a:effectRef idx="2">
            <a:schemeClr val="accent3"/>
          </a:effectRef>
          <a:fontRef idx="minor">
            <a:schemeClr val="tx1"/>
          </a:fontRef>
        </p:style>
      </p:cxnSp>
      <p:sp>
        <p:nvSpPr>
          <p:cNvPr id="63" name="文字方塊 62"/>
          <p:cNvSpPr txBox="1"/>
          <p:nvPr/>
        </p:nvSpPr>
        <p:spPr>
          <a:xfrm>
            <a:off x="8572518" y="1523987"/>
            <a:ext cx="3333773" cy="913199"/>
          </a:xfrm>
          <a:prstGeom prst="rect">
            <a:avLst/>
          </a:prstGeom>
          <a:noFill/>
        </p:spPr>
        <p:txBody>
          <a:bodyPr wrap="square" rtlCol="0">
            <a:spAutoFit/>
          </a:bodyPr>
          <a:lstStyle/>
          <a:p>
            <a:pPr defTabSz="1219031"/>
            <a:r>
              <a:rPr lang="zh-TW" altLang="en-US" sz="2667" dirty="0">
                <a:solidFill>
                  <a:prstClr val="black"/>
                </a:solidFill>
                <a:latin typeface="標楷體" pitchFamily="65" charset="-120"/>
                <a:ea typeface="標楷體" pitchFamily="65" charset="-120"/>
              </a:rPr>
              <a:t>心理疾病與物質濫用的預防架構</a:t>
            </a:r>
            <a:endParaRPr lang="zh-TW" altLang="en-US" sz="2667" dirty="0">
              <a:solidFill>
                <a:prstClr val="black"/>
              </a:solidFill>
              <a:latin typeface="Calibri"/>
              <a:ea typeface="新細明體" panose="02020500000000000000" pitchFamily="18" charset="-120"/>
            </a:endParaRPr>
          </a:p>
        </p:txBody>
      </p:sp>
      <p:sp>
        <p:nvSpPr>
          <p:cNvPr id="65" name="文字方塊 64"/>
          <p:cNvSpPr txBox="1"/>
          <p:nvPr/>
        </p:nvSpPr>
        <p:spPr>
          <a:xfrm>
            <a:off x="8572518" y="2571745"/>
            <a:ext cx="3333773" cy="502766"/>
          </a:xfrm>
          <a:prstGeom prst="rect">
            <a:avLst/>
          </a:prstGeom>
          <a:noFill/>
        </p:spPr>
        <p:txBody>
          <a:bodyPr wrap="square" rtlCol="0">
            <a:spAutoFit/>
          </a:bodyPr>
          <a:lstStyle/>
          <a:p>
            <a:pPr defTabSz="1219031"/>
            <a:r>
              <a:rPr lang="zh-TW" altLang="en-US" sz="2667" dirty="0">
                <a:solidFill>
                  <a:prstClr val="black"/>
                </a:solidFill>
                <a:latin typeface="標楷體" pitchFamily="65" charset="-120"/>
                <a:ea typeface="標楷體" pitchFamily="65" charset="-120"/>
              </a:rPr>
              <a:t>渥太華五大行動綱領</a:t>
            </a:r>
            <a:endParaRPr lang="zh-TW" altLang="en-US" sz="2667" dirty="0">
              <a:solidFill>
                <a:prstClr val="black"/>
              </a:solidFill>
              <a:latin typeface="Calibri"/>
              <a:ea typeface="新細明體" panose="02020500000000000000" pitchFamily="18" charset="-120"/>
            </a:endParaRPr>
          </a:p>
        </p:txBody>
      </p:sp>
      <p:sp>
        <p:nvSpPr>
          <p:cNvPr id="66" name="文字方塊 65"/>
          <p:cNvSpPr txBox="1"/>
          <p:nvPr/>
        </p:nvSpPr>
        <p:spPr>
          <a:xfrm>
            <a:off x="8572518" y="3371774"/>
            <a:ext cx="3333773" cy="502766"/>
          </a:xfrm>
          <a:prstGeom prst="rect">
            <a:avLst/>
          </a:prstGeom>
          <a:noFill/>
        </p:spPr>
        <p:txBody>
          <a:bodyPr wrap="square" rtlCol="0">
            <a:spAutoFit/>
          </a:bodyPr>
          <a:lstStyle/>
          <a:p>
            <a:pPr defTabSz="1219031"/>
            <a:r>
              <a:rPr lang="zh-TW" altLang="en-US" sz="2667" dirty="0">
                <a:solidFill>
                  <a:prstClr val="black"/>
                </a:solidFill>
                <a:latin typeface="標楷體" pitchFamily="65" charset="-120"/>
                <a:ea typeface="標楷體" pitchFamily="65" charset="-120"/>
              </a:rPr>
              <a:t>培訓、分級分流</a:t>
            </a:r>
            <a:endParaRPr lang="zh-TW" altLang="en-US" sz="2667" dirty="0">
              <a:solidFill>
                <a:prstClr val="black"/>
              </a:solidFill>
              <a:latin typeface="Calibri"/>
              <a:ea typeface="新細明體" panose="02020500000000000000" pitchFamily="18" charset="-120"/>
            </a:endParaRPr>
          </a:p>
        </p:txBody>
      </p:sp>
      <p:sp>
        <p:nvSpPr>
          <p:cNvPr id="29"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defTabSz="1219031">
              <a:lnSpc>
                <a:spcPct val="90000"/>
              </a:lnSpc>
              <a:spcBef>
                <a:spcPct val="0"/>
              </a:spcBef>
              <a:defRPr/>
            </a:pP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我在高雄毒防基金會的預防策略架構</a:t>
            </a:r>
            <a:endParaRPr lang="zh-TW" altLang="en-US" sz="3733"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7467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1000"/>
                                        <p:tgtEl>
                                          <p:spTgt spid="13">
                                            <p:txEl>
                                              <p:pRg st="0" end="0"/>
                                            </p:txEl>
                                          </p:spTgt>
                                        </p:tgtEl>
                                      </p:cBhvr>
                                    </p:animEffect>
                                  </p:childTnLst>
                                </p:cTn>
                              </p:par>
                            </p:childTnLst>
                          </p:cTn>
                        </p:par>
                        <p:par>
                          <p:cTn id="8" fill="hold">
                            <p:stCondLst>
                              <p:cond delay="1000"/>
                            </p:stCondLst>
                            <p:childTnLst>
                              <p:par>
                                <p:cTn id="9" presetID="8" presetClass="entr" presetSubtype="32"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diamond(out)">
                                      <p:cBhvr>
                                        <p:cTn id="11" dur="1000"/>
                                        <p:tgtEl>
                                          <p:spTgt spid="51"/>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wipe(down)">
                                      <p:cBhvr>
                                        <p:cTn id="15" dur="1000"/>
                                        <p:tgtEl>
                                          <p:spTgt spid="13">
                                            <p:txEl>
                                              <p:pRg st="1" end="1"/>
                                            </p:txEl>
                                          </p:spTgt>
                                        </p:tgtEl>
                                      </p:cBhvr>
                                    </p:animEffect>
                                  </p:childTnLst>
                                </p:cTn>
                              </p:par>
                            </p:childTnLst>
                          </p:cTn>
                        </p:par>
                        <p:par>
                          <p:cTn id="16" fill="hold">
                            <p:stCondLst>
                              <p:cond delay="3000"/>
                            </p:stCondLst>
                            <p:childTnLst>
                              <p:par>
                                <p:cTn id="17" presetID="22" presetClass="entr" presetSubtype="2"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right)">
                                      <p:cBhvr>
                                        <p:cTn id="19" dur="1000"/>
                                        <p:tgtEl>
                                          <p:spTgt spid="49"/>
                                        </p:tgtEl>
                                      </p:cBhvr>
                                    </p:animEffect>
                                  </p:childTnLst>
                                </p:cTn>
                              </p:par>
                            </p:childTnLst>
                          </p:cTn>
                        </p:par>
                        <p:par>
                          <p:cTn id="20" fill="hold">
                            <p:stCondLst>
                              <p:cond delay="4000"/>
                            </p:stCondLst>
                            <p:childTnLst>
                              <p:par>
                                <p:cTn id="21" presetID="22" presetClass="entr" presetSubtype="2"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1000"/>
                                        <p:tgtEl>
                                          <p:spTgt spid="31"/>
                                        </p:tgtEl>
                                      </p:cBhvr>
                                    </p:animEffect>
                                  </p:childTnLst>
                                </p:cTn>
                              </p:par>
                            </p:childTnLst>
                          </p:cTn>
                        </p:par>
                        <p:par>
                          <p:cTn id="24" fill="hold">
                            <p:stCondLst>
                              <p:cond delay="5000"/>
                            </p:stCondLst>
                            <p:childTnLst>
                              <p:par>
                                <p:cTn id="25" presetID="22" presetClass="entr" presetSubtype="4" fill="hold" nodeType="after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wipe(down)">
                                      <p:cBhvr>
                                        <p:cTn id="27" dur="1000"/>
                                        <p:tgtEl>
                                          <p:spTgt spid="13">
                                            <p:txEl>
                                              <p:pRg st="2" end="2"/>
                                            </p:txEl>
                                          </p:spTgt>
                                        </p:tgtEl>
                                      </p:cBhvr>
                                    </p:animEffect>
                                  </p:childTnLst>
                                </p:cTn>
                              </p:par>
                            </p:childTnLst>
                          </p:cTn>
                        </p:par>
                        <p:par>
                          <p:cTn id="28" fill="hold">
                            <p:stCondLst>
                              <p:cond delay="6000"/>
                            </p:stCondLst>
                            <p:childTnLst>
                              <p:par>
                                <p:cTn id="29" presetID="22" presetClass="entr" presetSubtype="4"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down)">
                                      <p:cBhvr>
                                        <p:cTn id="31" dur="1000"/>
                                        <p:tgtEl>
                                          <p:spTgt spid="52"/>
                                        </p:tgtEl>
                                      </p:cBhvr>
                                    </p:animEffect>
                                  </p:childTnLst>
                                </p:cTn>
                              </p:par>
                              <p:par>
                                <p:cTn id="32" presetID="22" presetClass="entr" presetSubtype="4"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down)">
                                      <p:cBhvr>
                                        <p:cTn id="34" dur="1000"/>
                                        <p:tgtEl>
                                          <p:spTgt spid="55"/>
                                        </p:tgtEl>
                                      </p:cBhvr>
                                    </p:animEffect>
                                  </p:childTnLst>
                                </p:cTn>
                              </p:par>
                              <p:par>
                                <p:cTn id="35" presetID="22" presetClass="entr" presetSubtype="4"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1000"/>
                                        <p:tgtEl>
                                          <p:spTgt spid="56"/>
                                        </p:tgtEl>
                                      </p:cBhvr>
                                    </p:animEffect>
                                  </p:childTnLst>
                                </p:cTn>
                              </p:par>
                              <p:par>
                                <p:cTn id="38" presetID="22" presetClass="entr" presetSubtype="4"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down)">
                                      <p:cBhvr>
                                        <p:cTn id="40" dur="1000"/>
                                        <p:tgtEl>
                                          <p:spTgt spid="54"/>
                                        </p:tgtEl>
                                      </p:cBhvr>
                                    </p:animEffect>
                                  </p:childTnLst>
                                </p:cTn>
                              </p:par>
                              <p:par>
                                <p:cTn id="41" presetID="22" presetClass="entr" presetSubtype="4"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down)">
                                      <p:cBhvr>
                                        <p:cTn id="43" dur="1000"/>
                                        <p:tgtEl>
                                          <p:spTgt spid="5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wipe(left)">
                                      <p:cBhvr>
                                        <p:cTn id="48" dur="1000"/>
                                        <p:tgtEl>
                                          <p:spTgt spid="6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wipe(left)">
                                      <p:cBhvr>
                                        <p:cTn id="51" dur="1000"/>
                                        <p:tgtEl>
                                          <p:spTgt spid="65"/>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wipe(left)">
                                      <p:cBhvr>
                                        <p:cTn id="54"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3" grpId="0"/>
      <p:bldP spid="65" grpId="0"/>
      <p:bldP spid="6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4F81A0A-7D0D-59F5-18A3-40160E694AA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5532436"/>
            <a:ext cx="12192003" cy="1351088"/>
          </a:xfrm>
          <a:prstGeom prst="rect">
            <a:avLst/>
          </a:prstGeom>
        </p:spPr>
      </p:pic>
      <p:pic>
        <p:nvPicPr>
          <p:cNvPr id="13" name="圖片 12">
            <a:extLst>
              <a:ext uri="{FF2B5EF4-FFF2-40B4-BE49-F238E27FC236}">
                <a16:creationId xmlns:a16="http://schemas.microsoft.com/office/drawing/2014/main" id="{F4538D5E-31F1-AFB2-2DB3-E8407CB13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699" y="5506911"/>
            <a:ext cx="8623301" cy="1351088"/>
          </a:xfrm>
          <a:prstGeom prst="rect">
            <a:avLst/>
          </a:prstGeom>
        </p:spPr>
      </p:pic>
      <p:sp>
        <p:nvSpPr>
          <p:cNvPr id="2" name="標題 1">
            <a:extLst>
              <a:ext uri="{FF2B5EF4-FFF2-40B4-BE49-F238E27FC236}">
                <a16:creationId xmlns:a16="http://schemas.microsoft.com/office/drawing/2014/main" id="{A99BFC98-04D7-5F5B-BE47-7253F57FBDB1}"/>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r>
              <a:rPr lang="zh-TW" altLang="en-US" sz="4800" b="1" dirty="0">
                <a:solidFill>
                  <a:prstClr val="black"/>
                </a:solidFill>
                <a:latin typeface="微軟正黑體" panose="020B0604030504040204" pitchFamily="34" charset="-120"/>
                <a:ea typeface="微軟正黑體" panose="020B0604030504040204" pitchFamily="34" charset="-120"/>
              </a:rPr>
              <a:t>公共衛生三段五級的預防架構</a:t>
            </a:r>
          </a:p>
        </p:txBody>
      </p:sp>
      <p:sp>
        <p:nvSpPr>
          <p:cNvPr id="3" name="矩形: 圓角 2">
            <a:extLst>
              <a:ext uri="{FF2B5EF4-FFF2-40B4-BE49-F238E27FC236}">
                <a16:creationId xmlns:a16="http://schemas.microsoft.com/office/drawing/2014/main" id="{DE7AED26-7119-E661-6022-98DDFFD2D5F6}"/>
              </a:ext>
            </a:extLst>
          </p:cNvPr>
          <p:cNvSpPr/>
          <p:nvPr/>
        </p:nvSpPr>
        <p:spPr>
          <a:xfrm>
            <a:off x="590390" y="1641896"/>
            <a:ext cx="11011219" cy="6378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人類的任何疾病史</a:t>
            </a:r>
          </a:p>
        </p:txBody>
      </p:sp>
      <p:sp>
        <p:nvSpPr>
          <p:cNvPr id="4" name="矩形: 圓角 3">
            <a:extLst>
              <a:ext uri="{FF2B5EF4-FFF2-40B4-BE49-F238E27FC236}">
                <a16:creationId xmlns:a16="http://schemas.microsoft.com/office/drawing/2014/main" id="{64AE61C6-76B8-3F92-4FB1-B0F2C87821FA}"/>
              </a:ext>
            </a:extLst>
          </p:cNvPr>
          <p:cNvSpPr/>
          <p:nvPr/>
        </p:nvSpPr>
        <p:spPr>
          <a:xfrm>
            <a:off x="590390" y="2384225"/>
            <a:ext cx="4672725" cy="773548"/>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個體、個體與環境的相互關係</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刺激的產生</a:t>
            </a:r>
          </a:p>
        </p:txBody>
      </p:sp>
      <p:sp>
        <p:nvSpPr>
          <p:cNvPr id="7" name="矩形: 圓角 6">
            <a:extLst>
              <a:ext uri="{FF2B5EF4-FFF2-40B4-BE49-F238E27FC236}">
                <a16:creationId xmlns:a16="http://schemas.microsoft.com/office/drawing/2014/main" id="{9535579A-8BC1-1758-18DC-322421EB4007}"/>
              </a:ext>
            </a:extLst>
          </p:cNvPr>
          <p:cNvSpPr/>
          <p:nvPr/>
        </p:nvSpPr>
        <p:spPr>
          <a:xfrm>
            <a:off x="590390" y="3164723"/>
            <a:ext cx="4672725" cy="5088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發病前期</a:t>
            </a:r>
          </a:p>
        </p:txBody>
      </p:sp>
      <p:sp>
        <p:nvSpPr>
          <p:cNvPr id="9" name="矩形: 圓角 8">
            <a:extLst>
              <a:ext uri="{FF2B5EF4-FFF2-40B4-BE49-F238E27FC236}">
                <a16:creationId xmlns:a16="http://schemas.microsoft.com/office/drawing/2014/main" id="{CF9FA84B-8D5D-FBEA-2301-E4B07B14C183}"/>
              </a:ext>
            </a:extLst>
          </p:cNvPr>
          <p:cNvSpPr/>
          <p:nvPr/>
        </p:nvSpPr>
        <p:spPr>
          <a:xfrm>
            <a:off x="5362353" y="2384225"/>
            <a:ext cx="6239256" cy="773548"/>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個體對刺激的反應</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發病           早期           晚期           恢復期</a:t>
            </a:r>
          </a:p>
        </p:txBody>
      </p:sp>
      <p:sp>
        <p:nvSpPr>
          <p:cNvPr id="10" name="矩形: 圓角 9">
            <a:extLst>
              <a:ext uri="{FF2B5EF4-FFF2-40B4-BE49-F238E27FC236}">
                <a16:creationId xmlns:a16="http://schemas.microsoft.com/office/drawing/2014/main" id="{96F548DD-4161-29B6-934D-7AD13602EC14}"/>
              </a:ext>
            </a:extLst>
          </p:cNvPr>
          <p:cNvSpPr/>
          <p:nvPr/>
        </p:nvSpPr>
        <p:spPr>
          <a:xfrm>
            <a:off x="5362353" y="3167026"/>
            <a:ext cx="6239256" cy="5088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發病時期</a:t>
            </a:r>
          </a:p>
        </p:txBody>
      </p:sp>
      <p:sp>
        <p:nvSpPr>
          <p:cNvPr id="11" name="矩形: 圓角 10">
            <a:extLst>
              <a:ext uri="{FF2B5EF4-FFF2-40B4-BE49-F238E27FC236}">
                <a16:creationId xmlns:a16="http://schemas.microsoft.com/office/drawing/2014/main" id="{B1E4ADF9-C7E6-D0B2-3CB2-7CB4B5B9A5E2}"/>
              </a:ext>
            </a:extLst>
          </p:cNvPr>
          <p:cNvSpPr/>
          <p:nvPr/>
        </p:nvSpPr>
        <p:spPr>
          <a:xfrm>
            <a:off x="590390" y="4392153"/>
            <a:ext cx="2160000" cy="61792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sz="2400" b="1" dirty="0">
                <a:latin typeface="微軟正黑體" panose="020B0604030504040204" pitchFamily="34" charset="-120"/>
                <a:ea typeface="微軟正黑體" panose="020B0604030504040204" pitchFamily="34" charset="-120"/>
              </a:rPr>
              <a:t>Promotion</a:t>
            </a:r>
            <a:endParaRPr lang="zh-TW" altLang="en-US" sz="1600" dirty="0">
              <a:latin typeface="微軟正黑體" panose="020B0604030504040204" pitchFamily="34" charset="-120"/>
              <a:ea typeface="微軟正黑體" panose="020B0604030504040204" pitchFamily="34" charset="-120"/>
            </a:endParaRPr>
          </a:p>
        </p:txBody>
      </p:sp>
      <p:sp>
        <p:nvSpPr>
          <p:cNvPr id="17" name="矩形: 圓角 16">
            <a:extLst>
              <a:ext uri="{FF2B5EF4-FFF2-40B4-BE49-F238E27FC236}">
                <a16:creationId xmlns:a16="http://schemas.microsoft.com/office/drawing/2014/main" id="{F87355F8-6414-18A8-2CA0-0A3FB45C6862}"/>
              </a:ext>
            </a:extLst>
          </p:cNvPr>
          <p:cNvSpPr/>
          <p:nvPr/>
        </p:nvSpPr>
        <p:spPr>
          <a:xfrm>
            <a:off x="2803195" y="4398715"/>
            <a:ext cx="2160000" cy="61792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sz="2400" b="1" dirty="0">
                <a:latin typeface="微軟正黑體" panose="020B0604030504040204" pitchFamily="34" charset="-120"/>
                <a:ea typeface="微軟正黑體" panose="020B0604030504040204" pitchFamily="34" charset="-120"/>
              </a:rPr>
              <a:t>Protection</a:t>
            </a:r>
            <a:endParaRPr lang="zh-TW" altLang="en-US" sz="1600" dirty="0">
              <a:latin typeface="微軟正黑體" panose="020B0604030504040204" pitchFamily="34" charset="-120"/>
              <a:ea typeface="微軟正黑體" panose="020B0604030504040204" pitchFamily="34" charset="-120"/>
            </a:endParaRPr>
          </a:p>
        </p:txBody>
      </p:sp>
      <p:sp>
        <p:nvSpPr>
          <p:cNvPr id="18" name="矩形: 圓角 17">
            <a:extLst>
              <a:ext uri="{FF2B5EF4-FFF2-40B4-BE49-F238E27FC236}">
                <a16:creationId xmlns:a16="http://schemas.microsoft.com/office/drawing/2014/main" id="{B9751C96-EE07-4B3D-7EBA-910B543E851A}"/>
              </a:ext>
            </a:extLst>
          </p:cNvPr>
          <p:cNvSpPr/>
          <p:nvPr/>
        </p:nvSpPr>
        <p:spPr>
          <a:xfrm>
            <a:off x="5016000" y="4390911"/>
            <a:ext cx="2160000" cy="61792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sz="2400" b="1" dirty="0" err="1">
                <a:latin typeface="微軟正黑體" panose="020B0604030504040204" pitchFamily="34" charset="-120"/>
                <a:ea typeface="微軟正黑體" panose="020B0604030504040204" pitchFamily="34" charset="-120"/>
              </a:rPr>
              <a:t>Intervation</a:t>
            </a:r>
            <a:endParaRPr lang="zh-TW" altLang="en-US" sz="1600" dirty="0">
              <a:latin typeface="微軟正黑體" panose="020B0604030504040204" pitchFamily="34" charset="-120"/>
              <a:ea typeface="微軟正黑體" panose="020B0604030504040204" pitchFamily="34" charset="-120"/>
            </a:endParaRPr>
          </a:p>
        </p:txBody>
      </p:sp>
      <p:sp>
        <p:nvSpPr>
          <p:cNvPr id="19" name="矩形: 圓角 18">
            <a:extLst>
              <a:ext uri="{FF2B5EF4-FFF2-40B4-BE49-F238E27FC236}">
                <a16:creationId xmlns:a16="http://schemas.microsoft.com/office/drawing/2014/main" id="{9CE3B8C8-7BDD-1A0C-D773-D600B37993C8}"/>
              </a:ext>
            </a:extLst>
          </p:cNvPr>
          <p:cNvSpPr/>
          <p:nvPr/>
        </p:nvSpPr>
        <p:spPr>
          <a:xfrm>
            <a:off x="7228805" y="4398714"/>
            <a:ext cx="2160000" cy="617929"/>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sz="2400" b="1" dirty="0">
                <a:latin typeface="微軟正黑體" panose="020B0604030504040204" pitchFamily="34" charset="-120"/>
                <a:ea typeface="微軟正黑體" panose="020B0604030504040204" pitchFamily="34" charset="-120"/>
              </a:rPr>
              <a:t>Limitation</a:t>
            </a:r>
            <a:endParaRPr lang="zh-TW" altLang="en-US" sz="1600" dirty="0">
              <a:latin typeface="微軟正黑體" panose="020B0604030504040204" pitchFamily="34" charset="-120"/>
              <a:ea typeface="微軟正黑體" panose="020B0604030504040204" pitchFamily="34" charset="-120"/>
            </a:endParaRPr>
          </a:p>
        </p:txBody>
      </p:sp>
      <p:sp>
        <p:nvSpPr>
          <p:cNvPr id="20" name="矩形: 圓角 19">
            <a:extLst>
              <a:ext uri="{FF2B5EF4-FFF2-40B4-BE49-F238E27FC236}">
                <a16:creationId xmlns:a16="http://schemas.microsoft.com/office/drawing/2014/main" id="{1E40DE5A-5EEA-C430-6288-A0EB1668C67A}"/>
              </a:ext>
            </a:extLst>
          </p:cNvPr>
          <p:cNvSpPr/>
          <p:nvPr/>
        </p:nvSpPr>
        <p:spPr>
          <a:xfrm>
            <a:off x="9441610" y="4398713"/>
            <a:ext cx="2160000" cy="617929"/>
          </a:xfrm>
          <a:prstGeom prst="roundRect">
            <a:avLst/>
          </a:prstGeom>
          <a:ln/>
        </p:spPr>
        <p:style>
          <a:lnRef idx="3">
            <a:schemeClr val="lt1"/>
          </a:lnRef>
          <a:fillRef idx="1">
            <a:schemeClr val="accent4"/>
          </a:fillRef>
          <a:effectRef idx="1">
            <a:schemeClr val="accent4"/>
          </a:effectRef>
          <a:fontRef idx="minor">
            <a:schemeClr val="lt1"/>
          </a:fontRef>
        </p:style>
        <p:txBody>
          <a:bodyPr lIns="0" rIns="0" rtlCol="0" anchor="ctr"/>
          <a:lstStyle/>
          <a:p>
            <a:pPr algn="ctr"/>
            <a:r>
              <a:rPr lang="en-US" altLang="zh-TW" sz="2400" b="1" dirty="0">
                <a:latin typeface="微軟正黑體" panose="020B0604030504040204" pitchFamily="34" charset="-120"/>
                <a:ea typeface="微軟正黑體" panose="020B0604030504040204" pitchFamily="34" charset="-120"/>
              </a:rPr>
              <a:t>Rehabilitation</a:t>
            </a:r>
            <a:endParaRPr lang="zh-TW" altLang="en-US" sz="1600" dirty="0">
              <a:latin typeface="微軟正黑體" panose="020B0604030504040204" pitchFamily="34" charset="-120"/>
              <a:ea typeface="微軟正黑體" panose="020B0604030504040204" pitchFamily="34" charset="-120"/>
            </a:endParaRPr>
          </a:p>
        </p:txBody>
      </p:sp>
      <p:sp>
        <p:nvSpPr>
          <p:cNvPr id="22" name="矩形: 圓角 21">
            <a:extLst>
              <a:ext uri="{FF2B5EF4-FFF2-40B4-BE49-F238E27FC236}">
                <a16:creationId xmlns:a16="http://schemas.microsoft.com/office/drawing/2014/main" id="{DC6B6839-5BBA-0C0D-B4D5-83EA48DD8B31}"/>
              </a:ext>
            </a:extLst>
          </p:cNvPr>
          <p:cNvSpPr/>
          <p:nvPr/>
        </p:nvSpPr>
        <p:spPr>
          <a:xfrm>
            <a:off x="590390" y="5110741"/>
            <a:ext cx="4372804" cy="617929"/>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第一級預防</a:t>
            </a:r>
            <a:endParaRPr lang="zh-TW" altLang="en-US" sz="1600" dirty="0">
              <a:latin typeface="微軟正黑體" panose="020B0604030504040204" pitchFamily="34" charset="-120"/>
              <a:ea typeface="微軟正黑體" panose="020B0604030504040204" pitchFamily="34" charset="-120"/>
            </a:endParaRPr>
          </a:p>
        </p:txBody>
      </p:sp>
      <p:sp>
        <p:nvSpPr>
          <p:cNvPr id="23" name="矩形: 圓角 22">
            <a:extLst>
              <a:ext uri="{FF2B5EF4-FFF2-40B4-BE49-F238E27FC236}">
                <a16:creationId xmlns:a16="http://schemas.microsoft.com/office/drawing/2014/main" id="{669F19E8-8737-8C9A-3E8D-C9166E7DC9B1}"/>
              </a:ext>
            </a:extLst>
          </p:cNvPr>
          <p:cNvSpPr/>
          <p:nvPr/>
        </p:nvSpPr>
        <p:spPr>
          <a:xfrm>
            <a:off x="5016000" y="5113757"/>
            <a:ext cx="4372804" cy="617929"/>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第二級預防</a:t>
            </a:r>
            <a:endParaRPr lang="zh-TW" altLang="en-US" sz="1600" dirty="0">
              <a:latin typeface="微軟正黑體" panose="020B0604030504040204" pitchFamily="34" charset="-120"/>
              <a:ea typeface="微軟正黑體" panose="020B0604030504040204" pitchFamily="34" charset="-120"/>
            </a:endParaRPr>
          </a:p>
        </p:txBody>
      </p:sp>
      <p:sp>
        <p:nvSpPr>
          <p:cNvPr id="24" name="矩形: 圓角 23">
            <a:extLst>
              <a:ext uri="{FF2B5EF4-FFF2-40B4-BE49-F238E27FC236}">
                <a16:creationId xmlns:a16="http://schemas.microsoft.com/office/drawing/2014/main" id="{FE646E17-BE8A-F6D0-A4C5-CBAA1BFA26ED}"/>
              </a:ext>
            </a:extLst>
          </p:cNvPr>
          <p:cNvSpPr/>
          <p:nvPr/>
        </p:nvSpPr>
        <p:spPr>
          <a:xfrm>
            <a:off x="9441610" y="5110741"/>
            <a:ext cx="2160000" cy="617929"/>
          </a:xfrm>
          <a:prstGeom prst="roundRect">
            <a:avLst/>
          </a:prstGeom>
          <a:ln/>
        </p:spPr>
        <p:style>
          <a:lnRef idx="3">
            <a:schemeClr val="lt1"/>
          </a:lnRef>
          <a:fillRef idx="1">
            <a:schemeClr val="accent2"/>
          </a:fillRef>
          <a:effectRef idx="1">
            <a:schemeClr val="accent2"/>
          </a:effectRef>
          <a:fontRef idx="minor">
            <a:schemeClr val="lt1"/>
          </a:fontRef>
        </p:style>
        <p:txBody>
          <a:bodyPr lIns="0" rIns="0" rtlCol="0" anchor="ctr"/>
          <a:lstStyle/>
          <a:p>
            <a:pPr algn="ctr"/>
            <a:r>
              <a:rPr lang="zh-TW" altLang="en-US" sz="2400" b="1" dirty="0">
                <a:latin typeface="微軟正黑體" panose="020B0604030504040204" pitchFamily="34" charset="-120"/>
                <a:ea typeface="微軟正黑體" panose="020B0604030504040204" pitchFamily="34" charset="-120"/>
              </a:rPr>
              <a:t>第三級預防</a:t>
            </a:r>
            <a:endParaRPr lang="zh-TW" altLang="en-US" sz="1600" dirty="0">
              <a:latin typeface="微軟正黑體" panose="020B0604030504040204" pitchFamily="34" charset="-120"/>
              <a:ea typeface="微軟正黑體" panose="020B0604030504040204" pitchFamily="34" charset="-120"/>
            </a:endParaRPr>
          </a:p>
        </p:txBody>
      </p:sp>
      <p:sp>
        <p:nvSpPr>
          <p:cNvPr id="25" name="矩形: 圓角 24">
            <a:extLst>
              <a:ext uri="{FF2B5EF4-FFF2-40B4-BE49-F238E27FC236}">
                <a16:creationId xmlns:a16="http://schemas.microsoft.com/office/drawing/2014/main" id="{D6BEA9A8-D7BC-30BB-393E-E0B4CEE5F4E4}"/>
              </a:ext>
            </a:extLst>
          </p:cNvPr>
          <p:cNvSpPr/>
          <p:nvPr/>
        </p:nvSpPr>
        <p:spPr>
          <a:xfrm>
            <a:off x="590390" y="5815310"/>
            <a:ext cx="11011219" cy="63784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預防措施的實施層級</a:t>
            </a:r>
          </a:p>
        </p:txBody>
      </p:sp>
      <p:cxnSp>
        <p:nvCxnSpPr>
          <p:cNvPr id="27" name="直線單箭頭接點 26">
            <a:extLst>
              <a:ext uri="{FF2B5EF4-FFF2-40B4-BE49-F238E27FC236}">
                <a16:creationId xmlns:a16="http://schemas.microsoft.com/office/drawing/2014/main" id="{FFD0F3BE-B087-B338-40EE-AE2625B231BE}"/>
              </a:ext>
            </a:extLst>
          </p:cNvPr>
          <p:cNvCxnSpPr>
            <a:stCxn id="11" idx="0"/>
          </p:cNvCxnSpPr>
          <p:nvPr/>
        </p:nvCxnSpPr>
        <p:spPr>
          <a:xfrm flipV="1">
            <a:off x="1670390" y="3673565"/>
            <a:ext cx="0" cy="718588"/>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8" name="直線單箭頭接點 27">
            <a:extLst>
              <a:ext uri="{FF2B5EF4-FFF2-40B4-BE49-F238E27FC236}">
                <a16:creationId xmlns:a16="http://schemas.microsoft.com/office/drawing/2014/main" id="{C1609F16-CE6E-4D94-5288-E8FBB7E4DAB9}"/>
              </a:ext>
            </a:extLst>
          </p:cNvPr>
          <p:cNvCxnSpPr/>
          <p:nvPr/>
        </p:nvCxnSpPr>
        <p:spPr>
          <a:xfrm flipV="1">
            <a:off x="3855920" y="3680125"/>
            <a:ext cx="0" cy="718588"/>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9" name="直線單箭頭接點 28">
            <a:extLst>
              <a:ext uri="{FF2B5EF4-FFF2-40B4-BE49-F238E27FC236}">
                <a16:creationId xmlns:a16="http://schemas.microsoft.com/office/drawing/2014/main" id="{14ACDD61-C7F1-7454-8DA4-5DE5AA29A785}"/>
              </a:ext>
            </a:extLst>
          </p:cNvPr>
          <p:cNvCxnSpPr/>
          <p:nvPr/>
        </p:nvCxnSpPr>
        <p:spPr>
          <a:xfrm flipV="1">
            <a:off x="6095999" y="3680125"/>
            <a:ext cx="0" cy="718588"/>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30" name="直線單箭頭接點 29">
            <a:extLst>
              <a:ext uri="{FF2B5EF4-FFF2-40B4-BE49-F238E27FC236}">
                <a16:creationId xmlns:a16="http://schemas.microsoft.com/office/drawing/2014/main" id="{FBCDD528-9E35-81FC-B478-E191265546C8}"/>
              </a:ext>
            </a:extLst>
          </p:cNvPr>
          <p:cNvCxnSpPr/>
          <p:nvPr/>
        </p:nvCxnSpPr>
        <p:spPr>
          <a:xfrm flipV="1">
            <a:off x="8270897" y="3672323"/>
            <a:ext cx="0" cy="718588"/>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31" name="直線單箭頭接點 30">
            <a:extLst>
              <a:ext uri="{FF2B5EF4-FFF2-40B4-BE49-F238E27FC236}">
                <a16:creationId xmlns:a16="http://schemas.microsoft.com/office/drawing/2014/main" id="{B4B14EB4-A0F2-6F2B-5C96-583233BDC128}"/>
              </a:ext>
            </a:extLst>
          </p:cNvPr>
          <p:cNvCxnSpPr/>
          <p:nvPr/>
        </p:nvCxnSpPr>
        <p:spPr>
          <a:xfrm flipV="1">
            <a:off x="10521610" y="3680125"/>
            <a:ext cx="0" cy="718588"/>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3245189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4F81A0A-7D0D-59F5-18A3-40160E694AA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5532436"/>
            <a:ext cx="12192003" cy="1351088"/>
          </a:xfrm>
          <a:prstGeom prst="rect">
            <a:avLst/>
          </a:prstGeom>
        </p:spPr>
      </p:pic>
      <p:pic>
        <p:nvPicPr>
          <p:cNvPr id="13" name="圖片 12">
            <a:extLst>
              <a:ext uri="{FF2B5EF4-FFF2-40B4-BE49-F238E27FC236}">
                <a16:creationId xmlns:a16="http://schemas.microsoft.com/office/drawing/2014/main" id="{F4538D5E-31F1-AFB2-2DB3-E8407CB13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699" y="5506911"/>
            <a:ext cx="8623301" cy="1351088"/>
          </a:xfrm>
          <a:prstGeom prst="rect">
            <a:avLst/>
          </a:prstGeom>
        </p:spPr>
      </p:pic>
      <p:sp>
        <p:nvSpPr>
          <p:cNvPr id="2" name="內容版面配置區 2">
            <a:extLst>
              <a:ext uri="{FF2B5EF4-FFF2-40B4-BE49-F238E27FC236}">
                <a16:creationId xmlns:a16="http://schemas.microsoft.com/office/drawing/2014/main" id="{AC6FEB37-CC29-B508-2DD5-284479053E20}"/>
              </a:ext>
            </a:extLst>
          </p:cNvPr>
          <p:cNvSpPr>
            <a:spLocks noGrp="1"/>
          </p:cNvSpPr>
          <p:nvPr>
            <p:ph idx="1"/>
          </p:nvPr>
        </p:nvSpPr>
        <p:spPr>
          <a:xfrm>
            <a:off x="838200" y="1825624"/>
            <a:ext cx="10515600" cy="4918076"/>
          </a:xfrm>
        </p:spPr>
        <p:txBody>
          <a:bodyPr>
            <a:normAutofit fontScale="62500" lnSpcReduction="20000"/>
          </a:bodyPr>
          <a:lstStyle/>
          <a:p>
            <a:pPr>
              <a:lnSpc>
                <a:spcPct val="100000"/>
              </a:lnSpc>
              <a:spcBef>
                <a:spcPts val="600"/>
              </a:spcBef>
              <a:spcAft>
                <a:spcPts val="600"/>
              </a:spcAft>
            </a:pPr>
            <a:r>
              <a:rPr lang="en-US" altLang="zh-TW" b="1" dirty="0">
                <a:latin typeface="微軟正黑體" panose="020B0604030504040204" pitchFamily="34" charset="-120"/>
                <a:ea typeface="微軟正黑體" panose="020B0604030504040204" pitchFamily="34" charset="-120"/>
              </a:rPr>
              <a:t>Promotion/</a:t>
            </a:r>
            <a:r>
              <a:rPr lang="zh-TW" altLang="en-US" b="1" dirty="0">
                <a:latin typeface="微軟正黑體" panose="020B0604030504040204" pitchFamily="34" charset="-120"/>
                <a:ea typeface="微軟正黑體" panose="020B0604030504040204" pitchFamily="34" charset="-120"/>
              </a:rPr>
              <a:t>提升</a:t>
            </a:r>
            <a:r>
              <a:rPr lang="zh-TW" altLang="en-US" dirty="0">
                <a:latin typeface="微軟正黑體" panose="020B0604030504040204" pitchFamily="34" charset="-120"/>
                <a:ea typeface="微軟正黑體" panose="020B0604030504040204" pitchFamily="34" charset="-120"/>
              </a:rPr>
              <a:t>：讓每一個人可以活得更好，有更良好的身心發展與社會適應。</a:t>
            </a:r>
          </a:p>
          <a:p>
            <a:pPr>
              <a:lnSpc>
                <a:spcPct val="100000"/>
              </a:lnSpc>
              <a:spcBef>
                <a:spcPts val="600"/>
              </a:spcBef>
              <a:spcAft>
                <a:spcPts val="600"/>
              </a:spcAft>
            </a:pPr>
            <a:r>
              <a:rPr lang="en-US" altLang="zh-TW" b="1" dirty="0">
                <a:latin typeface="微軟正黑體" panose="020B0604030504040204" pitchFamily="34" charset="-120"/>
                <a:ea typeface="微軟正黑體" panose="020B0604030504040204" pitchFamily="34" charset="-120"/>
              </a:rPr>
              <a:t>Protection/</a:t>
            </a:r>
            <a:r>
              <a:rPr lang="zh-TW" altLang="en-US" b="1" dirty="0">
                <a:latin typeface="微軟正黑體" panose="020B0604030504040204" pitchFamily="34" charset="-120"/>
                <a:ea typeface="微軟正黑體" panose="020B0604030504040204" pitchFamily="34" charset="-120"/>
              </a:rPr>
              <a:t>保護</a:t>
            </a:r>
            <a:r>
              <a:rPr lang="zh-TW" altLang="en-US" dirty="0">
                <a:latin typeface="微軟正黑體" panose="020B0604030504040204" pitchFamily="34" charset="-120"/>
                <a:ea typeface="微軟正黑體" panose="020B0604030504040204" pitchFamily="34" charset="-120"/>
              </a:rPr>
              <a:t>：讓有發展與適應危機的人可以得到保護、照顧，有機會可以活得更好，能夠有良好的身心發展與社會適應。</a:t>
            </a:r>
          </a:p>
          <a:p>
            <a:pPr>
              <a:lnSpc>
                <a:spcPct val="100000"/>
              </a:lnSpc>
              <a:spcBef>
                <a:spcPts val="600"/>
              </a:spcBef>
              <a:spcAft>
                <a:spcPts val="600"/>
              </a:spcAft>
            </a:pPr>
            <a:r>
              <a:rPr lang="en-US" altLang="zh-TW" b="1" dirty="0" err="1">
                <a:latin typeface="微軟正黑體" panose="020B0604030504040204" pitchFamily="34" charset="-120"/>
                <a:ea typeface="微軟正黑體" panose="020B0604030504040204" pitchFamily="34" charset="-120"/>
              </a:rPr>
              <a:t>Intervation</a:t>
            </a:r>
            <a:r>
              <a:rPr lang="en-US" altLang="zh-TW" b="1" dirty="0">
                <a:latin typeface="微軟正黑體" panose="020B0604030504040204" pitchFamily="34" charset="-120"/>
                <a:ea typeface="微軟正黑體" panose="020B0604030504040204" pitchFamily="34" charset="-120"/>
              </a:rPr>
              <a:t> (Treatment )/</a:t>
            </a:r>
            <a:r>
              <a:rPr lang="zh-TW" altLang="en-US" b="1" dirty="0">
                <a:latin typeface="微軟正黑體" panose="020B0604030504040204" pitchFamily="34" charset="-120"/>
                <a:ea typeface="微軟正黑體" panose="020B0604030504040204" pitchFamily="34" charset="-120"/>
              </a:rPr>
              <a:t>介入（處遇）</a:t>
            </a:r>
            <a:r>
              <a:rPr lang="zh-TW" altLang="en-US" dirty="0">
                <a:latin typeface="微軟正黑體" panose="020B0604030504040204" pitchFamily="34" charset="-120"/>
                <a:ea typeface="微軟正黑體" panose="020B0604030504040204" pitchFamily="34" charset="-120"/>
              </a:rPr>
              <a:t>：包括儘早發覺、辨識發病或有問題的人，提供快速有效的介入措施來處理疾病和問題。</a:t>
            </a:r>
          </a:p>
          <a:p>
            <a:pPr>
              <a:lnSpc>
                <a:spcPct val="100000"/>
              </a:lnSpc>
              <a:spcBef>
                <a:spcPts val="600"/>
              </a:spcBef>
              <a:spcAft>
                <a:spcPts val="600"/>
              </a:spcAft>
            </a:pPr>
            <a:r>
              <a:rPr lang="en-US" altLang="zh-TW" b="1" dirty="0">
                <a:latin typeface="微軟正黑體" panose="020B0604030504040204" pitchFamily="34" charset="-120"/>
                <a:ea typeface="微軟正黑體" panose="020B0604030504040204" pitchFamily="34" charset="-120"/>
              </a:rPr>
              <a:t>Limitation/</a:t>
            </a:r>
            <a:r>
              <a:rPr lang="zh-TW" altLang="en-US" b="1" dirty="0">
                <a:latin typeface="微軟正黑體" panose="020B0604030504040204" pitchFamily="34" charset="-120"/>
                <a:ea typeface="微軟正黑體" panose="020B0604030504040204" pitchFamily="34" charset="-120"/>
              </a:rPr>
              <a:t>限制失能狀態</a:t>
            </a:r>
            <a:r>
              <a:rPr lang="zh-TW" altLang="en-US" dirty="0">
                <a:latin typeface="微軟正黑體" panose="020B0604030504040204" pitchFamily="34" charset="-120"/>
                <a:ea typeface="微軟正黑體" panose="020B0604030504040204" pitchFamily="34" charset="-120"/>
              </a:rPr>
              <a:t>：控制或減少疾病或問題產生的影響，讓當事人或相關人員盡可能有好的社會生活狀態。</a:t>
            </a:r>
          </a:p>
          <a:p>
            <a:pPr>
              <a:lnSpc>
                <a:spcPct val="100000"/>
              </a:lnSpc>
              <a:spcBef>
                <a:spcPts val="600"/>
              </a:spcBef>
              <a:spcAft>
                <a:spcPts val="600"/>
              </a:spcAft>
            </a:pPr>
            <a:r>
              <a:rPr lang="en-US" altLang="zh-TW" b="1" dirty="0">
                <a:latin typeface="微軟正黑體" panose="020B0604030504040204" pitchFamily="34" charset="-120"/>
                <a:ea typeface="微軟正黑體" panose="020B0604030504040204" pitchFamily="34" charset="-120"/>
              </a:rPr>
              <a:t>Rehabilitation (Recovery )/</a:t>
            </a:r>
            <a:r>
              <a:rPr lang="zh-TW" altLang="en-US" b="1" dirty="0">
                <a:latin typeface="微軟正黑體" panose="020B0604030504040204" pitchFamily="34" charset="-120"/>
                <a:ea typeface="微軟正黑體" panose="020B0604030504040204" pitchFamily="34" charset="-120"/>
              </a:rPr>
              <a:t>復原、復元、社會復歸</a:t>
            </a:r>
            <a:r>
              <a:rPr lang="zh-TW" altLang="en-US" dirty="0">
                <a:latin typeface="微軟正黑體" panose="020B0604030504040204" pitchFamily="34" charset="-120"/>
                <a:ea typeface="微軟正黑體" panose="020B0604030504040204" pitchFamily="34" charset="-120"/>
              </a:rPr>
              <a:t>：在控制或處理了疾病、問題之後，讓當事人或相關人員能夠恢復正常的社會生活狀態，甚至慢慢有良好的發展。</a:t>
            </a:r>
            <a:endParaRPr lang="en-US" altLang="zh-TW" dirty="0">
              <a:latin typeface="微軟正黑體" panose="020B0604030504040204" pitchFamily="34" charset="-120"/>
              <a:ea typeface="微軟正黑體" panose="020B0604030504040204" pitchFamily="34" charset="-120"/>
            </a:endParaRPr>
          </a:p>
        </p:txBody>
      </p:sp>
      <p:sp>
        <p:nvSpPr>
          <p:cNvPr id="6" name="標題 1">
            <a:extLst>
              <a:ext uri="{FF2B5EF4-FFF2-40B4-BE49-F238E27FC236}">
                <a16:creationId xmlns:a16="http://schemas.microsoft.com/office/drawing/2014/main" id="{B6962C3B-F04C-1109-AE16-5D835F6935F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r>
              <a:rPr lang="zh-TW" altLang="en-US" sz="4800" b="1" dirty="0">
                <a:solidFill>
                  <a:prstClr val="black"/>
                </a:solidFill>
                <a:latin typeface="微軟正黑體" panose="020B0604030504040204" pitchFamily="34" charset="-120"/>
                <a:ea typeface="微軟正黑體" panose="020B0604030504040204" pitchFamily="34" charset="-120"/>
              </a:rPr>
              <a:t>公共衛生三段五級的預防架構</a:t>
            </a:r>
          </a:p>
        </p:txBody>
      </p:sp>
    </p:spTree>
    <p:extLst>
      <p:ext uri="{BB962C8B-B14F-4D97-AF65-F5344CB8AC3E}">
        <p14:creationId xmlns:p14="http://schemas.microsoft.com/office/powerpoint/2010/main" val="33492951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EE85D463-C3FA-8560-8790-DB6DEE08FFB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29920" y="3144214"/>
            <a:ext cx="10932160" cy="1767591"/>
          </a:xfrm>
          <a:prstGeom prst="rect">
            <a:avLst/>
          </a:prstGeom>
        </p:spPr>
      </p:pic>
      <p:pic>
        <p:nvPicPr>
          <p:cNvPr id="5" name="圖片 4">
            <a:extLst>
              <a:ext uri="{FF2B5EF4-FFF2-40B4-BE49-F238E27FC236}">
                <a16:creationId xmlns:a16="http://schemas.microsoft.com/office/drawing/2014/main" id="{54F81A0A-7D0D-59F5-18A3-40160E694AA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5532436"/>
            <a:ext cx="12192003" cy="1351088"/>
          </a:xfrm>
          <a:prstGeom prst="rect">
            <a:avLst/>
          </a:prstGeom>
        </p:spPr>
      </p:pic>
      <p:pic>
        <p:nvPicPr>
          <p:cNvPr id="13" name="圖片 12">
            <a:extLst>
              <a:ext uri="{FF2B5EF4-FFF2-40B4-BE49-F238E27FC236}">
                <a16:creationId xmlns:a16="http://schemas.microsoft.com/office/drawing/2014/main" id="{F4538D5E-31F1-AFB2-2DB3-E8407CB133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8699" y="5506911"/>
            <a:ext cx="8623301" cy="1351088"/>
          </a:xfrm>
          <a:prstGeom prst="rect">
            <a:avLst/>
          </a:prstGeom>
        </p:spPr>
      </p:pic>
      <p:sp>
        <p:nvSpPr>
          <p:cNvPr id="14" name="標題 1">
            <a:extLst>
              <a:ext uri="{FF2B5EF4-FFF2-40B4-BE49-F238E27FC236}">
                <a16:creationId xmlns:a16="http://schemas.microsoft.com/office/drawing/2014/main" id="{2DDC7E6D-4CED-68E8-9DDC-4F6BFDB2B47A}"/>
              </a:ext>
            </a:extLst>
          </p:cNvPr>
          <p:cNvSpPr>
            <a:spLocks noGrp="1"/>
          </p:cNvSpPr>
          <p:nvPr>
            <p:ph type="title"/>
          </p:nvPr>
        </p:nvSpPr>
        <p:spPr>
          <a:xfrm>
            <a:off x="2153920" y="365125"/>
            <a:ext cx="9199880" cy="1325563"/>
          </a:xfrm>
        </p:spPr>
        <p:txBody>
          <a:bodyPr>
            <a:normAutofit fontScale="90000"/>
          </a:bodyPr>
          <a:lstStyle/>
          <a:p>
            <a:pPr algn="r">
              <a:lnSpc>
                <a:spcPct val="100000"/>
              </a:lnSpc>
            </a:pPr>
            <a:r>
              <a:rPr lang="zh-TW" altLang="en-US" b="1" dirty="0">
                <a:latin typeface="微軟正黑體" panose="020B0604030504040204" pitchFamily="34" charset="-120"/>
                <a:ea typeface="微軟正黑體" panose="020B0604030504040204" pitchFamily="34" charset="-120"/>
              </a:rPr>
              <a:t>三段五級預防架構的策略思考</a:t>
            </a:r>
          </a:p>
        </p:txBody>
      </p:sp>
      <p:graphicFrame>
        <p:nvGraphicFramePr>
          <p:cNvPr id="2" name="資料庫圖表 1">
            <a:extLst>
              <a:ext uri="{FF2B5EF4-FFF2-40B4-BE49-F238E27FC236}">
                <a16:creationId xmlns:a16="http://schemas.microsoft.com/office/drawing/2014/main" id="{A4840295-E6E6-7D56-4AAA-8339C38916B6}"/>
              </a:ext>
            </a:extLst>
          </p:cNvPr>
          <p:cNvGraphicFramePr/>
          <p:nvPr/>
        </p:nvGraphicFramePr>
        <p:xfrm>
          <a:off x="629920" y="1696415"/>
          <a:ext cx="10932160" cy="1447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標題 1">
            <a:extLst>
              <a:ext uri="{FF2B5EF4-FFF2-40B4-BE49-F238E27FC236}">
                <a16:creationId xmlns:a16="http://schemas.microsoft.com/office/drawing/2014/main" id="{F36C3896-076A-100F-EC1F-A71D122AEB6C}"/>
              </a:ext>
            </a:extLst>
          </p:cNvPr>
          <p:cNvSpPr txBox="1">
            <a:spLocks/>
          </p:cNvSpPr>
          <p:nvPr/>
        </p:nvSpPr>
        <p:spPr>
          <a:xfrm>
            <a:off x="629920" y="4937331"/>
            <a:ext cx="9387840" cy="183399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20000"/>
              </a:lnSpc>
              <a:buFont typeface="Arial" panose="020B0604020202020204" pitchFamily="34" charset="0"/>
              <a:buChar char="•"/>
            </a:pPr>
            <a:r>
              <a:rPr lang="zh-TW" altLang="en-US" sz="2800" b="1" dirty="0">
                <a:latin typeface="微軟正黑體" panose="020B0604030504040204" pitchFamily="34" charset="-120"/>
                <a:ea typeface="微軟正黑體" panose="020B0604030504040204" pitchFamily="34" charset="-120"/>
              </a:rPr>
              <a:t>不同族群的個案狀態、需求分布、資源配置分布情形如何？</a:t>
            </a:r>
            <a:endParaRPr lang="en-US" altLang="zh-TW" sz="2800" b="1" dirty="0">
              <a:latin typeface="微軟正黑體" panose="020B0604030504040204" pitchFamily="34" charset="-120"/>
              <a:ea typeface="微軟正黑體" panose="020B0604030504040204" pitchFamily="34" charset="-120"/>
            </a:endParaRPr>
          </a:p>
          <a:p>
            <a:pPr marL="457200" indent="-457200">
              <a:lnSpc>
                <a:spcPct val="120000"/>
              </a:lnSpc>
              <a:buFont typeface="Arial" panose="020B0604020202020204" pitchFamily="34" charset="0"/>
              <a:buChar char="•"/>
            </a:pPr>
            <a:r>
              <a:rPr lang="zh-TW" altLang="en-US" sz="2800" b="1" dirty="0">
                <a:latin typeface="微軟正黑體" panose="020B0604030504040204" pitchFamily="34" charset="-120"/>
                <a:ea typeface="微軟正黑體" panose="020B0604030504040204" pitchFamily="34" charset="-120"/>
              </a:rPr>
              <a:t>資源挹注、發展重心、發展可能性為何？</a:t>
            </a:r>
            <a:endParaRPr lang="en-US" altLang="zh-TW" sz="2800" b="1" dirty="0">
              <a:latin typeface="微軟正黑體" panose="020B0604030504040204" pitchFamily="34" charset="-120"/>
              <a:ea typeface="微軟正黑體" panose="020B0604030504040204" pitchFamily="34" charset="-120"/>
            </a:endParaRPr>
          </a:p>
          <a:p>
            <a:pPr marL="457200" indent="-457200">
              <a:lnSpc>
                <a:spcPct val="120000"/>
              </a:lnSpc>
              <a:buFont typeface="Arial" panose="020B0604020202020204" pitchFamily="34" charset="0"/>
              <a:buChar char="•"/>
            </a:pPr>
            <a:r>
              <a:rPr lang="zh-TW" altLang="en-US" sz="2800" b="1" dirty="0">
                <a:latin typeface="微軟正黑體" panose="020B0604030504040204" pitchFamily="34" charset="-120"/>
                <a:ea typeface="微軟正黑體" panose="020B0604030504040204" pitchFamily="34" charset="-120"/>
              </a:rPr>
              <a:t>組織、個人、家庭、社區不同環節的相關工作？</a:t>
            </a:r>
          </a:p>
        </p:txBody>
      </p:sp>
      <p:sp>
        <p:nvSpPr>
          <p:cNvPr id="3" name="爆炸: 八角 2">
            <a:extLst>
              <a:ext uri="{FF2B5EF4-FFF2-40B4-BE49-F238E27FC236}">
                <a16:creationId xmlns:a16="http://schemas.microsoft.com/office/drawing/2014/main" id="{9C48BC0A-3A47-A0AD-CAA6-40A952D98612}"/>
              </a:ext>
            </a:extLst>
          </p:cNvPr>
          <p:cNvSpPr/>
          <p:nvPr/>
        </p:nvSpPr>
        <p:spPr>
          <a:xfrm rot="586511">
            <a:off x="8139363" y="3309376"/>
            <a:ext cx="3570025" cy="2635280"/>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環境</a:t>
            </a:r>
            <a:br>
              <a:rPr lang="en-US" altLang="zh-TW" sz="3600" b="1" dirty="0">
                <a:solidFill>
                  <a:schemeClr val="bg1"/>
                </a:solidFill>
                <a:latin typeface="微軟正黑體" panose="020B0604030504040204" pitchFamily="34" charset="-120"/>
                <a:ea typeface="微軟正黑體" panose="020B0604030504040204" pitchFamily="34" charset="-120"/>
              </a:rPr>
            </a:br>
            <a:r>
              <a:rPr lang="zh-TW" altLang="en-US" sz="3600" b="1" dirty="0">
                <a:solidFill>
                  <a:schemeClr val="bg1"/>
                </a:solidFill>
                <a:latin typeface="微軟正黑體" panose="020B0604030504040204" pitchFamily="34" charset="-120"/>
                <a:ea typeface="微軟正黑體" panose="020B0604030504040204" pitchFamily="34" charset="-120"/>
              </a:rPr>
              <a:t>預防</a:t>
            </a:r>
          </a:p>
        </p:txBody>
      </p:sp>
    </p:spTree>
    <p:extLst>
      <p:ext uri="{BB962C8B-B14F-4D97-AF65-F5344CB8AC3E}">
        <p14:creationId xmlns:p14="http://schemas.microsoft.com/office/powerpoint/2010/main" val="2453744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橢圓 3">
            <a:extLst>
              <a:ext uri="{FF2B5EF4-FFF2-40B4-BE49-F238E27FC236}">
                <a16:creationId xmlns:a16="http://schemas.microsoft.com/office/drawing/2014/main" id="{E8AC226B-1EAF-4232-8C26-E5A6127A0BAF}"/>
              </a:ext>
            </a:extLst>
          </p:cNvPr>
          <p:cNvSpPr/>
          <p:nvPr/>
        </p:nvSpPr>
        <p:spPr>
          <a:xfrm>
            <a:off x="5865186" y="2348880"/>
            <a:ext cx="5732031" cy="3676728"/>
          </a:xfrm>
          <a:prstGeom prst="ellipse">
            <a:avLst/>
          </a:prstGeom>
          <a:solidFill>
            <a:srgbClr val="CDE9EB">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2800" dirty="0">
                <a:solidFill>
                  <a:schemeClr val="tx1"/>
                </a:solidFill>
                <a:latin typeface="微軟正黑體" panose="020B0604030504040204" pitchFamily="34" charset="-120"/>
                <a:ea typeface="微軟正黑體" panose="020B0604030504040204" pitchFamily="34" charset="-120"/>
              </a:rPr>
              <a:t>   </a:t>
            </a:r>
            <a:r>
              <a:rPr lang="zh-TW" altLang="en-US" sz="2800" b="1" dirty="0">
                <a:solidFill>
                  <a:schemeClr val="tx1"/>
                </a:solidFill>
                <a:latin typeface="微軟正黑體" panose="020B0604030504040204" pitchFamily="34" charset="-120"/>
                <a:ea typeface="微軟正黑體" panose="020B0604030504040204" pitchFamily="34" charset="-120"/>
              </a:rPr>
              <a:t>社會適應</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lgn="r"/>
            <a:r>
              <a:rPr lang="zh-TW" altLang="en-US" sz="2800" b="1" dirty="0">
                <a:solidFill>
                  <a:schemeClr val="tx1"/>
                </a:solidFill>
                <a:latin typeface="微軟正黑體" panose="020B0604030504040204" pitchFamily="34" charset="-120"/>
                <a:ea typeface="微軟正黑體" panose="020B0604030504040204" pitchFamily="34" charset="-120"/>
              </a:rPr>
              <a:t>角色功能</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lgn="r"/>
            <a:r>
              <a:rPr lang="zh-TW" altLang="en-US" sz="2800" b="1" dirty="0">
                <a:solidFill>
                  <a:schemeClr val="tx1"/>
                </a:solidFill>
                <a:latin typeface="微軟正黑體" panose="020B0604030504040204" pitchFamily="34" charset="-120"/>
                <a:ea typeface="微軟正黑體" panose="020B0604030504040204" pitchFamily="34" charset="-120"/>
              </a:rPr>
              <a:t>社會發展</a:t>
            </a:r>
            <a:endParaRPr lang="zh-TW" altLang="en-US" sz="2000" b="1" dirty="0">
              <a:solidFill>
                <a:schemeClr val="tx1"/>
              </a:solidFill>
              <a:latin typeface="微軟正黑體" panose="020B0604030504040204" pitchFamily="34" charset="-120"/>
              <a:ea typeface="微軟正黑體" panose="020B0604030504040204" pitchFamily="34" charset="-120"/>
            </a:endParaRPr>
          </a:p>
        </p:txBody>
      </p:sp>
      <p:sp>
        <p:nvSpPr>
          <p:cNvPr id="5" name="橢圓 4">
            <a:extLst>
              <a:ext uri="{FF2B5EF4-FFF2-40B4-BE49-F238E27FC236}">
                <a16:creationId xmlns:a16="http://schemas.microsoft.com/office/drawing/2014/main" id="{77BEE14F-B727-4893-A8B2-33F22F526E32}"/>
              </a:ext>
            </a:extLst>
          </p:cNvPr>
          <p:cNvSpPr/>
          <p:nvPr/>
        </p:nvSpPr>
        <p:spPr>
          <a:xfrm>
            <a:off x="5948671" y="3017192"/>
            <a:ext cx="3296929" cy="2340105"/>
          </a:xfrm>
          <a:prstGeom prst="ellipse">
            <a:avLst/>
          </a:prstGeom>
          <a:solidFill>
            <a:srgbClr val="BBE0E3">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2800" b="1" dirty="0">
                <a:solidFill>
                  <a:schemeClr val="tx1"/>
                </a:solidFill>
                <a:latin typeface="微軟正黑體" panose="020B0604030504040204" pitchFamily="34" charset="-120"/>
                <a:ea typeface="微軟正黑體" panose="020B0604030504040204" pitchFamily="34" charset="-120"/>
              </a:rPr>
              <a:t>家庭</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lgn="r"/>
            <a:r>
              <a:rPr lang="zh-TW" altLang="en-US" sz="2800" b="1" dirty="0">
                <a:solidFill>
                  <a:schemeClr val="tx1"/>
                </a:solidFill>
                <a:latin typeface="微軟正黑體" panose="020B0604030504040204" pitchFamily="34" charset="-120"/>
                <a:ea typeface="微軟正黑體" panose="020B0604030504040204" pitchFamily="34" charset="-120"/>
              </a:rPr>
              <a:t>問題</a:t>
            </a:r>
          </a:p>
        </p:txBody>
      </p:sp>
      <p:sp>
        <p:nvSpPr>
          <p:cNvPr id="6" name="橢圓 5">
            <a:extLst>
              <a:ext uri="{FF2B5EF4-FFF2-40B4-BE49-F238E27FC236}">
                <a16:creationId xmlns:a16="http://schemas.microsoft.com/office/drawing/2014/main" id="{B181D38A-59F0-4F30-8A1B-2E0BB496388F}"/>
              </a:ext>
            </a:extLst>
          </p:cNvPr>
          <p:cNvSpPr/>
          <p:nvPr/>
        </p:nvSpPr>
        <p:spPr>
          <a:xfrm>
            <a:off x="6052601" y="3431160"/>
            <a:ext cx="1872208"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2800" b="1" dirty="0">
                <a:solidFill>
                  <a:schemeClr val="tx1"/>
                </a:solidFill>
                <a:latin typeface="微軟正黑體" panose="020B0604030504040204" pitchFamily="34" charset="-120"/>
                <a:ea typeface="微軟正黑體" panose="020B0604030504040204" pitchFamily="34" charset="-120"/>
              </a:rPr>
              <a:t>個人</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lgn="r"/>
            <a:r>
              <a:rPr lang="zh-TW" altLang="en-US" sz="2800" b="1" dirty="0">
                <a:solidFill>
                  <a:schemeClr val="tx1"/>
                </a:solidFill>
                <a:latin typeface="微軟正黑體" panose="020B0604030504040204" pitchFamily="34" charset="-120"/>
                <a:ea typeface="微軟正黑體" panose="020B0604030504040204" pitchFamily="34" charset="-120"/>
              </a:rPr>
              <a:t>議題</a:t>
            </a:r>
          </a:p>
        </p:txBody>
      </p:sp>
      <p:sp>
        <p:nvSpPr>
          <p:cNvPr id="7" name="橢圓 6">
            <a:extLst>
              <a:ext uri="{FF2B5EF4-FFF2-40B4-BE49-F238E27FC236}">
                <a16:creationId xmlns:a16="http://schemas.microsoft.com/office/drawing/2014/main" id="{15B8755C-C9A5-4D4F-8CB9-28D420994ADC}"/>
              </a:ext>
            </a:extLst>
          </p:cNvPr>
          <p:cNvSpPr/>
          <p:nvPr/>
        </p:nvSpPr>
        <p:spPr>
          <a:xfrm>
            <a:off x="6083907" y="3789104"/>
            <a:ext cx="796280" cy="796280"/>
          </a:xfrm>
          <a:prstGeom prst="ellipse">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行為</a:t>
            </a:r>
          </a:p>
        </p:txBody>
      </p:sp>
      <p:graphicFrame>
        <p:nvGraphicFramePr>
          <p:cNvPr id="8" name="資料庫圖表 7">
            <a:extLst>
              <a:ext uri="{FF2B5EF4-FFF2-40B4-BE49-F238E27FC236}">
                <a16:creationId xmlns:a16="http://schemas.microsoft.com/office/drawing/2014/main" id="{670C2F95-84DD-4FA0-ABDA-A3E55412CF45}"/>
              </a:ext>
            </a:extLst>
          </p:cNvPr>
          <p:cNvGraphicFramePr/>
          <p:nvPr/>
        </p:nvGraphicFramePr>
        <p:xfrm>
          <a:off x="81280" y="776300"/>
          <a:ext cx="6309360" cy="6025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1">
            <a:extLst>
              <a:ext uri="{FF2B5EF4-FFF2-40B4-BE49-F238E27FC236}">
                <a16:creationId xmlns:a16="http://schemas.microsoft.com/office/drawing/2014/main" id="{DF393668-1B3C-00A6-79A9-74A89FE404DD}"/>
              </a:ext>
            </a:extLst>
          </p:cNvPr>
          <p:cNvSpPr txBox="1">
            <a:spLocks/>
          </p:cNvSpPr>
          <p:nvPr/>
        </p:nvSpPr>
        <p:spPr>
          <a:xfrm>
            <a:off x="838200" y="365125"/>
            <a:ext cx="11188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800" b="1" dirty="0">
                <a:latin typeface="微軟正黑體" panose="020B0604030504040204" pitchFamily="34" charset="-120"/>
                <a:ea typeface="微軟正黑體" panose="020B0604030504040204" pitchFamily="34" charset="-120"/>
              </a:rPr>
              <a:t>目標，決定了處遇介入與服務思維</a:t>
            </a:r>
          </a:p>
        </p:txBody>
      </p:sp>
    </p:spTree>
    <p:extLst>
      <p:ext uri="{BB962C8B-B14F-4D97-AF65-F5344CB8AC3E}">
        <p14:creationId xmlns:p14="http://schemas.microsoft.com/office/powerpoint/2010/main" val="897228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lstStyle/>
          <a:p>
            <a:r>
              <a:rPr lang="zh-TW" altLang="en-US" sz="2400" b="1" dirty="0">
                <a:latin typeface="標楷體" pitchFamily="65" charset="-120"/>
                <a:ea typeface="標楷體" pitchFamily="65" charset="-120"/>
              </a:rPr>
              <a:t>毒品咖啡是時下新興毒品，一包添加搖頭丸的毒品咖啡包進價</a:t>
            </a:r>
            <a:r>
              <a:rPr lang="en-US" altLang="zh-TW" sz="2400" b="1" dirty="0">
                <a:latin typeface="標楷體" pitchFamily="65" charset="-120"/>
                <a:ea typeface="標楷體" pitchFamily="65" charset="-120"/>
              </a:rPr>
              <a:t>250</a:t>
            </a:r>
            <a:r>
              <a:rPr lang="zh-TW" altLang="en-US" sz="2400" b="1" dirty="0">
                <a:latin typeface="標楷體" pitchFamily="65" charset="-120"/>
                <a:ea typeface="標楷體" pitchFamily="65" charset="-120"/>
              </a:rPr>
              <a:t>元，零售價可高達</a:t>
            </a:r>
            <a:r>
              <a:rPr lang="en-US" altLang="zh-TW" sz="2400" b="1" dirty="0">
                <a:latin typeface="標楷體" pitchFamily="65" charset="-120"/>
                <a:ea typeface="標楷體" pitchFamily="65" charset="-120"/>
              </a:rPr>
              <a:t>800</a:t>
            </a:r>
            <a:r>
              <a:rPr lang="zh-TW" altLang="en-US" sz="2400" b="1" dirty="0">
                <a:latin typeface="標楷體" pitchFamily="65" charset="-120"/>
                <a:ea typeface="標楷體" pitchFamily="65" charset="-120"/>
              </a:rPr>
              <a:t>元，</a:t>
            </a:r>
            <a:r>
              <a:rPr lang="zh-TW" altLang="en-US" sz="2400" b="1" dirty="0">
                <a:solidFill>
                  <a:srgbClr val="FF0000"/>
                </a:solidFill>
                <a:latin typeface="標楷體" pitchFamily="65" charset="-120"/>
                <a:ea typeface="標楷體" pitchFamily="65" charset="-120"/>
              </a:rPr>
              <a:t>無色無味</a:t>
            </a:r>
            <a:r>
              <a:rPr lang="zh-TW" altLang="en-US" sz="2400" b="1" dirty="0">
                <a:latin typeface="標楷體" pitchFamily="65" charset="-120"/>
                <a:ea typeface="標楷體" pitchFamily="65" charset="-120"/>
              </a:rPr>
              <a:t>，喝起來就和一般咖啡沒兩樣，內容物混充多種毒品，分為</a:t>
            </a:r>
            <a:r>
              <a:rPr lang="en-US" altLang="zh-TW" sz="2400" b="1" dirty="0">
                <a:latin typeface="標楷體" pitchFamily="65" charset="-120"/>
                <a:ea typeface="標楷體" pitchFamily="65" charset="-120"/>
              </a:rPr>
              <a:t>FM2</a:t>
            </a:r>
            <a:r>
              <a:rPr lang="zh-TW" altLang="en-US" sz="2400" b="1" dirty="0">
                <a:latin typeface="標楷體" pitchFamily="65" charset="-120"/>
                <a:ea typeface="標楷體" pitchFamily="65" charset="-120"/>
              </a:rPr>
              <a:t>成分的「迷姦」系列，或是加了搖頭丸成分的「跑趴」系列，包括</a:t>
            </a:r>
            <a:r>
              <a:rPr lang="zh-TW" altLang="en-US" sz="2400" b="1" dirty="0">
                <a:solidFill>
                  <a:srgbClr val="FF0000"/>
                </a:solidFill>
                <a:latin typeface="標楷體" pitchFamily="65" charset="-120"/>
                <a:ea typeface="標楷體" pitchFamily="65" charset="-120"/>
              </a:rPr>
              <a:t>神仙水的粉末結晶、</a:t>
            </a:r>
            <a:r>
              <a:rPr lang="en-US" altLang="zh-TW" sz="2400" b="1" dirty="0">
                <a:solidFill>
                  <a:srgbClr val="FF0000"/>
                </a:solidFill>
                <a:latin typeface="標楷體" pitchFamily="65" charset="-120"/>
                <a:ea typeface="標楷體" pitchFamily="65" charset="-120"/>
              </a:rPr>
              <a:t>K</a:t>
            </a:r>
            <a:r>
              <a:rPr lang="zh-TW" altLang="en-US" sz="2400" b="1" dirty="0">
                <a:solidFill>
                  <a:srgbClr val="FF0000"/>
                </a:solidFill>
                <a:latin typeface="標楷體" pitchFamily="65" charset="-120"/>
                <a:ea typeface="標楷體" pitchFamily="65" charset="-120"/>
              </a:rPr>
              <a:t>他命、喵喵等</a:t>
            </a:r>
            <a:r>
              <a:rPr lang="zh-TW" altLang="en-US" sz="2400" b="1" dirty="0">
                <a:latin typeface="標楷體" pitchFamily="65" charset="-120"/>
                <a:ea typeface="標楷體" pitchFamily="65" charset="-120"/>
              </a:rPr>
              <a:t>，外表以咖啡包裝假冒，</a:t>
            </a:r>
            <a:r>
              <a:rPr lang="zh-TW" altLang="en-US" sz="2400" b="1" dirty="0">
                <a:solidFill>
                  <a:srgbClr val="FF0000"/>
                </a:solidFill>
                <a:latin typeface="標楷體" pitchFamily="65" charset="-120"/>
                <a:ea typeface="標楷體" pitchFamily="65" charset="-120"/>
              </a:rPr>
              <a:t>使用後會產生飄飄然的感覺</a:t>
            </a:r>
            <a:r>
              <a:rPr lang="zh-TW" altLang="en-US" sz="2400" b="1" dirty="0">
                <a:latin typeface="標楷體" pitchFamily="65" charset="-120"/>
                <a:ea typeface="標楷體" pitchFamily="65" charset="-120"/>
              </a:rPr>
              <a:t>。這些咖啡包製作過程都「</a:t>
            </a:r>
            <a:r>
              <a:rPr lang="zh-TW" altLang="en-US" sz="2400" b="1" dirty="0">
                <a:solidFill>
                  <a:srgbClr val="FF0000"/>
                </a:solidFill>
                <a:latin typeface="標楷體" pitchFamily="65" charset="-120"/>
                <a:ea typeface="標楷體" pitchFamily="65" charset="-120"/>
              </a:rPr>
              <a:t>極度粗糙</a:t>
            </a:r>
            <a:r>
              <a:rPr lang="zh-TW" altLang="en-US" sz="2400" b="1" dirty="0">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不知情的人食用下去，甚至可能會有生命危險</a:t>
            </a:r>
            <a:r>
              <a:rPr lang="zh-TW" altLang="en-US" sz="2400" b="1" dirty="0">
                <a:latin typeface="標楷體" pitchFamily="65" charset="-120"/>
                <a:ea typeface="標楷體" pitchFamily="65" charset="-120"/>
              </a:rPr>
              <a:t>。</a:t>
            </a:r>
          </a:p>
          <a:p>
            <a:endParaRPr lang="zh-TW" altLang="en-US" dirty="0"/>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defRPr/>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a:t>
            </a:r>
            <a:r>
              <a:rPr lang="zh-TW" altLang="en-US" sz="4400" b="1" cap="all" dirty="0">
                <a:latin typeface="標楷體" panose="03000509000000000000" pitchFamily="65" charset="-120"/>
                <a:ea typeface="標楷體" panose="03000509000000000000" pitchFamily="65" charset="-120"/>
                <a:cs typeface="+mj-cs"/>
              </a:rPr>
              <a:t>咖啡包</a:t>
            </a:r>
          </a:p>
        </p:txBody>
      </p:sp>
      <p:pic>
        <p:nvPicPr>
          <p:cNvPr id="9" name="Picture 4" descr="國王奶茶和真鍋咖啡　全是毒品"/>
          <p:cNvPicPr>
            <a:picLocks noChangeAspect="1" noChangeArrowheads="1"/>
          </p:cNvPicPr>
          <p:nvPr/>
        </p:nvPicPr>
        <p:blipFill>
          <a:blip r:embed="rId2"/>
          <a:srcRect/>
          <a:stretch>
            <a:fillRect/>
          </a:stretch>
        </p:blipFill>
        <p:spPr bwMode="auto">
          <a:xfrm>
            <a:off x="810925" y="4421187"/>
            <a:ext cx="5281083" cy="2136775"/>
          </a:xfrm>
          <a:prstGeom prst="rect">
            <a:avLst/>
          </a:prstGeom>
          <a:noFill/>
          <a:ln w="9525">
            <a:noFill/>
            <a:miter lim="800000"/>
            <a:headEnd/>
            <a:tailEnd/>
          </a:ln>
        </p:spPr>
      </p:pic>
      <p:pic>
        <p:nvPicPr>
          <p:cNvPr id="10" name="Picture 5" descr="外包裝貌似國外黃色小鴨的咖啡奶茶隨身包，內裝不明粉末含有安非他命等毒品成份。"/>
          <p:cNvPicPr>
            <a:picLocks noChangeAspect="1" noChangeArrowheads="1"/>
          </p:cNvPicPr>
          <p:nvPr/>
        </p:nvPicPr>
        <p:blipFill>
          <a:blip r:embed="rId3"/>
          <a:srcRect/>
          <a:stretch>
            <a:fillRect/>
          </a:stretch>
        </p:blipFill>
        <p:spPr bwMode="auto">
          <a:xfrm>
            <a:off x="6344411" y="4090899"/>
            <a:ext cx="5376333" cy="244792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資料庫圖表 10"/>
          <p:cNvGraphicFramePr/>
          <p:nvPr/>
        </p:nvGraphicFramePr>
        <p:xfrm>
          <a:off x="527381" y="645224"/>
          <a:ext cx="6720000" cy="48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資料庫圖表 2"/>
          <p:cNvGraphicFramePr/>
          <p:nvPr/>
        </p:nvGraphicFramePr>
        <p:xfrm>
          <a:off x="5993607" y="2816269"/>
          <a:ext cx="5568000" cy="34563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標題 1"/>
          <p:cNvSpPr txBox="1">
            <a:spLocks/>
          </p:cNvSpPr>
          <p:nvPr/>
        </p:nvSpPr>
        <p:spPr>
          <a:xfrm>
            <a:off x="476211" y="285728"/>
            <a:ext cx="10763325" cy="798088"/>
          </a:xfrm>
          <a:prstGeom prst="rect">
            <a:avLst/>
          </a:prstGeom>
        </p:spPr>
        <p:txBody>
          <a:bodyPr vert="horz" lIns="121907" tIns="60953" rIns="121907" bIns="60953" rtlCol="0" anchor="b">
            <a:normAutofit/>
          </a:bodyPr>
          <a:lstStyle/>
          <a:p>
            <a:pPr defTabSz="1219031">
              <a:lnSpc>
                <a:spcPct val="90000"/>
              </a:lnSpc>
              <a:spcBef>
                <a:spcPct val="0"/>
              </a:spcBef>
              <a:defRPr/>
            </a:pP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輔導預防工作核心</a:t>
            </a:r>
          </a:p>
        </p:txBody>
      </p:sp>
      <p:grpSp>
        <p:nvGrpSpPr>
          <p:cNvPr id="2" name="群組 1"/>
          <p:cNvGrpSpPr/>
          <p:nvPr/>
        </p:nvGrpSpPr>
        <p:grpSpPr>
          <a:xfrm>
            <a:off x="527382" y="4323576"/>
            <a:ext cx="4905821" cy="1979557"/>
            <a:chOff x="139947" y="3219822"/>
            <a:chExt cx="3679366" cy="1484668"/>
          </a:xfrm>
        </p:grpSpPr>
        <p:pic>
          <p:nvPicPr>
            <p:cNvPr id="5" name="Picture 2" descr="https://www.lifeskillstraining.com/wp-content/uploads/2018/02/blst-logo-v4.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520" y="3219822"/>
              <a:ext cx="2736304" cy="759325"/>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p:cNvPicPr>
              <a:picLocks noChangeAspect="1"/>
            </p:cNvPicPr>
            <p:nvPr/>
          </p:nvPicPr>
          <p:blipFill>
            <a:blip r:embed="rId14"/>
            <a:stretch>
              <a:fillRect/>
            </a:stretch>
          </p:blipFill>
          <p:spPr>
            <a:xfrm>
              <a:off x="139947" y="3984490"/>
              <a:ext cx="571429" cy="720000"/>
            </a:xfrm>
            <a:prstGeom prst="rect">
              <a:avLst/>
            </a:prstGeom>
          </p:spPr>
        </p:pic>
        <p:pic>
          <p:nvPicPr>
            <p:cNvPr id="7" name="圖片 6"/>
            <p:cNvPicPr>
              <a:picLocks noChangeAspect="1"/>
            </p:cNvPicPr>
            <p:nvPr/>
          </p:nvPicPr>
          <p:blipFill>
            <a:blip r:embed="rId15"/>
            <a:stretch>
              <a:fillRect/>
            </a:stretch>
          </p:blipFill>
          <p:spPr>
            <a:xfrm>
              <a:off x="760211" y="3979147"/>
              <a:ext cx="571429" cy="720000"/>
            </a:xfrm>
            <a:prstGeom prst="rect">
              <a:avLst/>
            </a:prstGeom>
          </p:spPr>
        </p:pic>
        <p:pic>
          <p:nvPicPr>
            <p:cNvPr id="8" name="圖片 7"/>
            <p:cNvPicPr>
              <a:picLocks noChangeAspect="1"/>
            </p:cNvPicPr>
            <p:nvPr/>
          </p:nvPicPr>
          <p:blipFill>
            <a:blip r:embed="rId16"/>
            <a:stretch>
              <a:fillRect/>
            </a:stretch>
          </p:blipFill>
          <p:spPr>
            <a:xfrm>
              <a:off x="1380387" y="3960499"/>
              <a:ext cx="571429" cy="720000"/>
            </a:xfrm>
            <a:prstGeom prst="rect">
              <a:avLst/>
            </a:prstGeom>
          </p:spPr>
        </p:pic>
        <p:pic>
          <p:nvPicPr>
            <p:cNvPr id="9" name="圖片 8"/>
            <p:cNvPicPr>
              <a:picLocks noChangeAspect="1"/>
            </p:cNvPicPr>
            <p:nvPr/>
          </p:nvPicPr>
          <p:blipFill>
            <a:blip r:embed="rId17"/>
            <a:stretch>
              <a:fillRect/>
            </a:stretch>
          </p:blipFill>
          <p:spPr>
            <a:xfrm>
              <a:off x="2005093" y="3960499"/>
              <a:ext cx="571429" cy="720000"/>
            </a:xfrm>
            <a:prstGeom prst="rect">
              <a:avLst/>
            </a:prstGeom>
          </p:spPr>
        </p:pic>
        <p:pic>
          <p:nvPicPr>
            <p:cNvPr id="10" name="圖片 9"/>
            <p:cNvPicPr>
              <a:picLocks noChangeAspect="1"/>
            </p:cNvPicPr>
            <p:nvPr/>
          </p:nvPicPr>
          <p:blipFill>
            <a:blip r:embed="rId18"/>
            <a:stretch>
              <a:fillRect/>
            </a:stretch>
          </p:blipFill>
          <p:spPr>
            <a:xfrm>
              <a:off x="2627708" y="3960499"/>
              <a:ext cx="571429" cy="720000"/>
            </a:xfrm>
            <a:prstGeom prst="rect">
              <a:avLst/>
            </a:prstGeom>
          </p:spPr>
        </p:pic>
        <p:pic>
          <p:nvPicPr>
            <p:cNvPr id="12" name="圖片 11"/>
            <p:cNvPicPr>
              <a:picLocks noChangeAspect="1"/>
            </p:cNvPicPr>
            <p:nvPr/>
          </p:nvPicPr>
          <p:blipFill>
            <a:blip r:embed="rId19"/>
            <a:stretch>
              <a:fillRect/>
            </a:stretch>
          </p:blipFill>
          <p:spPr>
            <a:xfrm>
              <a:off x="3247884" y="3957232"/>
              <a:ext cx="571429" cy="720000"/>
            </a:xfrm>
            <a:prstGeom prst="rect">
              <a:avLst/>
            </a:prstGeom>
          </p:spPr>
        </p:pic>
      </p:grpSp>
      <p:pic>
        <p:nvPicPr>
          <p:cNvPr id="1026" name="Picture 2" descr="ãsocial bond theory Hirschiãçåçæå°çµæ"/>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8863" y="275696"/>
            <a:ext cx="4403107" cy="3305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0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
          <p:cNvSpPr txBox="1">
            <a:spLocks/>
          </p:cNvSpPr>
          <p:nvPr/>
        </p:nvSpPr>
        <p:spPr>
          <a:xfrm>
            <a:off x="476211" y="285728"/>
            <a:ext cx="9961680" cy="798088"/>
          </a:xfrm>
          <a:prstGeom prst="rect">
            <a:avLst/>
          </a:prstGeom>
        </p:spPr>
        <p:txBody>
          <a:bodyPr vert="horz" lIns="121907" tIns="60953" rIns="121907" bIns="60953" rtlCol="0" anchor="b">
            <a:normAutofit/>
          </a:bodyPr>
          <a:lstStyle/>
          <a:p>
            <a:pPr defTabSz="1219031">
              <a:lnSpc>
                <a:spcPct val="90000"/>
              </a:lnSpc>
              <a:spcBef>
                <a:spcPct val="0"/>
              </a:spcBef>
              <a:defRPr/>
            </a:pP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民間與公部門結合</a:t>
            </a:r>
          </a:p>
        </p:txBody>
      </p:sp>
      <p:sp>
        <p:nvSpPr>
          <p:cNvPr id="9" name="標題 1"/>
          <p:cNvSpPr>
            <a:spLocks noGrp="1"/>
          </p:cNvSpPr>
          <p:nvPr>
            <p:ph type="title"/>
          </p:nvPr>
        </p:nvSpPr>
        <p:spPr>
          <a:xfrm>
            <a:off x="666712" y="1809740"/>
            <a:ext cx="4191029" cy="698771"/>
          </a:xfrm>
        </p:spPr>
        <p:txBody>
          <a:bodyPr>
            <a:normAutofit/>
          </a:bodyPr>
          <a:lstStyle/>
          <a:p>
            <a:pPr algn="l"/>
            <a:r>
              <a:rPr lang="en-US" altLang="zh-TW" sz="3733"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pple Chancery" pitchFamily="66" charset="0"/>
                <a:ea typeface="標楷體" pitchFamily="65" charset="-120"/>
                <a:cs typeface="Times New Roman" pitchFamily="18" charset="0"/>
              </a:rPr>
              <a:t>WHO </a:t>
            </a:r>
            <a:r>
              <a:rPr lang="zh-TW" altLang="en-US" sz="3733"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標楷體" panose="03000509000000000000" pitchFamily="65" charset="-120"/>
                <a:ea typeface="標楷體" panose="03000509000000000000" pitchFamily="65" charset="-120"/>
              </a:rPr>
              <a:t>渥太華憲章</a:t>
            </a:r>
          </a:p>
        </p:txBody>
      </p:sp>
      <p:pic>
        <p:nvPicPr>
          <p:cNvPr id="10" name="圖片 9"/>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4496" y="666731"/>
            <a:ext cx="6259920" cy="5472000"/>
          </a:xfrm>
          <a:prstGeom prst="rect">
            <a:avLst/>
          </a:prstGeom>
          <a:noFill/>
        </p:spPr>
      </p:pic>
      <p:sp>
        <p:nvSpPr>
          <p:cNvPr id="11" name="矩形 10"/>
          <p:cNvSpPr/>
          <p:nvPr/>
        </p:nvSpPr>
        <p:spPr>
          <a:xfrm>
            <a:off x="6381755" y="6091634"/>
            <a:ext cx="5617415" cy="748795"/>
          </a:xfrm>
          <a:prstGeom prst="rect">
            <a:avLst/>
          </a:prstGeom>
        </p:spPr>
        <p:txBody>
          <a:bodyPr wrap="square" lIns="91440" tIns="45720" rIns="91440" bIns="45720">
            <a:spAutoFit/>
          </a:bodyPr>
          <a:lstStyle/>
          <a:p>
            <a:pPr defTabSz="1219031"/>
            <a:r>
              <a:rPr lang="en-US" altLang="zh-TW" sz="2133" dirty="0">
                <a:solidFill>
                  <a:prstClr val="black"/>
                </a:solidFill>
                <a:latin typeface="Calibri"/>
                <a:ea typeface="新細明體" panose="02020500000000000000" pitchFamily="18" charset="-120"/>
              </a:rPr>
              <a:t>1st Global Conference on Health Promotion , </a:t>
            </a:r>
          </a:p>
          <a:p>
            <a:pPr defTabSz="1219031"/>
            <a:r>
              <a:rPr lang="en-US" altLang="zh-TW" sz="2133" dirty="0">
                <a:solidFill>
                  <a:prstClr val="black"/>
                </a:solidFill>
                <a:latin typeface="Calibri"/>
                <a:ea typeface="新細明體" panose="02020500000000000000" pitchFamily="18" charset="-120"/>
              </a:rPr>
              <a:t>The Ottawa Charter for Health Promotion, 1986</a:t>
            </a:r>
            <a:endParaRPr lang="zh-TW" altLang="en-US" sz="2133" dirty="0">
              <a:solidFill>
                <a:prstClr val="black"/>
              </a:solidFill>
              <a:latin typeface="Calibri"/>
              <a:ea typeface="新細明體" panose="02020500000000000000" pitchFamily="18" charset="-120"/>
            </a:endParaRPr>
          </a:p>
        </p:txBody>
      </p:sp>
      <p:sp>
        <p:nvSpPr>
          <p:cNvPr id="12" name="矩形 11"/>
          <p:cNvSpPr/>
          <p:nvPr/>
        </p:nvSpPr>
        <p:spPr>
          <a:xfrm>
            <a:off x="666715" y="2571746"/>
            <a:ext cx="6431903" cy="2718949"/>
          </a:xfrm>
          <a:prstGeom prst="rect">
            <a:avLst/>
          </a:prstGeom>
        </p:spPr>
        <p:txBody>
          <a:bodyPr wrap="square" lIns="91440" tIns="45720" rIns="91440" bIns="45720">
            <a:spAutoFit/>
          </a:bodyPr>
          <a:lstStyle/>
          <a:p>
            <a:pPr defTabSz="1219031"/>
            <a:r>
              <a:rPr lang="zh-TW" altLang="zh-TW" sz="3200" b="1" dirty="0">
                <a:solidFill>
                  <a:prstClr val="black"/>
                </a:solidFill>
                <a:latin typeface="標楷體" pitchFamily="65" charset="-120"/>
                <a:ea typeface="標楷體" pitchFamily="65" charset="-120"/>
              </a:rPr>
              <a:t>健康促進的策略核心</a:t>
            </a:r>
            <a:endParaRPr lang="en-US" altLang="zh-TW" sz="3200" b="1" dirty="0">
              <a:solidFill>
                <a:prstClr val="black"/>
              </a:solidFill>
              <a:latin typeface="標楷體" pitchFamily="65" charset="-120"/>
              <a:ea typeface="標楷體" pitchFamily="65" charset="-120"/>
            </a:endParaRPr>
          </a:p>
          <a:p>
            <a:pPr marL="609515" lvl="1" defTabSz="1219031"/>
            <a:r>
              <a:rPr lang="zh-TW" altLang="zh-TW" sz="2667" b="1" dirty="0">
                <a:solidFill>
                  <a:prstClr val="black"/>
                </a:solidFill>
                <a:latin typeface="標楷體" pitchFamily="65" charset="-120"/>
                <a:ea typeface="標楷體" pitchFamily="65" charset="-120"/>
              </a:rPr>
              <a:t>倡議</a:t>
            </a:r>
            <a:r>
              <a:rPr lang="zh-TW" altLang="en-US" sz="2667" b="1" dirty="0">
                <a:solidFill>
                  <a:prstClr val="black"/>
                </a:solidFill>
                <a:latin typeface="標楷體" pitchFamily="65" charset="-120"/>
                <a:ea typeface="標楷體" pitchFamily="65" charset="-120"/>
              </a:rPr>
              <a:t>：</a:t>
            </a:r>
            <a:r>
              <a:rPr lang="zh-TW" altLang="zh-TW" sz="2667" b="1" dirty="0">
                <a:solidFill>
                  <a:prstClr val="black"/>
                </a:solidFill>
                <a:latin typeface="標楷體" pitchFamily="65" charset="-120"/>
                <a:ea typeface="標楷體" pitchFamily="65" charset="-120"/>
              </a:rPr>
              <a:t>健康的重要性與價值</a:t>
            </a:r>
            <a:endParaRPr lang="en-US" altLang="zh-TW" sz="2667" b="1" dirty="0">
              <a:solidFill>
                <a:prstClr val="black"/>
              </a:solidFill>
              <a:latin typeface="標楷體" pitchFamily="65" charset="-120"/>
              <a:ea typeface="標楷體" pitchFamily="65" charset="-120"/>
            </a:endParaRPr>
          </a:p>
          <a:p>
            <a:pPr marL="609515" lvl="1" defTabSz="1219031"/>
            <a:r>
              <a:rPr lang="zh-TW" altLang="zh-TW" sz="2667" b="1" dirty="0">
                <a:solidFill>
                  <a:prstClr val="black"/>
                </a:solidFill>
                <a:latin typeface="標楷體" pitchFamily="65" charset="-120"/>
                <a:ea typeface="標楷體" pitchFamily="65" charset="-120"/>
              </a:rPr>
              <a:t>促進</a:t>
            </a:r>
            <a:r>
              <a:rPr lang="zh-TW" altLang="en-US" sz="2667" b="1" dirty="0">
                <a:solidFill>
                  <a:prstClr val="black"/>
                </a:solidFill>
                <a:latin typeface="標楷體" pitchFamily="65" charset="-120"/>
                <a:ea typeface="標楷體" pitchFamily="65" charset="-120"/>
              </a:rPr>
              <a:t>：</a:t>
            </a:r>
            <a:r>
              <a:rPr lang="zh-TW" altLang="zh-TW" sz="2667" b="1" dirty="0">
                <a:solidFill>
                  <a:prstClr val="black"/>
                </a:solidFill>
                <a:latin typeface="標楷體" pitchFamily="65" charset="-120"/>
                <a:ea typeface="標楷體" pitchFamily="65" charset="-120"/>
              </a:rPr>
              <a:t>平等的機會與資源</a:t>
            </a:r>
            <a:endParaRPr lang="en-US" altLang="zh-TW" sz="2667" b="1" dirty="0">
              <a:solidFill>
                <a:prstClr val="black"/>
              </a:solidFill>
              <a:latin typeface="標楷體" pitchFamily="65" charset="-120"/>
              <a:ea typeface="標楷體" pitchFamily="65" charset="-120"/>
            </a:endParaRPr>
          </a:p>
          <a:p>
            <a:pPr marL="609515" lvl="1" defTabSz="1219031"/>
            <a:r>
              <a:rPr lang="zh-TW" altLang="zh-TW" sz="2667" b="1" dirty="0">
                <a:solidFill>
                  <a:prstClr val="black"/>
                </a:solidFill>
                <a:latin typeface="標楷體" pitchFamily="65" charset="-120"/>
                <a:ea typeface="標楷體" pitchFamily="65" charset="-120"/>
              </a:rPr>
              <a:t>調和</a:t>
            </a:r>
            <a:r>
              <a:rPr lang="zh-TW" altLang="en-US" sz="2667" b="1" dirty="0">
                <a:solidFill>
                  <a:prstClr val="black"/>
                </a:solidFill>
                <a:latin typeface="標楷體" pitchFamily="65" charset="-120"/>
                <a:ea typeface="標楷體" pitchFamily="65" charset="-120"/>
              </a:rPr>
              <a:t>：</a:t>
            </a:r>
            <a:r>
              <a:rPr lang="zh-TW" altLang="zh-TW" sz="2667" b="1" dirty="0">
                <a:solidFill>
                  <a:prstClr val="black"/>
                </a:solidFill>
                <a:latin typeface="標楷體" pitchFamily="65" charset="-120"/>
                <a:ea typeface="標楷體" pitchFamily="65" charset="-120"/>
              </a:rPr>
              <a:t>各公私部門的一致行動</a:t>
            </a:r>
            <a:endParaRPr lang="en-US" altLang="zh-TW" sz="2667" b="1" dirty="0">
              <a:solidFill>
                <a:prstClr val="black"/>
              </a:solidFill>
              <a:latin typeface="標楷體" pitchFamily="65" charset="-120"/>
              <a:ea typeface="標楷體" pitchFamily="65" charset="-120"/>
            </a:endParaRPr>
          </a:p>
          <a:p>
            <a:pPr marL="609515" lvl="1" defTabSz="1219031"/>
            <a:endParaRPr lang="en-US" altLang="zh-TW" sz="2667" b="1" dirty="0">
              <a:solidFill>
                <a:prstClr val="black"/>
              </a:solidFill>
              <a:latin typeface="標楷體" pitchFamily="65" charset="-120"/>
              <a:ea typeface="標楷體" pitchFamily="65" charset="-120"/>
            </a:endParaRPr>
          </a:p>
          <a:p>
            <a:pPr defTabSz="1219031"/>
            <a:r>
              <a:rPr lang="zh-TW" altLang="en-US" sz="3200" b="1" dirty="0">
                <a:solidFill>
                  <a:prstClr val="black"/>
                </a:solidFill>
                <a:latin typeface="標楷體" pitchFamily="65" charset="-120"/>
                <a:ea typeface="標楷體" pitchFamily="65" charset="-120"/>
              </a:rPr>
              <a:t>五大行動綱領</a:t>
            </a:r>
          </a:p>
        </p:txBody>
      </p:sp>
      <p:pic>
        <p:nvPicPr>
          <p:cNvPr id="40962" name="Picture 2" descr="ãWHOãçåçæå°çµæ"/>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190462" y="5524515"/>
            <a:ext cx="3687196" cy="1154556"/>
          </a:xfrm>
          <a:prstGeom prst="rect">
            <a:avLst/>
          </a:prstGeom>
          <a:noFill/>
        </p:spPr>
      </p:pic>
    </p:spTree>
    <p:extLst>
      <p:ext uri="{BB962C8B-B14F-4D97-AF65-F5344CB8AC3E}">
        <p14:creationId xmlns:p14="http://schemas.microsoft.com/office/powerpoint/2010/main" val="7810053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庫圖表 8"/>
          <p:cNvGraphicFramePr/>
          <p:nvPr/>
        </p:nvGraphicFramePr>
        <p:xfrm>
          <a:off x="143338" y="260648"/>
          <a:ext cx="3387543" cy="230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圖片 6"/>
          <p:cNvPicPr>
            <a:picLocks noChangeAspect="1"/>
          </p:cNvPicPr>
          <p:nvPr/>
        </p:nvPicPr>
        <p:blipFill>
          <a:blip r:embed="rId8"/>
          <a:stretch>
            <a:fillRect/>
          </a:stretch>
        </p:blipFill>
        <p:spPr>
          <a:xfrm>
            <a:off x="6573887" y="3683617"/>
            <a:ext cx="4800000" cy="271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圖片 10" descr="ååè£¡å¯è½æ4 åäººãå¾®ç¬çäººãå¤§å®¶åèåå°å­©"/>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bwMode="auto">
          <a:xfrm>
            <a:off x="882837" y="3659571"/>
            <a:ext cx="4800000" cy="2701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3" name="文字方塊 12"/>
          <p:cNvSpPr txBox="1"/>
          <p:nvPr/>
        </p:nvSpPr>
        <p:spPr>
          <a:xfrm>
            <a:off x="3119669" y="238921"/>
            <a:ext cx="8736971" cy="1692964"/>
          </a:xfrm>
          <a:prstGeom prst="rect">
            <a:avLst/>
          </a:prstGeom>
          <a:noFill/>
        </p:spPr>
        <p:txBody>
          <a:bodyPr wrap="square" rtlCol="0">
            <a:spAutoFit/>
          </a:bodyPr>
          <a:lstStyle/>
          <a:p>
            <a:pPr marL="609585" indent="-609585" algn="just" defTabSz="1219031">
              <a:buClr>
                <a:srgbClr val="C00000"/>
              </a:buClr>
              <a:buFont typeface="標楷體" panose="03000509000000000000" pitchFamily="65" charset="-120"/>
              <a:buChar char="◎"/>
            </a:pPr>
            <a:r>
              <a:rPr lang="zh-TW" altLang="en-US" sz="3467" dirty="0">
                <a:solidFill>
                  <a:prstClr val="black"/>
                </a:solidFill>
                <a:latin typeface="標楷體" pitchFamily="65" charset="-120"/>
                <a:ea typeface="標楷體" pitchFamily="65" charset="-120"/>
              </a:rPr>
              <a:t>社區宣導：導入行動劇、故事繪本等方式，結合社區團體深入全市</a:t>
            </a:r>
            <a:r>
              <a:rPr lang="en-US" altLang="zh-TW" sz="3467" dirty="0">
                <a:solidFill>
                  <a:prstClr val="black"/>
                </a:solidFill>
                <a:latin typeface="標楷體" pitchFamily="65" charset="-120"/>
                <a:ea typeface="標楷體" pitchFamily="65" charset="-120"/>
              </a:rPr>
              <a:t>38</a:t>
            </a:r>
            <a:r>
              <a:rPr lang="zh-TW" altLang="en-US" sz="3467" dirty="0">
                <a:solidFill>
                  <a:prstClr val="black"/>
                </a:solidFill>
                <a:latin typeface="標楷體" pitchFamily="65" charset="-120"/>
                <a:ea typeface="標楷體" pitchFamily="65" charset="-120"/>
              </a:rPr>
              <a:t>區，進行多元互動式宣導與預防工作。</a:t>
            </a:r>
          </a:p>
        </p:txBody>
      </p:sp>
    </p:spTree>
    <p:extLst>
      <p:ext uri="{BB962C8B-B14F-4D97-AF65-F5344CB8AC3E}">
        <p14:creationId xmlns:p14="http://schemas.microsoft.com/office/powerpoint/2010/main" val="19724789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庫圖表 8"/>
          <p:cNvGraphicFramePr/>
          <p:nvPr/>
        </p:nvGraphicFramePr>
        <p:xfrm>
          <a:off x="143338" y="260648"/>
          <a:ext cx="3387543" cy="230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文字方塊 12"/>
          <p:cNvSpPr txBox="1"/>
          <p:nvPr/>
        </p:nvSpPr>
        <p:spPr>
          <a:xfrm>
            <a:off x="3119669" y="238922"/>
            <a:ext cx="8736971" cy="2226507"/>
          </a:xfrm>
          <a:prstGeom prst="rect">
            <a:avLst/>
          </a:prstGeom>
          <a:noFill/>
        </p:spPr>
        <p:txBody>
          <a:bodyPr wrap="square" rtlCol="0">
            <a:spAutoFit/>
          </a:bodyPr>
          <a:lstStyle/>
          <a:p>
            <a:pPr marL="609585" indent="-609585" algn="just" defTabSz="1219031">
              <a:buClr>
                <a:srgbClr val="C00000"/>
              </a:buClr>
              <a:buFont typeface="標楷體" panose="03000509000000000000" pitchFamily="65" charset="-120"/>
              <a:buChar char="◎"/>
            </a:pPr>
            <a:r>
              <a:rPr lang="zh-TW" altLang="en-US" sz="3467" dirty="0">
                <a:solidFill>
                  <a:prstClr val="black"/>
                </a:solidFill>
                <a:latin typeface="標楷體" pitchFamily="65" charset="-120"/>
                <a:ea typeface="標楷體" pitchFamily="65" charset="-120"/>
              </a:rPr>
              <a:t>社區預防據點：對較具風險的兒少</a:t>
            </a:r>
            <a:r>
              <a:rPr lang="en-US" altLang="zh-TW" sz="3467" dirty="0">
                <a:solidFill>
                  <a:prstClr val="black"/>
                </a:solidFill>
                <a:latin typeface="標楷體" pitchFamily="65" charset="-120"/>
                <a:ea typeface="標楷體" pitchFamily="65" charset="-120"/>
              </a:rPr>
              <a:t>/</a:t>
            </a:r>
            <a:r>
              <a:rPr lang="zh-TW" altLang="en-US" sz="3467" dirty="0">
                <a:solidFill>
                  <a:prstClr val="black"/>
                </a:solidFill>
                <a:latin typeface="標楷體" pitchFamily="65" charset="-120"/>
                <a:ea typeface="標楷體" pitchFamily="65" charset="-120"/>
              </a:rPr>
              <a:t>青少年族群，提供以「生活技能訓練」為核心的各式團體輔導活動，促進其身心健全發展與社會適應，強化選擇性預防工作。</a:t>
            </a:r>
          </a:p>
        </p:txBody>
      </p:sp>
      <p:pic>
        <p:nvPicPr>
          <p:cNvPr id="2" name="圖片 1"/>
          <p:cNvPicPr>
            <a:picLocks noChangeAspect="1"/>
          </p:cNvPicPr>
          <p:nvPr/>
        </p:nvPicPr>
        <p:blipFill>
          <a:blip r:embed="rId8"/>
          <a:stretch>
            <a:fillRect/>
          </a:stretch>
        </p:blipFill>
        <p:spPr>
          <a:xfrm>
            <a:off x="882837" y="3683616"/>
            <a:ext cx="4800000" cy="2692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圖片 5"/>
          <p:cNvPicPr>
            <a:picLocks noChangeAspect="1"/>
          </p:cNvPicPr>
          <p:nvPr/>
        </p:nvPicPr>
        <p:blipFill rotWithShape="1">
          <a:blip r:embed="rId9" cstate="print">
            <a:extLst>
              <a:ext uri="{28A0092B-C50C-407E-A947-70E740481C1C}">
                <a14:useLocalDpi xmlns:a14="http://schemas.microsoft.com/office/drawing/2010/main" val="0"/>
              </a:ext>
            </a:extLst>
          </a:blip>
          <a:srcRect t="5546" b="6185"/>
          <a:stretch/>
        </p:blipFill>
        <p:spPr>
          <a:xfrm>
            <a:off x="6573887" y="3683617"/>
            <a:ext cx="4800000" cy="2688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25869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庫圖表 8"/>
          <p:cNvGraphicFramePr/>
          <p:nvPr/>
        </p:nvGraphicFramePr>
        <p:xfrm>
          <a:off x="143338" y="260648"/>
          <a:ext cx="3387543" cy="230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文字方塊 12"/>
          <p:cNvSpPr txBox="1"/>
          <p:nvPr/>
        </p:nvSpPr>
        <p:spPr>
          <a:xfrm>
            <a:off x="3119669" y="238922"/>
            <a:ext cx="8736971" cy="2226507"/>
          </a:xfrm>
          <a:prstGeom prst="rect">
            <a:avLst/>
          </a:prstGeom>
          <a:noFill/>
        </p:spPr>
        <p:txBody>
          <a:bodyPr wrap="square" rtlCol="0">
            <a:spAutoFit/>
          </a:bodyPr>
          <a:lstStyle/>
          <a:p>
            <a:pPr marL="609585" indent="-609585" algn="just" defTabSz="1219031">
              <a:buClr>
                <a:srgbClr val="C00000"/>
              </a:buClr>
              <a:buFont typeface="標楷體" panose="03000509000000000000" pitchFamily="65" charset="-120"/>
              <a:buChar char="◎"/>
            </a:pPr>
            <a:r>
              <a:rPr lang="zh-TW" altLang="en-US" sz="3467" dirty="0">
                <a:solidFill>
                  <a:prstClr val="black"/>
                </a:solidFill>
                <a:latin typeface="標楷體" pitchFamily="65" charset="-120"/>
                <a:ea typeface="標楷體" pitchFamily="65" charset="-120"/>
              </a:rPr>
              <a:t>暑期成長體驗營：以營隊活動帶入「生活技能訓練」核心課程，培養學員溝通、自主、尊重與合作等技能，推展一般性預防與選擇性預防工作。</a:t>
            </a:r>
          </a:p>
        </p:txBody>
      </p:sp>
      <p:pic>
        <p:nvPicPr>
          <p:cNvPr id="7" name="圖片 6" descr="ååè£¡å¯è½æ1 äººãåä¸åç"/>
          <p:cNvPicPr>
            <a:picLocks noChangeAspect="1"/>
          </p:cNvPicPr>
          <p:nvPr/>
        </p:nvPicPr>
        <p:blipFill rotWithShape="1">
          <a:blip r:embed="rId8" cstate="print">
            <a:extLst>
              <a:ext uri="{28A0092B-C50C-407E-A947-70E740481C1C}">
                <a14:useLocalDpi xmlns:a14="http://schemas.microsoft.com/office/drawing/2010/main" val="0"/>
              </a:ext>
            </a:extLst>
          </a:blip>
          <a:srcRect t="5781" b="6060"/>
          <a:stretch/>
        </p:blipFill>
        <p:spPr bwMode="auto">
          <a:xfrm>
            <a:off x="882837" y="3683617"/>
            <a:ext cx="4800000" cy="2688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8" name="圖片 7" descr="ååè£¡å¯è½æ1 äººãç«ç«åæ¶å¤"/>
          <p:cNvPicPr>
            <a:picLocks noChangeAspect="1"/>
          </p:cNvPicPr>
          <p:nvPr/>
        </p:nvPicPr>
        <p:blipFill rotWithShape="1">
          <a:blip r:embed="rId9" cstate="print">
            <a:extLst>
              <a:ext uri="{28A0092B-C50C-407E-A947-70E740481C1C}">
                <a14:useLocalDpi xmlns:a14="http://schemas.microsoft.com/office/drawing/2010/main" val="0"/>
              </a:ext>
            </a:extLst>
          </a:blip>
          <a:srcRect t="8954" b="2657"/>
          <a:stretch/>
        </p:blipFill>
        <p:spPr bwMode="auto">
          <a:xfrm>
            <a:off x="6573887" y="3658128"/>
            <a:ext cx="4800000" cy="2688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5115857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庫圖表 8"/>
          <p:cNvGraphicFramePr/>
          <p:nvPr/>
        </p:nvGraphicFramePr>
        <p:xfrm>
          <a:off x="143338" y="260648"/>
          <a:ext cx="3387543" cy="230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文字方塊 12"/>
          <p:cNvSpPr txBox="1"/>
          <p:nvPr/>
        </p:nvSpPr>
        <p:spPr>
          <a:xfrm>
            <a:off x="3119669" y="238921"/>
            <a:ext cx="8736971" cy="2226507"/>
          </a:xfrm>
          <a:prstGeom prst="rect">
            <a:avLst/>
          </a:prstGeom>
          <a:noFill/>
        </p:spPr>
        <p:txBody>
          <a:bodyPr wrap="square" rtlCol="0">
            <a:spAutoFit/>
          </a:bodyPr>
          <a:lstStyle/>
          <a:p>
            <a:pPr marL="609585" indent="-609585" algn="just" defTabSz="1219031">
              <a:buClr>
                <a:srgbClr val="C00000"/>
              </a:buClr>
              <a:buFont typeface="標楷體" panose="03000509000000000000" pitchFamily="65" charset="-120"/>
              <a:buChar char="◎"/>
            </a:pPr>
            <a:r>
              <a:rPr lang="zh-TW" altLang="en-US" sz="3467" dirty="0">
                <a:solidFill>
                  <a:prstClr val="black"/>
                </a:solidFill>
                <a:latin typeface="標楷體" pitchFamily="65" charset="-120"/>
                <a:ea typeface="標楷體" pitchFamily="65" charset="-120"/>
              </a:rPr>
              <a:t>青年輔導志工：拓展青年服務學習、社會參與的多元面向發展，以及在社區中輔導</a:t>
            </a:r>
            <a:r>
              <a:rPr lang="en-US" altLang="zh-TW" sz="3467" dirty="0">
                <a:solidFill>
                  <a:prstClr val="black"/>
                </a:solidFill>
                <a:latin typeface="標楷體" pitchFamily="65" charset="-120"/>
                <a:ea typeface="標楷體" pitchFamily="65" charset="-120"/>
              </a:rPr>
              <a:t>/</a:t>
            </a:r>
            <a:r>
              <a:rPr lang="zh-TW" altLang="en-US" sz="3467" dirty="0">
                <a:solidFill>
                  <a:prstClr val="black"/>
                </a:solidFill>
                <a:latin typeface="標楷體" pitchFamily="65" charset="-120"/>
                <a:ea typeface="標楷體" pitchFamily="65" charset="-120"/>
              </a:rPr>
              <a:t>陪伴青少年身心成長與社會發展，形成社區替代性支持系統。</a:t>
            </a:r>
          </a:p>
        </p:txBody>
      </p:sp>
      <p:pic>
        <p:nvPicPr>
          <p:cNvPr id="6" name="圖片 5"/>
          <p:cNvPicPr/>
          <p:nvPr/>
        </p:nvPicPr>
        <p:blipFill rotWithShape="1">
          <a:blip r:embed="rId8" cstate="print">
            <a:extLst>
              <a:ext uri="{28A0092B-C50C-407E-A947-70E740481C1C}">
                <a14:useLocalDpi xmlns:a14="http://schemas.microsoft.com/office/drawing/2010/main" val="0"/>
              </a:ext>
            </a:extLst>
          </a:blip>
          <a:srcRect/>
          <a:stretch/>
        </p:blipFill>
        <p:spPr bwMode="auto">
          <a:xfrm>
            <a:off x="882837" y="3650671"/>
            <a:ext cx="4800000" cy="26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0" name="圖片 9"/>
          <p:cNvPicPr>
            <a:picLocks noChangeAspect="1"/>
          </p:cNvPicPr>
          <p:nvPr/>
        </p:nvPicPr>
        <p:blipFill rotWithShape="1">
          <a:blip r:embed="rId9" cstate="print">
            <a:extLst>
              <a:ext uri="{28A0092B-C50C-407E-A947-70E740481C1C}">
                <a14:useLocalDpi xmlns:a14="http://schemas.microsoft.com/office/drawing/2010/main" val="0"/>
              </a:ext>
            </a:extLst>
          </a:blip>
          <a:srcRect r="-170"/>
          <a:stretch/>
        </p:blipFill>
        <p:spPr>
          <a:xfrm>
            <a:off x="6574699" y="3618956"/>
            <a:ext cx="4800000" cy="2719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0719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庫圖表 8"/>
          <p:cNvGraphicFramePr/>
          <p:nvPr/>
        </p:nvGraphicFramePr>
        <p:xfrm>
          <a:off x="143338" y="260648"/>
          <a:ext cx="3387543" cy="230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文字方塊 12"/>
          <p:cNvSpPr txBox="1"/>
          <p:nvPr/>
        </p:nvSpPr>
        <p:spPr>
          <a:xfrm>
            <a:off x="3119669" y="238922"/>
            <a:ext cx="8736971" cy="2760051"/>
          </a:xfrm>
          <a:prstGeom prst="rect">
            <a:avLst/>
          </a:prstGeom>
          <a:noFill/>
        </p:spPr>
        <p:txBody>
          <a:bodyPr wrap="square" rtlCol="0">
            <a:spAutoFit/>
          </a:bodyPr>
          <a:lstStyle/>
          <a:p>
            <a:pPr marL="609585" indent="-609585" algn="just" defTabSz="1219031">
              <a:buClr>
                <a:srgbClr val="C00000"/>
              </a:buClr>
              <a:buFont typeface="標楷體" panose="03000509000000000000" pitchFamily="65" charset="-120"/>
              <a:buChar char="◎"/>
            </a:pPr>
            <a:r>
              <a:rPr lang="zh-TW" altLang="en-US" sz="3467" dirty="0">
                <a:solidFill>
                  <a:prstClr val="black"/>
                </a:solidFill>
                <a:latin typeface="標楷體" pitchFamily="65" charset="-120"/>
                <a:ea typeface="標楷體" pitchFamily="65" charset="-120"/>
              </a:rPr>
              <a:t>兒童劇團：整合家長團體共同參與，理解物質濫用問題與扶植兒少身心健全成長的理念，以劇團的孩子劇團的家長一起來照顧的態度，共同協助校園與社區的預防工作。</a:t>
            </a:r>
          </a:p>
        </p:txBody>
      </p:sp>
      <p:pic>
        <p:nvPicPr>
          <p:cNvPr id="3" name="圖片 2"/>
          <p:cNvPicPr>
            <a:picLocks noChangeAspect="1"/>
          </p:cNvPicPr>
          <p:nvPr/>
        </p:nvPicPr>
        <p:blipFill>
          <a:blip r:embed="rId8"/>
          <a:stretch>
            <a:fillRect/>
          </a:stretch>
        </p:blipFill>
        <p:spPr>
          <a:xfrm>
            <a:off x="908179" y="3626469"/>
            <a:ext cx="4800000" cy="271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圖片 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662869" y="3650672"/>
            <a:ext cx="4800000" cy="2688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2713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庫圖表 8"/>
          <p:cNvGraphicFramePr/>
          <p:nvPr/>
        </p:nvGraphicFramePr>
        <p:xfrm>
          <a:off x="143338" y="260648"/>
          <a:ext cx="3387543" cy="230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文字方塊 12"/>
          <p:cNvSpPr txBox="1"/>
          <p:nvPr/>
        </p:nvSpPr>
        <p:spPr>
          <a:xfrm>
            <a:off x="3119669" y="238922"/>
            <a:ext cx="8736971" cy="2226507"/>
          </a:xfrm>
          <a:prstGeom prst="rect">
            <a:avLst/>
          </a:prstGeom>
          <a:noFill/>
        </p:spPr>
        <p:txBody>
          <a:bodyPr wrap="square" rtlCol="0">
            <a:spAutoFit/>
          </a:bodyPr>
          <a:lstStyle/>
          <a:p>
            <a:pPr marL="609585" indent="-609585" algn="just" defTabSz="1219031">
              <a:buClr>
                <a:srgbClr val="C00000"/>
              </a:buClr>
              <a:buFont typeface="標楷體" panose="03000509000000000000" pitchFamily="65" charset="-120"/>
              <a:buChar char="◎"/>
            </a:pPr>
            <a:r>
              <a:rPr lang="en-US" altLang="zh-TW" sz="3467" dirty="0">
                <a:solidFill>
                  <a:prstClr val="black"/>
                </a:solidFill>
                <a:latin typeface="Apple Chancery" panose="03020702040506060504" pitchFamily="66" charset="0"/>
                <a:ea typeface="標楷體" pitchFamily="65" charset="-120"/>
              </a:rPr>
              <a:t>SMASHED</a:t>
            </a:r>
            <a:r>
              <a:rPr lang="zh-TW" altLang="en-US" sz="3467" dirty="0">
                <a:solidFill>
                  <a:prstClr val="black"/>
                </a:solidFill>
                <a:latin typeface="標楷體" pitchFamily="65" charset="-120"/>
                <a:ea typeface="標楷體" pitchFamily="65" charset="-120"/>
              </a:rPr>
              <a:t>教育劇場：與</a:t>
            </a:r>
            <a:r>
              <a:rPr lang="en-US" altLang="zh-TW" sz="3467" dirty="0">
                <a:solidFill>
                  <a:prstClr val="black"/>
                </a:solidFill>
                <a:latin typeface="標楷體" pitchFamily="65" charset="-120"/>
                <a:ea typeface="標楷體" pitchFamily="65" charset="-120"/>
              </a:rPr>
              <a:t>Keep Walking</a:t>
            </a:r>
            <a:r>
              <a:rPr lang="zh-TW" altLang="en-US" sz="3467" dirty="0">
                <a:solidFill>
                  <a:prstClr val="black"/>
                </a:solidFill>
                <a:latin typeface="標楷體" pitchFamily="65" charset="-120"/>
                <a:ea typeface="標楷體" pitchFamily="65" charset="-120"/>
              </a:rPr>
              <a:t>夢想資助計畫的帝亞吉歐公司，及英國文化協會合作，結合教育、心理、諮商輔導背景大學生與專業工作者組成教育輔導劇團。</a:t>
            </a:r>
          </a:p>
        </p:txBody>
      </p:sp>
      <p:pic>
        <p:nvPicPr>
          <p:cNvPr id="6" name="圖片 5" descr="C:\Users\user\AppData\Local\Microsoft\Windows\INetCache\Content.Word\37656.jpg"/>
          <p:cNvPicPr>
            <a:picLocks noChangeAspect="1"/>
          </p:cNvPicPr>
          <p:nvPr/>
        </p:nvPicPr>
        <p:blipFill rotWithShape="1">
          <a:blip r:embed="rId8" cstate="print">
            <a:extLst>
              <a:ext uri="{28A0092B-C50C-407E-A947-70E740481C1C}">
                <a14:useLocalDpi xmlns:a14="http://schemas.microsoft.com/office/drawing/2010/main" val="0"/>
              </a:ext>
            </a:extLst>
          </a:blip>
          <a:srcRect t="5641" b="6281"/>
          <a:stretch/>
        </p:blipFill>
        <p:spPr bwMode="auto">
          <a:xfrm>
            <a:off x="908179" y="3650672"/>
            <a:ext cx="4800000" cy="2688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圖片 1"/>
          <p:cNvPicPr>
            <a:picLocks noChangeAspect="1"/>
          </p:cNvPicPr>
          <p:nvPr/>
        </p:nvPicPr>
        <p:blipFill>
          <a:blip r:embed="rId9"/>
          <a:stretch>
            <a:fillRect/>
          </a:stretch>
        </p:blipFill>
        <p:spPr>
          <a:xfrm>
            <a:off x="6662869" y="3638968"/>
            <a:ext cx="4800000" cy="27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1362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84144" y="3632718"/>
            <a:ext cx="4800000" cy="2688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圖片 1"/>
          <p:cNvPicPr>
            <a:picLocks noChangeAspect="1"/>
          </p:cNvPicPr>
          <p:nvPr/>
        </p:nvPicPr>
        <p:blipFill>
          <a:blip r:embed="rId4"/>
          <a:stretch>
            <a:fillRect/>
          </a:stretch>
        </p:blipFill>
        <p:spPr>
          <a:xfrm>
            <a:off x="911424" y="3638968"/>
            <a:ext cx="4800000" cy="27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字方塊 12"/>
          <p:cNvSpPr txBox="1"/>
          <p:nvPr/>
        </p:nvSpPr>
        <p:spPr>
          <a:xfrm>
            <a:off x="3119669" y="238922"/>
            <a:ext cx="8736971" cy="3293594"/>
          </a:xfrm>
          <a:prstGeom prst="rect">
            <a:avLst/>
          </a:prstGeom>
          <a:noFill/>
        </p:spPr>
        <p:txBody>
          <a:bodyPr wrap="square" rtlCol="0">
            <a:spAutoFit/>
          </a:bodyPr>
          <a:lstStyle/>
          <a:p>
            <a:pPr marL="609585" indent="-609585" algn="just" defTabSz="1219031">
              <a:buClr>
                <a:srgbClr val="C00000"/>
              </a:buClr>
              <a:buFont typeface="標楷體" panose="03000509000000000000" pitchFamily="65" charset="-120"/>
              <a:buChar char="◎"/>
            </a:pPr>
            <a:r>
              <a:rPr lang="zh-TW" altLang="en-US" sz="3467" dirty="0">
                <a:solidFill>
                  <a:prstClr val="black"/>
                </a:solidFill>
                <a:latin typeface="Apple Chancery" panose="03020702040506060504" pitchFamily="66" charset="0"/>
                <a:ea typeface="標楷體" pitchFamily="65" charset="-120"/>
              </a:rPr>
              <a:t>生活技能訓練課程發展</a:t>
            </a:r>
            <a:r>
              <a:rPr lang="zh-TW" altLang="en-US" sz="3467" dirty="0">
                <a:solidFill>
                  <a:prstClr val="black"/>
                </a:solidFill>
                <a:latin typeface="標楷體" pitchFamily="65" charset="-120"/>
                <a:ea typeface="標楷體" pitchFamily="65" charset="-120"/>
              </a:rPr>
              <a:t>：由中國信託反毒教育基金會引進、推展，本會依據課程核心元素設計相關教案融入社區預防據點的帶狀性課程活動中，並培養社區兒少發展良好的自我概念、情緒覺察、溝通表達、尊重同理、人際互動等能力。</a:t>
            </a:r>
          </a:p>
        </p:txBody>
      </p:sp>
      <p:graphicFrame>
        <p:nvGraphicFramePr>
          <p:cNvPr id="7" name="資料庫圖表 6"/>
          <p:cNvGraphicFramePr/>
          <p:nvPr/>
        </p:nvGraphicFramePr>
        <p:xfrm>
          <a:off x="28288" y="236684"/>
          <a:ext cx="3617641" cy="2352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986064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p:nvPr/>
        </p:nvPicPr>
        <p:blipFill rotWithShape="1">
          <a:blip r:embed="rId3" cstate="print">
            <a:extLst>
              <a:ext uri="{28A0092B-C50C-407E-A947-70E740481C1C}">
                <a14:useLocalDpi xmlns:a14="http://schemas.microsoft.com/office/drawing/2010/main" val="0"/>
              </a:ext>
            </a:extLst>
          </a:blip>
          <a:srcRect/>
          <a:stretch/>
        </p:blipFill>
        <p:spPr bwMode="auto">
          <a:xfrm>
            <a:off x="889067" y="3668415"/>
            <a:ext cx="4800000" cy="268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2" name="圖片 1"/>
          <p:cNvPicPr>
            <a:picLocks noChangeAspect="1"/>
          </p:cNvPicPr>
          <p:nvPr/>
        </p:nvPicPr>
        <p:blipFill>
          <a:blip r:embed="rId4"/>
          <a:stretch>
            <a:fillRect/>
          </a:stretch>
        </p:blipFill>
        <p:spPr>
          <a:xfrm>
            <a:off x="6687300" y="3630259"/>
            <a:ext cx="4800000" cy="2694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字方塊 12"/>
          <p:cNvSpPr txBox="1"/>
          <p:nvPr/>
        </p:nvSpPr>
        <p:spPr>
          <a:xfrm>
            <a:off x="3119669" y="238922"/>
            <a:ext cx="8736971" cy="3293594"/>
          </a:xfrm>
          <a:prstGeom prst="rect">
            <a:avLst/>
          </a:prstGeom>
          <a:noFill/>
        </p:spPr>
        <p:txBody>
          <a:bodyPr wrap="square" rtlCol="0">
            <a:spAutoFit/>
          </a:bodyPr>
          <a:lstStyle/>
          <a:p>
            <a:pPr marL="609585" indent="-609585" algn="just" defTabSz="1219031">
              <a:buClr>
                <a:srgbClr val="C00000"/>
              </a:buClr>
              <a:buFont typeface="標楷體" panose="03000509000000000000" pitchFamily="65" charset="-120"/>
              <a:buChar char="◎"/>
            </a:pPr>
            <a:r>
              <a:rPr lang="zh-TW" altLang="en-US" sz="3467" dirty="0">
                <a:solidFill>
                  <a:prstClr val="black"/>
                </a:solidFill>
                <a:latin typeface="Apple Chancery" panose="03020702040506060504" pitchFamily="66" charset="0"/>
                <a:ea typeface="標楷體" pitchFamily="65" charset="-120"/>
              </a:rPr>
              <a:t>青少年輔導志工培訓：協助青年</a:t>
            </a:r>
            <a:r>
              <a:rPr lang="en-US" altLang="zh-TW" sz="3467" dirty="0">
                <a:solidFill>
                  <a:prstClr val="black"/>
                </a:solidFill>
                <a:latin typeface="Apple Chancery" panose="03020702040506060504" pitchFamily="66" charset="0"/>
                <a:ea typeface="標楷體" pitchFamily="65" charset="-120"/>
              </a:rPr>
              <a:t>/</a:t>
            </a:r>
            <a:r>
              <a:rPr lang="zh-TW" altLang="en-US" sz="3467" dirty="0">
                <a:solidFill>
                  <a:prstClr val="black"/>
                </a:solidFill>
                <a:latin typeface="Apple Chancery" panose="03020702040506060504" pitchFamily="66" charset="0"/>
                <a:ea typeface="標楷體" pitchFamily="65" charset="-120"/>
              </a:rPr>
              <a:t>青少年發展，導入專業培訓與社區服務，促其理解、認同健康促進與多元社會價值的理念，並建構帶領兒少</a:t>
            </a:r>
            <a:r>
              <a:rPr lang="en-US" altLang="zh-TW" sz="3467" dirty="0">
                <a:solidFill>
                  <a:prstClr val="black"/>
                </a:solidFill>
                <a:latin typeface="Apple Chancery" panose="03020702040506060504" pitchFamily="66" charset="0"/>
                <a:ea typeface="標楷體" pitchFamily="65" charset="-120"/>
              </a:rPr>
              <a:t>/</a:t>
            </a:r>
            <a:r>
              <a:rPr lang="zh-TW" altLang="en-US" sz="3467" dirty="0">
                <a:solidFill>
                  <a:prstClr val="black"/>
                </a:solidFill>
                <a:latin typeface="Apple Chancery" panose="03020702040506060504" pitchFamily="66" charset="0"/>
                <a:ea typeface="標楷體" pitchFamily="65" charset="-120"/>
              </a:rPr>
              <a:t>青少年課外活動、團體活動的技能</a:t>
            </a:r>
            <a:r>
              <a:rPr lang="en-US" altLang="zh-TW" sz="3467" dirty="0">
                <a:solidFill>
                  <a:prstClr val="black"/>
                </a:solidFill>
                <a:latin typeface="Apple Chancery" panose="03020702040506060504" pitchFamily="66" charset="0"/>
                <a:ea typeface="標楷體" pitchFamily="65" charset="-120"/>
              </a:rPr>
              <a:t>/</a:t>
            </a:r>
            <a:r>
              <a:rPr lang="zh-TW" altLang="en-US" sz="3467" dirty="0">
                <a:solidFill>
                  <a:prstClr val="black"/>
                </a:solidFill>
                <a:latin typeface="Apple Chancery" panose="03020702040506060504" pitchFamily="66" charset="0"/>
                <a:ea typeface="標楷體" pitchFamily="65" charset="-120"/>
              </a:rPr>
              <a:t>技巧，共同合作推展在社區中形成服務據點。</a:t>
            </a:r>
            <a:endParaRPr lang="zh-TW" altLang="en-US" sz="3467" dirty="0">
              <a:solidFill>
                <a:prstClr val="black"/>
              </a:solidFill>
              <a:latin typeface="標楷體" pitchFamily="65" charset="-120"/>
              <a:ea typeface="標楷體" pitchFamily="65" charset="-120"/>
            </a:endParaRPr>
          </a:p>
        </p:txBody>
      </p:sp>
      <p:graphicFrame>
        <p:nvGraphicFramePr>
          <p:cNvPr id="7" name="資料庫圖表 6"/>
          <p:cNvGraphicFramePr/>
          <p:nvPr/>
        </p:nvGraphicFramePr>
        <p:xfrm>
          <a:off x="28288" y="236684"/>
          <a:ext cx="3617641" cy="2352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18592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5" y="1664899"/>
            <a:ext cx="7488355" cy="4572000"/>
          </a:xfrm>
        </p:spPr>
        <p:txBody>
          <a:bodyPr/>
          <a:lstStyle/>
          <a:p>
            <a:r>
              <a:rPr lang="zh-TW" altLang="en-US" sz="2400" b="1" dirty="0">
                <a:solidFill>
                  <a:srgbClr val="0070C0"/>
                </a:solidFill>
                <a:latin typeface="標楷體" pitchFamily="65" charset="-120"/>
                <a:ea typeface="標楷體" pitchFamily="65" charset="-120"/>
              </a:rPr>
              <a:t>未列管制藥品</a:t>
            </a:r>
            <a:r>
              <a:rPr lang="zh-TW" altLang="en-US" sz="2400" b="1" dirty="0">
                <a:latin typeface="標楷體" pitchFamily="65" charset="-120"/>
                <a:ea typeface="標楷體" pitchFamily="65" charset="-120"/>
              </a:rPr>
              <a:t>等級，在常溫常壓下為</a:t>
            </a:r>
            <a:r>
              <a:rPr lang="zh-TW" altLang="en-US" sz="2400" b="1" dirty="0">
                <a:solidFill>
                  <a:srgbClr val="FF0000"/>
                </a:solidFill>
                <a:latin typeface="標楷體" pitchFamily="65" charset="-120"/>
                <a:ea typeface="標楷體" pitchFamily="65" charset="-120"/>
              </a:rPr>
              <a:t>無色、無味氣體</a:t>
            </a:r>
            <a:r>
              <a:rPr lang="zh-TW" altLang="en-US" sz="2400" b="1" dirty="0">
                <a:latin typeface="標楷體" pitchFamily="65" charset="-120"/>
                <a:ea typeface="標楷體" pitchFamily="65" charset="-120"/>
              </a:rPr>
              <a:t>，通常壓縮置入鋼瓶待用。短效型</a:t>
            </a:r>
            <a:r>
              <a:rPr lang="zh-TW" altLang="en-US" sz="2400" b="1" dirty="0">
                <a:solidFill>
                  <a:srgbClr val="FF0000"/>
                </a:solidFill>
                <a:latin typeface="標楷體" pitchFamily="65" charset="-120"/>
                <a:ea typeface="標楷體" pitchFamily="65" charset="-120"/>
              </a:rPr>
              <a:t>麻醉劑</a:t>
            </a:r>
            <a:r>
              <a:rPr lang="zh-TW" altLang="en-US" sz="2400" b="1" dirty="0">
                <a:latin typeface="標楷體" pitchFamily="65" charset="-120"/>
                <a:ea typeface="標楷體" pitchFamily="65" charset="-120"/>
              </a:rPr>
              <a:t>一般用於手術前的麻醉誘導或牙科手術。吸入</a:t>
            </a:r>
            <a:r>
              <a:rPr lang="en-US" altLang="zh-TW" sz="2400" b="1" dirty="0">
                <a:latin typeface="標楷體" pitchFamily="65" charset="-120"/>
                <a:ea typeface="標楷體" pitchFamily="65" charset="-120"/>
              </a:rPr>
              <a:t>15</a:t>
            </a:r>
            <a:r>
              <a:rPr lang="zh-TW" altLang="en-US" sz="2400" b="1" dirty="0">
                <a:latin typeface="標楷體" pitchFamily="65" charset="-120"/>
                <a:ea typeface="標楷體" pitchFamily="65" charset="-120"/>
              </a:rPr>
              <a:t>至</a:t>
            </a:r>
            <a:r>
              <a:rPr lang="en-US" altLang="zh-TW" sz="2400" b="1" dirty="0">
                <a:latin typeface="標楷體" pitchFamily="65" charset="-120"/>
                <a:ea typeface="標楷體" pitchFamily="65" charset="-120"/>
              </a:rPr>
              <a:t>30</a:t>
            </a:r>
            <a:r>
              <a:rPr lang="zh-TW" altLang="en-US" sz="2400" b="1" dirty="0">
                <a:latin typeface="標楷體" pitchFamily="65" charset="-120"/>
                <a:ea typeface="標楷體" pitchFamily="65" charset="-120"/>
              </a:rPr>
              <a:t>秒即可產生欣快感，産生紓解放鬆，對疼痛敏感度降低等，然亦有</a:t>
            </a:r>
            <a:r>
              <a:rPr lang="zh-TW" altLang="en-US" sz="2400" b="1" dirty="0">
                <a:solidFill>
                  <a:srgbClr val="FF0000"/>
                </a:solidFill>
                <a:latin typeface="標楷體" pitchFamily="65" charset="-120"/>
                <a:ea typeface="標楷體" pitchFamily="65" charset="-120"/>
              </a:rPr>
              <a:t>低血壓、心跳加速、甚至產生暈厥及幻覺</a:t>
            </a:r>
            <a:r>
              <a:rPr lang="zh-TW" altLang="en-US" sz="2400" b="1" dirty="0">
                <a:latin typeface="標楷體" pitchFamily="65" charset="-120"/>
                <a:ea typeface="標楷體" pitchFamily="65" charset="-120"/>
              </a:rPr>
              <a:t>。</a:t>
            </a:r>
          </a:p>
          <a:p>
            <a:endParaRPr lang="zh-TW" altLang="en-US" dirty="0"/>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defRPr/>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a:t>
            </a:r>
            <a:r>
              <a:rPr lang="zh-TW" altLang="en-US" sz="4400" b="1" cap="all" dirty="0">
                <a:latin typeface="標楷體" panose="03000509000000000000" pitchFamily="65" charset="-120"/>
                <a:ea typeface="標楷體" panose="03000509000000000000" pitchFamily="65" charset="-120"/>
                <a:cs typeface="+mj-cs"/>
              </a:rPr>
              <a:t>笑氣</a:t>
            </a:r>
          </a:p>
        </p:txBody>
      </p:sp>
      <p:pic>
        <p:nvPicPr>
          <p:cNvPr id="7" name="Picture 6" descr="氣球"/>
          <p:cNvPicPr>
            <a:picLocks noChangeAspect="1" noChangeArrowheads="1"/>
          </p:cNvPicPr>
          <p:nvPr/>
        </p:nvPicPr>
        <p:blipFill>
          <a:blip r:embed="rId2"/>
          <a:srcRect/>
          <a:stretch>
            <a:fillRect/>
          </a:stretch>
        </p:blipFill>
        <p:spPr bwMode="auto">
          <a:xfrm>
            <a:off x="4097549" y="4167552"/>
            <a:ext cx="3984407" cy="2206141"/>
          </a:xfrm>
          <a:prstGeom prst="rect">
            <a:avLst/>
          </a:prstGeom>
          <a:noFill/>
          <a:ln w="9525">
            <a:noFill/>
            <a:miter lim="800000"/>
            <a:headEnd/>
            <a:tailEnd/>
          </a:ln>
        </p:spPr>
      </p:pic>
      <p:pic>
        <p:nvPicPr>
          <p:cNvPr id="2050" name="Picture 2" descr="「笑氣 蛋糕」的圖片搜尋結果"/>
          <p:cNvPicPr>
            <a:picLocks noChangeAspect="1" noChangeArrowheads="1"/>
          </p:cNvPicPr>
          <p:nvPr/>
        </p:nvPicPr>
        <p:blipFill>
          <a:blip r:embed="rId3"/>
          <a:srcRect/>
          <a:stretch>
            <a:fillRect/>
          </a:stretch>
        </p:blipFill>
        <p:spPr bwMode="auto">
          <a:xfrm>
            <a:off x="8586475" y="2173859"/>
            <a:ext cx="3114104" cy="4149544"/>
          </a:xfrm>
          <a:prstGeom prst="rect">
            <a:avLst/>
          </a:prstGeom>
          <a:noFill/>
        </p:spPr>
      </p:pic>
      <p:pic>
        <p:nvPicPr>
          <p:cNvPr id="2052" name="Picture 4" descr="「笑氣 蛋糕」的圖片搜尋結果"/>
          <p:cNvPicPr>
            <a:picLocks noChangeAspect="1" noChangeArrowheads="1"/>
          </p:cNvPicPr>
          <p:nvPr/>
        </p:nvPicPr>
        <p:blipFill>
          <a:blip r:embed="rId4"/>
          <a:srcRect/>
          <a:stretch>
            <a:fillRect/>
          </a:stretch>
        </p:blipFill>
        <p:spPr bwMode="auto">
          <a:xfrm>
            <a:off x="492707" y="4330460"/>
            <a:ext cx="3290996" cy="2051080"/>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3" cstate="print">
            <a:extLst>
              <a:ext uri="{28A0092B-C50C-407E-A947-70E740481C1C}">
                <a14:useLocalDpi xmlns:a14="http://schemas.microsoft.com/office/drawing/2010/main" val="0"/>
              </a:ext>
            </a:extLst>
          </a:blip>
          <a:srcRect l="593" t="13771" r="-593" b="11554"/>
          <a:stretch/>
        </p:blipFill>
        <p:spPr>
          <a:xfrm>
            <a:off x="6687300" y="3636681"/>
            <a:ext cx="4800000" cy="2688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l="3165" t="4011" r="-2619" b="4945"/>
          <a:stretch/>
        </p:blipFill>
        <p:spPr>
          <a:xfrm>
            <a:off x="891411" y="3668415"/>
            <a:ext cx="4800000" cy="2688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字方塊 12"/>
          <p:cNvSpPr txBox="1"/>
          <p:nvPr/>
        </p:nvSpPr>
        <p:spPr>
          <a:xfrm>
            <a:off x="3119669" y="238922"/>
            <a:ext cx="8736971" cy="1692964"/>
          </a:xfrm>
          <a:prstGeom prst="rect">
            <a:avLst/>
          </a:prstGeom>
          <a:noFill/>
        </p:spPr>
        <p:txBody>
          <a:bodyPr wrap="square" rtlCol="0">
            <a:spAutoFit/>
          </a:bodyPr>
          <a:lstStyle/>
          <a:p>
            <a:pPr marL="609585" indent="-609585" algn="just" defTabSz="1219031">
              <a:buClr>
                <a:srgbClr val="C00000"/>
              </a:buClr>
              <a:buFont typeface="標楷體" panose="03000509000000000000" pitchFamily="65" charset="-120"/>
              <a:buChar char="◎"/>
            </a:pPr>
            <a:r>
              <a:rPr lang="zh-TW" altLang="en-US" sz="3467" dirty="0">
                <a:solidFill>
                  <a:prstClr val="black"/>
                </a:solidFill>
                <a:latin typeface="Apple Chancery" panose="03020702040506060504" pitchFamily="66" charset="0"/>
                <a:ea typeface="標楷體" pitchFamily="65" charset="-120"/>
              </a:rPr>
              <a:t>提升社區參與工作：與各領域民間團體交流合作，建立對藥物濫用預防理念的共識，藉以整合各界資源，投入毒品防治工作。</a:t>
            </a:r>
            <a:endParaRPr lang="zh-TW" altLang="en-US" sz="3467" dirty="0">
              <a:solidFill>
                <a:prstClr val="black"/>
              </a:solidFill>
              <a:latin typeface="標楷體" pitchFamily="65" charset="-120"/>
              <a:ea typeface="標楷體" pitchFamily="65" charset="-120"/>
            </a:endParaRPr>
          </a:p>
        </p:txBody>
      </p:sp>
      <p:graphicFrame>
        <p:nvGraphicFramePr>
          <p:cNvPr id="6" name="資料庫圖表 5"/>
          <p:cNvGraphicFramePr/>
          <p:nvPr/>
        </p:nvGraphicFramePr>
        <p:xfrm>
          <a:off x="38318" y="225763"/>
          <a:ext cx="3597580" cy="2339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988765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a:xfrm>
            <a:off x="3119669" y="238922"/>
            <a:ext cx="8736971" cy="3293594"/>
          </a:xfrm>
          <a:prstGeom prst="rect">
            <a:avLst/>
          </a:prstGeom>
          <a:noFill/>
        </p:spPr>
        <p:txBody>
          <a:bodyPr wrap="square" rtlCol="0">
            <a:spAutoFit/>
          </a:bodyPr>
          <a:lstStyle/>
          <a:p>
            <a:pPr marL="609585" indent="-609585" algn="just" defTabSz="1219031">
              <a:buClr>
                <a:srgbClr val="C00000"/>
              </a:buClr>
              <a:buFont typeface="標楷體" panose="03000509000000000000" pitchFamily="65" charset="-120"/>
              <a:buChar char="◎"/>
            </a:pPr>
            <a:r>
              <a:rPr lang="zh-TW" altLang="en-US" sz="3467" dirty="0">
                <a:solidFill>
                  <a:prstClr val="black"/>
                </a:solidFill>
                <a:latin typeface="Apple Chancery" panose="03020702040506060504" pitchFamily="66" charset="0"/>
                <a:ea typeface="標楷體" pitchFamily="65" charset="-120"/>
              </a:rPr>
              <a:t>夢計畫</a:t>
            </a:r>
            <a:r>
              <a:rPr lang="en-US" altLang="zh-TW" sz="3467" dirty="0">
                <a:solidFill>
                  <a:prstClr val="black"/>
                </a:solidFill>
                <a:latin typeface="Apple Chancery" panose="03020702040506060504" pitchFamily="66" charset="0"/>
                <a:ea typeface="標楷體" pitchFamily="65" charset="-120"/>
              </a:rPr>
              <a:t>-</a:t>
            </a:r>
            <a:r>
              <a:rPr lang="zh-TW" altLang="en-US" sz="3467" dirty="0">
                <a:solidFill>
                  <a:prstClr val="black"/>
                </a:solidFill>
                <a:latin typeface="Apple Chancery" panose="03020702040506060504" pitchFamily="66" charset="0"/>
                <a:ea typeface="標楷體" pitchFamily="65" charset="-120"/>
              </a:rPr>
              <a:t>社區倡議與青年發展：以「生命的議題」為核心，邀請不同領域及生命經驗的講者來分享其生命歷程，交流震盪出不同的生命價值與感動，喚起青少年</a:t>
            </a:r>
            <a:r>
              <a:rPr lang="en-US" altLang="zh-TW" sz="3467" dirty="0">
                <a:solidFill>
                  <a:prstClr val="black"/>
                </a:solidFill>
                <a:latin typeface="Apple Chancery" panose="03020702040506060504" pitchFamily="66" charset="0"/>
                <a:ea typeface="標楷體" pitchFamily="65" charset="-120"/>
              </a:rPr>
              <a:t>/</a:t>
            </a:r>
            <a:r>
              <a:rPr lang="zh-TW" altLang="en-US" sz="3467" dirty="0">
                <a:solidFill>
                  <a:prstClr val="black"/>
                </a:solidFill>
                <a:latin typeface="Apple Chancery" panose="03020702040506060504" pitchFamily="66" charset="0"/>
                <a:ea typeface="標楷體" pitchFamily="65" charset="-120"/>
              </a:rPr>
              <a:t>青年的多元價值與社會參與，達到一般預防與社區培力的效果。</a:t>
            </a:r>
            <a:endParaRPr lang="zh-TW" altLang="en-US" sz="3467" dirty="0">
              <a:solidFill>
                <a:prstClr val="black"/>
              </a:solidFill>
              <a:latin typeface="標楷體" pitchFamily="65" charset="-120"/>
              <a:ea typeface="標楷體" pitchFamily="65" charset="-120"/>
            </a:endParaRPr>
          </a:p>
        </p:txBody>
      </p:sp>
      <p:graphicFrame>
        <p:nvGraphicFramePr>
          <p:cNvPr id="6" name="資料庫圖表 5"/>
          <p:cNvGraphicFramePr/>
          <p:nvPr/>
        </p:nvGraphicFramePr>
        <p:xfrm>
          <a:off x="38318" y="225763"/>
          <a:ext cx="3597580" cy="2339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圖片 1"/>
          <p:cNvPicPr>
            <a:picLocks noChangeAspect="1"/>
          </p:cNvPicPr>
          <p:nvPr/>
        </p:nvPicPr>
        <p:blipFill>
          <a:blip r:embed="rId8"/>
          <a:stretch>
            <a:fillRect/>
          </a:stretch>
        </p:blipFill>
        <p:spPr>
          <a:xfrm>
            <a:off x="233368" y="3636681"/>
            <a:ext cx="5772603"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圖片 2"/>
          <p:cNvPicPr>
            <a:picLocks noChangeAspect="1"/>
          </p:cNvPicPr>
          <p:nvPr/>
        </p:nvPicPr>
        <p:blipFill>
          <a:blip r:embed="rId9"/>
          <a:stretch>
            <a:fillRect/>
          </a:stretch>
        </p:blipFill>
        <p:spPr>
          <a:xfrm>
            <a:off x="6192011" y="3636681"/>
            <a:ext cx="5747424"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5501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de566403-13ba-4cbf-9b86-11a6112fbb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矩形 4"/>
          <p:cNvSpPr/>
          <p:nvPr/>
        </p:nvSpPr>
        <p:spPr>
          <a:xfrm>
            <a:off x="7" y="0"/>
            <a:ext cx="12191999" cy="6858000"/>
          </a:xfrm>
          <a:prstGeom prst="rect">
            <a:avLst/>
          </a:prstGeom>
          <a:solidFill>
            <a:schemeClr val="bg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algn="ctr" defTabSz="1219031"/>
            <a:endParaRPr lang="zh-TW" altLang="en-US" sz="2400">
              <a:solidFill>
                <a:prstClr val="white"/>
              </a:solidFill>
              <a:latin typeface="Calibri"/>
              <a:ea typeface="新細明體" panose="02020500000000000000" pitchFamily="18" charset="-120"/>
            </a:endParaRPr>
          </a:p>
        </p:txBody>
      </p:sp>
      <p:pic>
        <p:nvPicPr>
          <p:cNvPr id="7" name="內容版面配置區 4">
            <a:extLst>
              <a:ext uri="{FF2B5EF4-FFF2-40B4-BE49-F238E27FC236}">
                <a16:creationId xmlns:a16="http://schemas.microsoft.com/office/drawing/2014/main" id="{FC303FEE-6F6A-40D5-9461-79AC2852E109}"/>
              </a:ext>
            </a:extLst>
          </p:cNvPr>
          <p:cNvPicPr>
            <a:picLocks noGrp="1" noChangeAspect="1"/>
          </p:cNvPicPr>
          <p:nvPr>
            <p:ph sz="quarter" idx="4294967295"/>
          </p:nvPr>
        </p:nvPicPr>
        <p:blipFill rotWithShape="1">
          <a:blip r:embed="rId3" cstate="screen">
            <a:extLst>
              <a:ext uri="{28A0092B-C50C-407E-A947-70E740481C1C}">
                <a14:useLocalDpi xmlns:a14="http://schemas.microsoft.com/office/drawing/2010/main" val="0"/>
              </a:ext>
            </a:extLst>
          </a:blip>
          <a:srcRect t="-1"/>
          <a:stretch/>
        </p:blipFill>
        <p:spPr>
          <a:xfrm>
            <a:off x="-48683" y="-27384"/>
            <a:ext cx="12243525" cy="6885384"/>
          </a:xfrm>
          <a:prstGeom prst="rect">
            <a:avLst/>
          </a:prstGeom>
          <a:noFill/>
          <a:ln>
            <a:noFill/>
          </a:ln>
        </p:spPr>
      </p:pic>
      <p:sp>
        <p:nvSpPr>
          <p:cNvPr id="2" name="標題 1">
            <a:extLst>
              <a:ext uri="{FF2B5EF4-FFF2-40B4-BE49-F238E27FC236}">
                <a16:creationId xmlns:a16="http://schemas.microsoft.com/office/drawing/2014/main" id="{634066C6-0F10-EE1E-A68B-FDA3AD81B3AB}"/>
              </a:ext>
            </a:extLst>
          </p:cNvPr>
          <p:cNvSpPr txBox="1">
            <a:spLocks/>
          </p:cNvSpPr>
          <p:nvPr/>
        </p:nvSpPr>
        <p:spPr>
          <a:xfrm>
            <a:off x="476211" y="285728"/>
            <a:ext cx="9961680" cy="798088"/>
          </a:xfrm>
          <a:prstGeom prst="rect">
            <a:avLst/>
          </a:prstGeom>
        </p:spPr>
        <p:txBody>
          <a:bodyPr vert="horz" lIns="121907" tIns="60953" rIns="121907" bIns="60953" rtlCol="0" anchor="b">
            <a:normAutofit/>
          </a:bodyPr>
          <a:lstStyle/>
          <a:p>
            <a:pPr defTabSz="1219031">
              <a:lnSpc>
                <a:spcPct val="90000"/>
              </a:lnSpc>
              <a:spcBef>
                <a:spcPct val="0"/>
              </a:spcBef>
              <a:defRPr/>
            </a:pPr>
            <a:r>
              <a:rPr lang="zh-TW" alt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看不清前方時，如何前行？</a:t>
            </a:r>
          </a:p>
        </p:txBody>
      </p:sp>
    </p:spTree>
    <p:extLst>
      <p:ext uri="{BB962C8B-B14F-4D97-AF65-F5344CB8AC3E}">
        <p14:creationId xmlns:p14="http://schemas.microsoft.com/office/powerpoint/2010/main" val="33305622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de566403-13ba-4cbf-9b86-11a6112fbb02.jpg"/>
          <p:cNvPicPr>
            <a:picLocks noChangeAspect="1" noChangeArrowheads="1"/>
          </p:cNvPicPr>
          <p:nvPr/>
        </p:nvPicPr>
        <p:blipFill>
          <a:blip r:embed="rId2"/>
          <a:srcRect/>
          <a:stretch>
            <a:fillRect/>
          </a:stretch>
        </p:blipFill>
        <p:spPr bwMode="auto">
          <a:xfrm>
            <a:off x="0" y="0"/>
            <a:ext cx="12192000" cy="6858000"/>
          </a:xfrm>
          <a:prstGeom prst="rect">
            <a:avLst/>
          </a:prstGeom>
          <a:noFill/>
          <a:ln>
            <a:noFill/>
          </a:ln>
        </p:spPr>
      </p:pic>
      <p:sp>
        <p:nvSpPr>
          <p:cNvPr id="5" name="矩形 4"/>
          <p:cNvSpPr/>
          <p:nvPr/>
        </p:nvSpPr>
        <p:spPr>
          <a:xfrm>
            <a:off x="7" y="1857367"/>
            <a:ext cx="12191999" cy="3286148"/>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algn="ctr" defTabSz="1219031"/>
            <a:endParaRPr lang="zh-TW" altLang="en-US" sz="2400">
              <a:solidFill>
                <a:prstClr val="white"/>
              </a:solidFill>
              <a:latin typeface="Calibri"/>
              <a:ea typeface="新細明體" panose="02020500000000000000" pitchFamily="18" charset="-120"/>
            </a:endParaRPr>
          </a:p>
        </p:txBody>
      </p:sp>
      <p:sp>
        <p:nvSpPr>
          <p:cNvPr id="4" name="副標題 2"/>
          <p:cNvSpPr>
            <a:spLocks noGrp="1"/>
          </p:cNvSpPr>
          <p:nvPr>
            <p:ph type="subTitle" idx="1"/>
          </p:nvPr>
        </p:nvSpPr>
        <p:spPr>
          <a:xfrm>
            <a:off x="0" y="2540333"/>
            <a:ext cx="12192000" cy="1920215"/>
          </a:xfrm>
        </p:spPr>
        <p:txBody>
          <a:bodyPr>
            <a:normAutofit/>
            <a:scene3d>
              <a:camera prst="orthographicFront"/>
              <a:lightRig rig="threePt" dir="t"/>
            </a:scene3d>
            <a:sp3d extrusionH="57150">
              <a:bevelT w="38100" h="38100"/>
            </a:sp3d>
          </a:bodyPr>
          <a:lstStyle/>
          <a:p>
            <a:r>
              <a:rPr lang="zh-TW" altLang="en-US" sz="5333"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讓我們一起培育沃土</a:t>
            </a:r>
            <a:endParaRPr lang="en-US" altLang="zh-TW" sz="5333"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a:p>
            <a:r>
              <a:rPr lang="zh-TW" altLang="en-US" sz="5333"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讓每一個種子 恰如其分地成長</a:t>
            </a:r>
            <a:endParaRPr lang="en-US" altLang="zh-TW" b="1" dirty="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60843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913773" y="1664899"/>
            <a:ext cx="10363827" cy="4572000"/>
          </a:xfrm>
        </p:spPr>
        <p:txBody>
          <a:bodyPr>
            <a:normAutofit/>
          </a:bodyPr>
          <a:lstStyle/>
          <a:p>
            <a:r>
              <a:rPr lang="zh-TW" altLang="en-US" sz="2400" b="1" dirty="0">
                <a:latin typeface="標楷體" pitchFamily="65" charset="-120"/>
                <a:ea typeface="標楷體" pitchFamily="65" charset="-120"/>
              </a:rPr>
              <a:t>衛生福利部指出，是一種</a:t>
            </a:r>
            <a:r>
              <a:rPr lang="zh-TW" altLang="en-US" sz="2400" b="1" dirty="0">
                <a:solidFill>
                  <a:srgbClr val="FF0000"/>
                </a:solidFill>
                <a:latin typeface="標楷體" pitchFamily="65" charset="-120"/>
                <a:ea typeface="標楷體" pitchFamily="65" charset="-120"/>
              </a:rPr>
              <a:t>中樞神經</a:t>
            </a:r>
            <a:r>
              <a:rPr lang="zh-TW" altLang="en-US" sz="2400" b="1" dirty="0">
                <a:latin typeface="標楷體" pitchFamily="65" charset="-120"/>
                <a:ea typeface="標楷體" pitchFamily="65" charset="-120"/>
              </a:rPr>
              <a:t>興奮作用藥物，近</a:t>
            </a:r>
            <a:r>
              <a:rPr lang="en-US" altLang="zh-TW" sz="2400" b="1" dirty="0">
                <a:latin typeface="標楷體" pitchFamily="65" charset="-120"/>
                <a:ea typeface="標楷體" pitchFamily="65" charset="-120"/>
              </a:rPr>
              <a:t>2</a:t>
            </a:r>
            <a:r>
              <a:rPr lang="zh-TW" altLang="en-US" sz="2400" b="1" dirty="0">
                <a:latin typeface="標楷體" pitchFamily="65" charset="-120"/>
                <a:ea typeface="標楷體" pitchFamily="65" charset="-120"/>
              </a:rPr>
              <a:t>、</a:t>
            </a:r>
            <a:r>
              <a:rPr lang="en-US" altLang="zh-TW" sz="2400" b="1" dirty="0">
                <a:latin typeface="標楷體" pitchFamily="65" charset="-120"/>
                <a:ea typeface="標楷體" pitchFamily="65" charset="-120"/>
              </a:rPr>
              <a:t>3</a:t>
            </a:r>
            <a:r>
              <a:rPr lang="zh-TW" altLang="en-US" sz="2400" b="1" dirty="0">
                <a:latin typeface="標楷體" pitchFamily="65" charset="-120"/>
                <a:ea typeface="標楷體" pitchFamily="65" charset="-120"/>
              </a:rPr>
              <a:t>年在美國被大量濫用，只要</a:t>
            </a:r>
            <a:r>
              <a:rPr lang="en-US" altLang="zh-TW" sz="2400" b="1" dirty="0">
                <a:latin typeface="標楷體" pitchFamily="65" charset="-120"/>
                <a:ea typeface="標楷體" pitchFamily="65" charset="-120"/>
              </a:rPr>
              <a:t>3~5</a:t>
            </a:r>
            <a:r>
              <a:rPr lang="zh-TW" altLang="en-US" sz="2400" b="1" dirty="0">
                <a:latin typeface="標楷體" pitchFamily="65" charset="-120"/>
                <a:ea typeface="標楷體" pitchFamily="65" charset="-120"/>
              </a:rPr>
              <a:t>毫克就會產生作用，可能導致</a:t>
            </a:r>
            <a:r>
              <a:rPr lang="zh-TW" altLang="en-US" sz="2400" b="1" dirty="0">
                <a:solidFill>
                  <a:srgbClr val="FF0000"/>
                </a:solidFill>
                <a:latin typeface="標楷體" pitchFamily="65" charset="-120"/>
                <a:ea typeface="標楷體" pitchFamily="65" charset="-120"/>
              </a:rPr>
              <a:t>血管收縮、脈搏加速、躁動不安、幻覺、自殺意念</a:t>
            </a:r>
            <a:r>
              <a:rPr lang="zh-TW" altLang="en-US" sz="2400" b="1" dirty="0">
                <a:latin typeface="標楷體" pitchFamily="65" charset="-120"/>
                <a:ea typeface="標楷體" pitchFamily="65" charset="-120"/>
              </a:rPr>
              <a:t>等，屬</a:t>
            </a:r>
            <a:r>
              <a:rPr lang="zh-TW" altLang="en-US" sz="2400" b="1" dirty="0">
                <a:solidFill>
                  <a:srgbClr val="0070C0"/>
                </a:solidFill>
                <a:latin typeface="標楷體" pitchFamily="65" charset="-120"/>
                <a:ea typeface="標楷體" pitchFamily="65" charset="-120"/>
              </a:rPr>
              <a:t>第二級管制藥品</a:t>
            </a:r>
            <a:r>
              <a:rPr lang="zh-TW" altLang="en-US" sz="2400" b="1" dirty="0">
                <a:latin typeface="標楷體" pitchFamily="65" charset="-120"/>
                <a:ea typeface="標楷體" pitchFamily="65" charset="-120"/>
              </a:rPr>
              <a:t>。</a:t>
            </a:r>
          </a:p>
          <a:p>
            <a:endParaRPr lang="zh-TW" altLang="en-US" sz="2400" b="1" dirty="0">
              <a:latin typeface="標楷體" pitchFamily="65" charset="-120"/>
              <a:ea typeface="標楷體" pitchFamily="65" charset="-120"/>
            </a:endParaRPr>
          </a:p>
        </p:txBody>
      </p:sp>
      <p:sp>
        <p:nvSpPr>
          <p:cNvPr id="4" name="標題 1"/>
          <p:cNvSpPr txBox="1">
            <a:spLocks/>
          </p:cNvSpPr>
          <p:nvPr/>
        </p:nvSpPr>
        <p:spPr>
          <a:xfrm>
            <a:off x="913776" y="618518"/>
            <a:ext cx="10364451" cy="1227217"/>
          </a:xfrm>
          <a:prstGeom prst="rect">
            <a:avLst/>
          </a:prstGeom>
        </p:spPr>
        <p:txBody>
          <a:bodyPr vert="horz" lIns="91440" tIns="45720" rIns="91440" bIns="45720" rtlCol="0" anchor="ctr">
            <a:normAutofit/>
          </a:bodyPr>
          <a:lstStyle/>
          <a:p>
            <a:pPr defTabSz="914377">
              <a:lnSpc>
                <a:spcPct val="90000"/>
              </a:lnSpc>
              <a:spcBef>
                <a:spcPct val="0"/>
              </a:spcBef>
              <a:defRPr/>
            </a:pPr>
            <a:r>
              <a:rPr lang="zh-TW" altLang="en-US" sz="4400" b="1" cap="all" dirty="0">
                <a:latin typeface="標楷體" panose="03000509000000000000" pitchFamily="65" charset="-120"/>
                <a:ea typeface="標楷體" panose="03000509000000000000" pitchFamily="65" charset="-120"/>
                <a:cs typeface="+mj-cs"/>
              </a:rPr>
              <a:t>新興毒品</a:t>
            </a:r>
            <a:r>
              <a:rPr lang="en-US" altLang="zh-TW" sz="4400" b="1" cap="all" dirty="0">
                <a:latin typeface="標楷體" panose="03000509000000000000" pitchFamily="65" charset="-120"/>
                <a:ea typeface="標楷體" panose="03000509000000000000" pitchFamily="65" charset="-120"/>
                <a:cs typeface="+mj-cs"/>
              </a:rPr>
              <a:t>-</a:t>
            </a:r>
            <a:r>
              <a:rPr lang="zh-TW" altLang="en-US" sz="4400" b="1" cap="all" dirty="0">
                <a:latin typeface="標楷體" panose="03000509000000000000" pitchFamily="65" charset="-120"/>
                <a:ea typeface="標楷體" panose="03000509000000000000" pitchFamily="65" charset="-120"/>
                <a:cs typeface="+mj-cs"/>
              </a:rPr>
              <a:t>浴鹽</a:t>
            </a:r>
          </a:p>
        </p:txBody>
      </p:sp>
      <p:pic>
        <p:nvPicPr>
          <p:cNvPr id="5" name="Picture 5" descr="浴鹽2"/>
          <p:cNvPicPr>
            <a:picLocks noChangeAspect="1" noChangeArrowheads="1"/>
          </p:cNvPicPr>
          <p:nvPr/>
        </p:nvPicPr>
        <p:blipFill>
          <a:blip r:embed="rId2"/>
          <a:srcRect/>
          <a:stretch>
            <a:fillRect/>
          </a:stretch>
        </p:blipFill>
        <p:spPr bwMode="auto">
          <a:xfrm>
            <a:off x="1341969" y="3330577"/>
            <a:ext cx="4705351" cy="2949575"/>
          </a:xfrm>
          <a:prstGeom prst="rect">
            <a:avLst/>
          </a:prstGeom>
          <a:noFill/>
          <a:ln w="9525">
            <a:noFill/>
            <a:miter lim="800000"/>
            <a:headEnd/>
            <a:tailEnd/>
          </a:ln>
        </p:spPr>
      </p:pic>
      <p:pic>
        <p:nvPicPr>
          <p:cNvPr id="6" name="Picture 6" descr="MDPV"/>
          <p:cNvPicPr>
            <a:picLocks noChangeAspect="1" noChangeArrowheads="1"/>
          </p:cNvPicPr>
          <p:nvPr/>
        </p:nvPicPr>
        <p:blipFill>
          <a:blip r:embed="rId3"/>
          <a:srcRect/>
          <a:stretch>
            <a:fillRect/>
          </a:stretch>
        </p:blipFill>
        <p:spPr bwMode="auto">
          <a:xfrm>
            <a:off x="6314020" y="3292475"/>
            <a:ext cx="4881033" cy="30099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包图主题2">
  <a:themeElements>
    <a:clrScheme name="自定义 180">
      <a:dk1>
        <a:sysClr val="windowText" lastClr="000000"/>
      </a:dk1>
      <a:lt1>
        <a:sysClr val="window" lastClr="FFFFFF"/>
      </a:lt1>
      <a:dk2>
        <a:srgbClr val="44546A"/>
      </a:dk2>
      <a:lt2>
        <a:srgbClr val="E7E6E6"/>
      </a:lt2>
      <a:accent1>
        <a:srgbClr val="1096AF"/>
      </a:accent1>
      <a:accent2>
        <a:srgbClr val="1096AF"/>
      </a:accent2>
      <a:accent3>
        <a:srgbClr val="1096AF"/>
      </a:accent3>
      <a:accent4>
        <a:srgbClr val="1096AF"/>
      </a:accent4>
      <a:accent5>
        <a:srgbClr val="1096AF"/>
      </a:accent5>
      <a:accent6>
        <a:srgbClr val="1096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2337</TotalTime>
  <Words>6145</Words>
  <Application>Microsoft Office PowerPoint</Application>
  <PresentationFormat>寬螢幕</PresentationFormat>
  <Paragraphs>550</Paragraphs>
  <Slides>83</Slides>
  <Notes>14</Notes>
  <HiddenSlides>0</HiddenSlides>
  <MMClips>0</MMClips>
  <ScaleCrop>false</ScaleCrop>
  <HeadingPairs>
    <vt:vector size="8" baseType="variant">
      <vt:variant>
        <vt:lpstr>使用字型</vt:lpstr>
      </vt:variant>
      <vt:variant>
        <vt:i4>13</vt:i4>
      </vt:variant>
      <vt:variant>
        <vt:lpstr>佈景主題</vt:lpstr>
      </vt:variant>
      <vt:variant>
        <vt:i4>4</vt:i4>
      </vt:variant>
      <vt:variant>
        <vt:lpstr>內嵌 OLE 伺服程式</vt:lpstr>
      </vt:variant>
      <vt:variant>
        <vt:i4>1</vt:i4>
      </vt:variant>
      <vt:variant>
        <vt:lpstr>投影片標題</vt:lpstr>
      </vt:variant>
      <vt:variant>
        <vt:i4>83</vt:i4>
      </vt:variant>
    </vt:vector>
  </HeadingPairs>
  <TitlesOfParts>
    <vt:vector size="101" baseType="lpstr">
      <vt:lpstr>Adobe 繁黑體 Std B</vt:lpstr>
      <vt:lpstr>Apple Chancery</vt:lpstr>
      <vt:lpstr>等线</vt:lpstr>
      <vt:lpstr>微软雅黑</vt:lpstr>
      <vt:lpstr>微軟正黑體</vt:lpstr>
      <vt:lpstr>標楷體</vt:lpstr>
      <vt:lpstr>Arial</vt:lpstr>
      <vt:lpstr>Calibri</vt:lpstr>
      <vt:lpstr>Calibri Light</vt:lpstr>
      <vt:lpstr>Century Gothic</vt:lpstr>
      <vt:lpstr>Times New Roman</vt:lpstr>
      <vt:lpstr>Verdana</vt:lpstr>
      <vt:lpstr>Wingdings</vt:lpstr>
      <vt:lpstr>Office 佈景主題</vt:lpstr>
      <vt:lpstr>1_Office 佈景主題</vt:lpstr>
      <vt:lpstr>包图主题2</vt:lpstr>
      <vt:lpstr>2_Office 佈景主題</vt:lpstr>
      <vt:lpstr>Microsoft Excel Chart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你看到了什麼？</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聯合國藥物濫用預防國際準則</vt:lpstr>
      <vt:lpstr>聯合國藥物濫用預防國際準則</vt:lpstr>
      <vt:lpstr>PowerPoint 簡報</vt:lpstr>
      <vt:lpstr>PowerPoint 簡報</vt:lpstr>
      <vt:lpstr>PowerPoint 簡報</vt:lpstr>
      <vt:lpstr>PowerPoint 簡報</vt:lpstr>
      <vt:lpstr>我國毒品防制策略</vt:lpstr>
      <vt:lpstr>新世代反毒策略（106～109）</vt:lpstr>
      <vt:lpstr>新世代反毒策略（106～109）</vt:lpstr>
      <vt:lpstr>新世代反毒策略（106～109）</vt:lpstr>
      <vt:lpstr>新世代反毒策略（106～109）</vt:lpstr>
      <vt:lpstr>拒毒策略：1.綿密毒品防制通報網絡</vt:lpstr>
      <vt:lpstr>拒毒策略：2.加重校長、學校防毒責任</vt:lpstr>
      <vt:lpstr>拒毒策略：3.強化防制新興毒品進入校園</vt:lpstr>
      <vt:lpstr>拒毒策略：4.個案追蹤輔導及資料庫之建立</vt:lpstr>
      <vt:lpstr>新世代反毒策略（106～109）</vt:lpstr>
      <vt:lpstr>新世代反毒策略（第二期110～113）</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三段五級預防架構的策略思考</vt:lpstr>
      <vt:lpstr>PowerPoint 簡報</vt:lpstr>
      <vt:lpstr>PowerPoint 簡報</vt:lpstr>
      <vt:lpstr>WHO 渥太華憲章</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台灣藥物濫用問題與 新世代反毒策略行動綱領 2.0</dc:title>
  <dc:creator>E500G5SSF</dc:creator>
  <cp:lastModifiedBy>李宗憲</cp:lastModifiedBy>
  <cp:revision>103</cp:revision>
  <dcterms:created xsi:type="dcterms:W3CDTF">2020-10-28T02:04:27Z</dcterms:created>
  <dcterms:modified xsi:type="dcterms:W3CDTF">2023-11-24T02:27:57Z</dcterms:modified>
</cp:coreProperties>
</file>