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7.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8.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9.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60.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1.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2.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3.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4.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6.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7.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68.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69.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70.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74.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9" r:id="rId1"/>
    <p:sldMasterId id="2147483923" r:id="rId2"/>
  </p:sldMasterIdLst>
  <p:notesMasterIdLst>
    <p:notesMasterId r:id="rId118"/>
  </p:notesMasterIdLst>
  <p:handoutMasterIdLst>
    <p:handoutMasterId r:id="rId119"/>
  </p:handoutMasterIdLst>
  <p:sldIdLst>
    <p:sldId id="288" r:id="rId3"/>
    <p:sldId id="313" r:id="rId4"/>
    <p:sldId id="712" r:id="rId5"/>
    <p:sldId id="711" r:id="rId6"/>
    <p:sldId id="713" r:id="rId7"/>
    <p:sldId id="645" r:id="rId8"/>
    <p:sldId id="392" r:id="rId9"/>
    <p:sldId id="699" r:id="rId10"/>
    <p:sldId id="700" r:id="rId11"/>
    <p:sldId id="657" r:id="rId12"/>
    <p:sldId id="632" r:id="rId13"/>
    <p:sldId id="625" r:id="rId14"/>
    <p:sldId id="626" r:id="rId15"/>
    <p:sldId id="394" r:id="rId16"/>
    <p:sldId id="315" r:id="rId17"/>
    <p:sldId id="457" r:id="rId18"/>
    <p:sldId id="319" r:id="rId19"/>
    <p:sldId id="633" r:id="rId20"/>
    <p:sldId id="646" r:id="rId21"/>
    <p:sldId id="716" r:id="rId22"/>
    <p:sldId id="647" r:id="rId23"/>
    <p:sldId id="467" r:id="rId24"/>
    <p:sldId id="468" r:id="rId25"/>
    <p:sldId id="469" r:id="rId26"/>
    <p:sldId id="639" r:id="rId27"/>
    <p:sldId id="347" r:id="rId28"/>
    <p:sldId id="306" r:id="rId29"/>
    <p:sldId id="473" r:id="rId30"/>
    <p:sldId id="638" r:id="rId31"/>
    <p:sldId id="463" r:id="rId32"/>
    <p:sldId id="472" r:id="rId33"/>
    <p:sldId id="475" r:id="rId34"/>
    <p:sldId id="471" r:id="rId35"/>
    <p:sldId id="479" r:id="rId36"/>
    <p:sldId id="478" r:id="rId37"/>
    <p:sldId id="480" r:id="rId38"/>
    <p:sldId id="481" r:id="rId39"/>
    <p:sldId id="658" r:id="rId40"/>
    <p:sldId id="482" r:id="rId41"/>
    <p:sldId id="628" r:id="rId42"/>
    <p:sldId id="483" r:id="rId43"/>
    <p:sldId id="333" r:id="rId44"/>
    <p:sldId id="334" r:id="rId45"/>
    <p:sldId id="486" r:id="rId46"/>
    <p:sldId id="487" r:id="rId47"/>
    <p:sldId id="656" r:id="rId48"/>
    <p:sldId id="652" r:id="rId49"/>
    <p:sldId id="715" r:id="rId50"/>
    <p:sldId id="356" r:id="rId51"/>
    <p:sldId id="641" r:id="rId52"/>
    <p:sldId id="642" r:id="rId53"/>
    <p:sldId id="643" r:id="rId54"/>
    <p:sldId id="489" r:id="rId55"/>
    <p:sldId id="717" r:id="rId56"/>
    <p:sldId id="361" r:id="rId57"/>
    <p:sldId id="403" r:id="rId58"/>
    <p:sldId id="404" r:id="rId59"/>
    <p:sldId id="681" r:id="rId60"/>
    <p:sldId id="395" r:id="rId61"/>
    <p:sldId id="660" r:id="rId62"/>
    <p:sldId id="675" r:id="rId63"/>
    <p:sldId id="741" r:id="rId64"/>
    <p:sldId id="659" r:id="rId65"/>
    <p:sldId id="719" r:id="rId66"/>
    <p:sldId id="701" r:id="rId67"/>
    <p:sldId id="721" r:id="rId68"/>
    <p:sldId id="722" r:id="rId69"/>
    <p:sldId id="723" r:id="rId70"/>
    <p:sldId id="718" r:id="rId71"/>
    <p:sldId id="702" r:id="rId72"/>
    <p:sldId id="671" r:id="rId73"/>
    <p:sldId id="714" r:id="rId74"/>
    <p:sldId id="405" r:id="rId75"/>
    <p:sldId id="704" r:id="rId76"/>
    <p:sldId id="703" r:id="rId77"/>
    <p:sldId id="724" r:id="rId78"/>
    <p:sldId id="725" r:id="rId79"/>
    <p:sldId id="707" r:id="rId80"/>
    <p:sldId id="708" r:id="rId81"/>
    <p:sldId id="726" r:id="rId82"/>
    <p:sldId id="727" r:id="rId83"/>
    <p:sldId id="735" r:id="rId84"/>
    <p:sldId id="728" r:id="rId85"/>
    <p:sldId id="729" r:id="rId86"/>
    <p:sldId id="730" r:id="rId87"/>
    <p:sldId id="731" r:id="rId88"/>
    <p:sldId id="732" r:id="rId89"/>
    <p:sldId id="733" r:id="rId90"/>
    <p:sldId id="734" r:id="rId91"/>
    <p:sldId id="736" r:id="rId92"/>
    <p:sldId id="737" r:id="rId93"/>
    <p:sldId id="738" r:id="rId94"/>
    <p:sldId id="739" r:id="rId95"/>
    <p:sldId id="740" r:id="rId96"/>
    <p:sldId id="498" r:id="rId97"/>
    <p:sldId id="661" r:id="rId98"/>
    <p:sldId id="662" r:id="rId99"/>
    <p:sldId id="663" r:id="rId100"/>
    <p:sldId id="664" r:id="rId101"/>
    <p:sldId id="665" r:id="rId102"/>
    <p:sldId id="677" r:id="rId103"/>
    <p:sldId id="497" r:id="rId104"/>
    <p:sldId id="499" r:id="rId105"/>
    <p:sldId id="500" r:id="rId106"/>
    <p:sldId id="504" r:id="rId107"/>
    <p:sldId id="513" r:id="rId108"/>
    <p:sldId id="667" r:id="rId109"/>
    <p:sldId id="678" r:id="rId110"/>
    <p:sldId id="669" r:id="rId111"/>
    <p:sldId id="679" r:id="rId112"/>
    <p:sldId id="514" r:id="rId113"/>
    <p:sldId id="386" r:id="rId114"/>
    <p:sldId id="630" r:id="rId115"/>
    <p:sldId id="631" r:id="rId116"/>
    <p:sldId id="276" r:id="rId117"/>
  </p:sldIdLst>
  <p:sldSz cx="9144000" cy="6858000" type="screen4x3"/>
  <p:notesSz cx="9926638" cy="6797675"/>
  <p:embeddedFontLst>
    <p:embeddedFont>
      <p:font typeface="Gill Sans MT" panose="020B0502020104020203" pitchFamily="34" charset="0"/>
      <p:regular r:id="rId120"/>
      <p:bold r:id="rId121"/>
      <p:italic r:id="rId122"/>
      <p:boldItalic r:id="rId123"/>
    </p:embeddedFont>
    <p:embeddedFont>
      <p:font typeface="微軟正黑體" panose="020B0604030504040204" pitchFamily="34" charset="-120"/>
      <p:regular r:id="rId124"/>
      <p:bold r:id="rId125"/>
    </p:embeddedFont>
    <p:embeddedFont>
      <p:font typeface="Webdings" panose="05030102010509060703" pitchFamily="18" charset="2"/>
      <p:regular r:id="rId126"/>
    </p:embeddedFont>
    <p:embeddedFont>
      <p:font typeface="Arial Unicode MS" panose="020B0604020202020204" pitchFamily="34" charset="-120"/>
      <p:regular r:id="rId127"/>
    </p:embeddedFont>
    <p:embeddedFont>
      <p:font typeface="標楷體" panose="03000509000000000000" pitchFamily="65" charset="-120"/>
      <p:regular r:id="rId128"/>
    </p:embeddedFont>
    <p:embeddedFont>
      <p:font typeface="微軟正黑體" panose="020B0604030504040204" pitchFamily="34" charset="-120"/>
      <p:regular r:id="rId124"/>
      <p:bold r:id="rId125"/>
    </p:embeddedFont>
    <p:embeddedFont>
      <p:font typeface="華康儷粗圓" panose="020F0709000000000000" pitchFamily="49" charset="-120"/>
      <p:regular r:id="rId129"/>
    </p:embeddedFont>
    <p:embeddedFont>
      <p:font typeface="Verdana" panose="020B0604030504040204" pitchFamily="34" charset="0"/>
      <p:regular r:id="rId130"/>
      <p:bold r:id="rId131"/>
      <p:italic r:id="rId132"/>
      <p:boldItalic r:id="rId133"/>
    </p:embeddedFont>
    <p:embeddedFont>
      <p:font typeface="標楷體" panose="03000509000000000000" pitchFamily="65" charset="-120"/>
      <p:regular r:id="rId128"/>
    </p:embeddedFont>
    <p:embeddedFont>
      <p:font typeface="Calibri" panose="020F0502020204030204" pitchFamily="34" charset="0"/>
      <p:regular r:id="rId134"/>
      <p:bold r:id="rId135"/>
      <p:italic r:id="rId136"/>
      <p:boldItalic r:id="rId137"/>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1E6ED"/>
    <a:srgbClr val="FF5050"/>
    <a:srgbClr val="FF9900"/>
    <a:srgbClr val="CCCC00"/>
    <a:srgbClr val="CC9900"/>
    <a:srgbClr val="A7D9FF"/>
    <a:srgbClr val="FFCC99"/>
    <a:srgbClr val="333399"/>
    <a:srgbClr val="5F5F5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7" autoAdjust="0"/>
    <p:restoredTop sz="85821" autoAdjust="0"/>
  </p:normalViewPr>
  <p:slideViewPr>
    <p:cSldViewPr>
      <p:cViewPr varScale="1">
        <p:scale>
          <a:sx n="77" d="100"/>
          <a:sy n="77" d="100"/>
        </p:scale>
        <p:origin x="1411" y="67"/>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4.fntdata"/><Relationship Id="rId128" Type="http://schemas.openxmlformats.org/officeDocument/2006/relationships/font" Target="fonts/font9.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notesMaster" Target="notesMasters/notesMaster1.xml"/><Relationship Id="rId134" Type="http://schemas.openxmlformats.org/officeDocument/2006/relationships/font" Target="fonts/font15.fntdata"/><Relationship Id="rId139"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5.fntdata"/><Relationship Id="rId129" Type="http://schemas.openxmlformats.org/officeDocument/2006/relationships/font" Target="fonts/font10.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handoutMaster" Target="handoutMasters/handoutMaster1.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11.fntdata"/><Relationship Id="rId135" Type="http://schemas.openxmlformats.org/officeDocument/2006/relationships/font" Target="fonts/font16.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fntdata"/><Relationship Id="rId125" Type="http://schemas.openxmlformats.org/officeDocument/2006/relationships/font" Target="fonts/font6.fntdata"/><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2.fntdata"/><Relationship Id="rId136" Type="http://schemas.openxmlformats.org/officeDocument/2006/relationships/font" Target="fonts/font17.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2.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13.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4.fntdata"/><Relationship Id="rId16"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41C5D5-E727-4BEE-9A30-01CCF4EF2F94}" type="doc">
      <dgm:prSet loTypeId="urn:microsoft.com/office/officeart/2005/8/layout/lProcess3" loCatId="process" qsTypeId="urn:microsoft.com/office/officeart/2005/8/quickstyle/3d1" qsCatId="3D" csTypeId="urn:microsoft.com/office/officeart/2005/8/colors/accent6_2" csCatId="accent6" phldr="1"/>
      <dgm:spPr/>
      <dgm:t>
        <a:bodyPr/>
        <a:lstStyle/>
        <a:p>
          <a:endParaRPr lang="zh-TW" altLang="en-US"/>
        </a:p>
      </dgm:t>
    </dgm:pt>
    <dgm:pt modelId="{63EE2A94-607C-4F4B-944B-536F480207FD}">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理念</a:t>
          </a:r>
        </a:p>
      </dgm:t>
    </dgm:pt>
    <dgm:pt modelId="{E4D375B4-8F98-4D90-B615-C46D197F335D}" type="par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D95BC47-5600-4C14-837C-41ACB7D15D1F}" type="sib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FE7A9A60-D43A-4C61-85E6-E2A9580297EE}">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自主學習</a:t>
          </a:r>
        </a:p>
      </dgm:t>
    </dgm:pt>
    <dgm:pt modelId="{6BEDE39D-476A-4A86-8261-1CFB2BE7F77B}" type="par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58579C1-E7D1-4A7E-8F92-E0ED732FA0F3}" type="sib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E0BBF2B-7B84-4890-8263-5E4E90044350}">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全人教育</a:t>
          </a:r>
        </a:p>
      </dgm:t>
    </dgm:pt>
    <dgm:pt modelId="{2843A53A-1F91-4EB1-B24E-9BF423BF0BD7}" type="par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396A8E47-DC9D-4BEA-9829-FEFD35E6A4F6}" type="sib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D16585A-BFD0-467A-A8AD-C0417B00A6DF}">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學習歷程</a:t>
          </a:r>
        </a:p>
      </dgm:t>
    </dgm:pt>
    <dgm:pt modelId="{5250DD42-C990-4280-83E4-769FB56EF8FB}" type="par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65585754-2A9E-40C0-B513-3D6AFE58F2C3}" type="sib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1DEB51A-0CDB-4F1F-87C9-18172BB8DCD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多元表現</a:t>
          </a:r>
        </a:p>
      </dgm:t>
    </dgm:pt>
    <dgm:pt modelId="{0BE5AB7A-D415-4A50-834A-452AB00D17B6}" type="par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BF3E949-2C0A-4B22-9E2F-ACBF45E8BAB3}" type="sib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A32670C4-0D8D-44A9-BCFF-9406867DECAD}">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適性揚才</a:t>
          </a:r>
        </a:p>
      </dgm:t>
    </dgm:pt>
    <dgm:pt modelId="{2002E2F5-72B2-41D8-8574-648B59A18597}" type="par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BAD39B2-F0DE-4413-95D1-E4B84D68E97A}" type="sib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26257DA-3CBC-4DEA-8757-17A0980D6511}">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考招新制</a:t>
          </a:r>
        </a:p>
      </dgm:t>
    </dgm:pt>
    <dgm:pt modelId="{67264579-E034-4E01-B944-3BEDDA05655D}" type="par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CF075009-01EE-4203-9B62-3EB955C9064F}" type="sib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7D32339-8E01-4217-84A5-8514443BDB4C}">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分科測驗</a:t>
          </a:r>
        </a:p>
      </dgm:t>
    </dgm:pt>
    <dgm:pt modelId="{B7E48B06-B817-46CC-ACE0-62E061245D34}" type="par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706B53C-4BD8-402C-9A0C-FA72D152DD28}" type="sib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4BFB18A-00D2-420D-B063-ED397C76165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登記分發</a:t>
          </a:r>
        </a:p>
      </dgm:t>
    </dgm:pt>
    <dgm:pt modelId="{3B32D591-39C2-4E2E-8E96-8DA5B101C551}" type="par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5598687F-E8DC-4BD3-91A0-1C5EBCD587AF}" type="sib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4E32072-0DEB-44DD-BAA9-08375C6A9E69}" type="pres">
      <dgm:prSet presAssocID="{EF41C5D5-E727-4BEE-9A30-01CCF4EF2F94}" presName="Name0" presStyleCnt="0">
        <dgm:presLayoutVars>
          <dgm:chPref val="3"/>
          <dgm:dir/>
          <dgm:animLvl val="lvl"/>
          <dgm:resizeHandles/>
        </dgm:presLayoutVars>
      </dgm:prSet>
      <dgm:spPr/>
      <dgm:t>
        <a:bodyPr/>
        <a:lstStyle/>
        <a:p>
          <a:endParaRPr lang="zh-TW" altLang="en-US"/>
        </a:p>
      </dgm:t>
    </dgm:pt>
    <dgm:pt modelId="{8C5AB1B0-F5FE-4609-992C-F38E610D4F32}" type="pres">
      <dgm:prSet presAssocID="{63EE2A94-607C-4F4B-944B-536F480207FD}" presName="horFlow" presStyleCnt="0"/>
      <dgm:spPr/>
    </dgm:pt>
    <dgm:pt modelId="{BC8224D3-2024-4235-B6F9-369F48166BFF}" type="pres">
      <dgm:prSet presAssocID="{63EE2A94-607C-4F4B-944B-536F480207FD}" presName="bigChev" presStyleLbl="node1" presStyleIdx="0" presStyleCnt="3"/>
      <dgm:spPr/>
      <dgm:t>
        <a:bodyPr/>
        <a:lstStyle/>
        <a:p>
          <a:endParaRPr lang="zh-TW" altLang="en-US"/>
        </a:p>
      </dgm:t>
    </dgm:pt>
    <dgm:pt modelId="{ED776DE2-BEE9-46BB-AD2A-C99DC98ED1C9}" type="pres">
      <dgm:prSet presAssocID="{6BEDE39D-476A-4A86-8261-1CFB2BE7F77B}" presName="parTrans" presStyleCnt="0"/>
      <dgm:spPr/>
    </dgm:pt>
    <dgm:pt modelId="{16900F89-4A22-4946-96F0-F09F2B95E485}" type="pres">
      <dgm:prSet presAssocID="{FE7A9A60-D43A-4C61-85E6-E2A9580297EE}" presName="node" presStyleLbl="alignAccFollowNode1" presStyleIdx="0" presStyleCnt="6" custLinFactNeighborX="26769" custLinFactNeighborY="3120">
        <dgm:presLayoutVars>
          <dgm:bulletEnabled val="1"/>
        </dgm:presLayoutVars>
      </dgm:prSet>
      <dgm:spPr/>
      <dgm:t>
        <a:bodyPr/>
        <a:lstStyle/>
        <a:p>
          <a:endParaRPr lang="zh-TW" altLang="en-US"/>
        </a:p>
      </dgm:t>
    </dgm:pt>
    <dgm:pt modelId="{A80208E9-2A63-42EC-967E-E7DA4E0FB012}" type="pres">
      <dgm:prSet presAssocID="{458579C1-E7D1-4A7E-8F92-E0ED732FA0F3}" presName="sibTrans" presStyleCnt="0"/>
      <dgm:spPr/>
    </dgm:pt>
    <dgm:pt modelId="{BDDAC791-0BA8-4F2A-A33A-D341C8E87EC3}" type="pres">
      <dgm:prSet presAssocID="{4E0BBF2B-7B84-4890-8263-5E4E90044350}" presName="node" presStyleLbl="alignAccFollowNode1" presStyleIdx="1" presStyleCnt="6" custLinFactNeighborX="26769" custLinFactNeighborY="3120">
        <dgm:presLayoutVars>
          <dgm:bulletEnabled val="1"/>
        </dgm:presLayoutVars>
      </dgm:prSet>
      <dgm:spPr/>
      <dgm:t>
        <a:bodyPr/>
        <a:lstStyle/>
        <a:p>
          <a:endParaRPr lang="zh-TW" altLang="en-US"/>
        </a:p>
      </dgm:t>
    </dgm:pt>
    <dgm:pt modelId="{AE249D49-04B1-49AC-98E1-B2AD49150CED}" type="pres">
      <dgm:prSet presAssocID="{63EE2A94-607C-4F4B-944B-536F480207FD}" presName="vSp" presStyleCnt="0"/>
      <dgm:spPr/>
    </dgm:pt>
    <dgm:pt modelId="{F8290CF4-08C5-47D9-A17B-A34E28F68A7F}" type="pres">
      <dgm:prSet presAssocID="{1D16585A-BFD0-467A-A8AD-C0417B00A6DF}" presName="horFlow" presStyleCnt="0"/>
      <dgm:spPr/>
    </dgm:pt>
    <dgm:pt modelId="{FAD14266-868C-4677-ACD0-874EF9B92D79}" type="pres">
      <dgm:prSet presAssocID="{1D16585A-BFD0-467A-A8AD-C0417B00A6DF}" presName="bigChev" presStyleLbl="node1" presStyleIdx="1" presStyleCnt="3"/>
      <dgm:spPr/>
      <dgm:t>
        <a:bodyPr/>
        <a:lstStyle/>
        <a:p>
          <a:endParaRPr lang="zh-TW" altLang="en-US"/>
        </a:p>
      </dgm:t>
    </dgm:pt>
    <dgm:pt modelId="{A0955B94-9066-4A00-8DF5-C71AA9903861}" type="pres">
      <dgm:prSet presAssocID="{0BE5AB7A-D415-4A50-834A-452AB00D17B6}" presName="parTrans" presStyleCnt="0"/>
      <dgm:spPr/>
    </dgm:pt>
    <dgm:pt modelId="{447A7A22-3043-4E29-83E6-F38968827C74}" type="pres">
      <dgm:prSet presAssocID="{41DEB51A-0CDB-4F1F-87C9-18172BB8DCD8}" presName="node" presStyleLbl="alignAccFollowNode1" presStyleIdx="2" presStyleCnt="6" custLinFactNeighborX="26769" custLinFactNeighborY="3120">
        <dgm:presLayoutVars>
          <dgm:bulletEnabled val="1"/>
        </dgm:presLayoutVars>
      </dgm:prSet>
      <dgm:spPr/>
      <dgm:t>
        <a:bodyPr/>
        <a:lstStyle/>
        <a:p>
          <a:endParaRPr lang="zh-TW" altLang="en-US"/>
        </a:p>
      </dgm:t>
    </dgm:pt>
    <dgm:pt modelId="{1F2FC64F-76DB-4B38-9965-2C4E3A220FF0}" type="pres">
      <dgm:prSet presAssocID="{7BF3E949-2C0A-4B22-9E2F-ACBF45E8BAB3}" presName="sibTrans" presStyleCnt="0"/>
      <dgm:spPr/>
    </dgm:pt>
    <dgm:pt modelId="{3C9E24E5-13C0-43C1-B9A0-DB2D4D9769DA}" type="pres">
      <dgm:prSet presAssocID="{A32670C4-0D8D-44A9-BCFF-9406867DECAD}" presName="node" presStyleLbl="alignAccFollowNode1" presStyleIdx="3" presStyleCnt="6" custLinFactNeighborX="26769" custLinFactNeighborY="3120">
        <dgm:presLayoutVars>
          <dgm:bulletEnabled val="1"/>
        </dgm:presLayoutVars>
      </dgm:prSet>
      <dgm:spPr/>
      <dgm:t>
        <a:bodyPr/>
        <a:lstStyle/>
        <a:p>
          <a:endParaRPr lang="zh-TW" altLang="en-US"/>
        </a:p>
      </dgm:t>
    </dgm:pt>
    <dgm:pt modelId="{4D6CD0B8-B16C-40E9-A118-200FFD857EC3}" type="pres">
      <dgm:prSet presAssocID="{1D16585A-BFD0-467A-A8AD-C0417B00A6DF}" presName="vSp" presStyleCnt="0"/>
      <dgm:spPr/>
    </dgm:pt>
    <dgm:pt modelId="{9D0E3793-48B9-4F1E-AC1E-1F9524A504E3}" type="pres">
      <dgm:prSet presAssocID="{126257DA-3CBC-4DEA-8757-17A0980D6511}" presName="horFlow" presStyleCnt="0"/>
      <dgm:spPr/>
    </dgm:pt>
    <dgm:pt modelId="{C9775C91-3084-4ED8-BC04-34A2B7F0EC7E}" type="pres">
      <dgm:prSet presAssocID="{126257DA-3CBC-4DEA-8757-17A0980D6511}" presName="bigChev" presStyleLbl="node1" presStyleIdx="2" presStyleCnt="3"/>
      <dgm:spPr/>
      <dgm:t>
        <a:bodyPr/>
        <a:lstStyle/>
        <a:p>
          <a:endParaRPr lang="zh-TW" altLang="en-US"/>
        </a:p>
      </dgm:t>
    </dgm:pt>
    <dgm:pt modelId="{379AE653-79BE-4905-950D-B1CD4C5BAD9D}" type="pres">
      <dgm:prSet presAssocID="{B7E48B06-B817-46CC-ACE0-62E061245D34}" presName="parTrans" presStyleCnt="0"/>
      <dgm:spPr/>
    </dgm:pt>
    <dgm:pt modelId="{E75AC514-8BF3-400C-82A3-E902ABEDD606}" type="pres">
      <dgm:prSet presAssocID="{77D32339-8E01-4217-84A5-8514443BDB4C}" presName="node" presStyleLbl="alignAccFollowNode1" presStyleIdx="4" presStyleCnt="6" custLinFactNeighborX="26769" custLinFactNeighborY="3120">
        <dgm:presLayoutVars>
          <dgm:bulletEnabled val="1"/>
        </dgm:presLayoutVars>
      </dgm:prSet>
      <dgm:spPr/>
      <dgm:t>
        <a:bodyPr/>
        <a:lstStyle/>
        <a:p>
          <a:endParaRPr lang="zh-TW" altLang="en-US"/>
        </a:p>
      </dgm:t>
    </dgm:pt>
    <dgm:pt modelId="{C0F474EC-CD12-457C-AACF-7104CD0DCA4C}" type="pres">
      <dgm:prSet presAssocID="{0706B53C-4BD8-402C-9A0C-FA72D152DD28}" presName="sibTrans" presStyleCnt="0"/>
      <dgm:spPr/>
    </dgm:pt>
    <dgm:pt modelId="{3374A8BF-1FFC-4BB5-8336-CE336BE3787B}" type="pres">
      <dgm:prSet presAssocID="{94BFB18A-00D2-420D-B063-ED397C761658}" presName="node" presStyleLbl="alignAccFollowNode1" presStyleIdx="5" presStyleCnt="6" custLinFactNeighborX="18910" custLinFactNeighborY="6067">
        <dgm:presLayoutVars>
          <dgm:bulletEnabled val="1"/>
        </dgm:presLayoutVars>
      </dgm:prSet>
      <dgm:spPr/>
      <dgm:t>
        <a:bodyPr/>
        <a:lstStyle/>
        <a:p>
          <a:endParaRPr lang="zh-TW" altLang="en-US"/>
        </a:p>
      </dgm:t>
    </dgm:pt>
  </dgm:ptLst>
  <dgm:cxnLst>
    <dgm:cxn modelId="{20885994-BA10-4EC6-B7E7-E147673A11ED}" srcId="{1D16585A-BFD0-467A-A8AD-C0417B00A6DF}" destId="{A32670C4-0D8D-44A9-BCFF-9406867DECAD}" srcOrd="1" destOrd="0" parTransId="{2002E2F5-72B2-41D8-8574-648B59A18597}" sibTransId="{9BAD39B2-F0DE-4413-95D1-E4B84D68E97A}"/>
    <dgm:cxn modelId="{F020C5FB-8AD5-4E73-A293-35091CCD708C}" srcId="{EF41C5D5-E727-4BEE-9A30-01CCF4EF2F94}" destId="{63EE2A94-607C-4F4B-944B-536F480207FD}" srcOrd="0" destOrd="0" parTransId="{E4D375B4-8F98-4D90-B615-C46D197F335D}" sibTransId="{4D95BC47-5600-4C14-837C-41ACB7D15D1F}"/>
    <dgm:cxn modelId="{2957885A-472B-4D08-9771-9BA31132F841}" srcId="{EF41C5D5-E727-4BEE-9A30-01CCF4EF2F94}" destId="{126257DA-3CBC-4DEA-8757-17A0980D6511}" srcOrd="2" destOrd="0" parTransId="{67264579-E034-4E01-B944-3BEDDA05655D}" sibTransId="{CF075009-01EE-4203-9B62-3EB955C9064F}"/>
    <dgm:cxn modelId="{7B06B152-1734-4B98-8B97-93DA36CFF7C6}" type="presOf" srcId="{4E0BBF2B-7B84-4890-8263-5E4E90044350}" destId="{BDDAC791-0BA8-4F2A-A33A-D341C8E87EC3}" srcOrd="0" destOrd="0" presId="urn:microsoft.com/office/officeart/2005/8/layout/lProcess3"/>
    <dgm:cxn modelId="{5899477A-8ABB-4F9C-BC11-71A21249E114}" srcId="{1D16585A-BFD0-467A-A8AD-C0417B00A6DF}" destId="{41DEB51A-0CDB-4F1F-87C9-18172BB8DCD8}" srcOrd="0" destOrd="0" parTransId="{0BE5AB7A-D415-4A50-834A-452AB00D17B6}" sibTransId="{7BF3E949-2C0A-4B22-9E2F-ACBF45E8BAB3}"/>
    <dgm:cxn modelId="{621470DA-FB0A-4B74-80A8-2CF27BB53573}" type="presOf" srcId="{77D32339-8E01-4217-84A5-8514443BDB4C}" destId="{E75AC514-8BF3-400C-82A3-E902ABEDD606}" srcOrd="0" destOrd="0" presId="urn:microsoft.com/office/officeart/2005/8/layout/lProcess3"/>
    <dgm:cxn modelId="{D7C47E5B-A811-42F8-A21C-47F6AB2A5B90}" type="presOf" srcId="{FE7A9A60-D43A-4C61-85E6-E2A9580297EE}" destId="{16900F89-4A22-4946-96F0-F09F2B95E485}" srcOrd="0" destOrd="0" presId="urn:microsoft.com/office/officeart/2005/8/layout/lProcess3"/>
    <dgm:cxn modelId="{8B25D984-92B1-4845-ADA4-9FC7EC4FD3D7}" type="presOf" srcId="{94BFB18A-00D2-420D-B063-ED397C761658}" destId="{3374A8BF-1FFC-4BB5-8336-CE336BE3787B}" srcOrd="0" destOrd="0" presId="urn:microsoft.com/office/officeart/2005/8/layout/lProcess3"/>
    <dgm:cxn modelId="{4E627160-A03F-4F35-9066-3AC2277E26E8}" srcId="{63EE2A94-607C-4F4B-944B-536F480207FD}" destId="{FE7A9A60-D43A-4C61-85E6-E2A9580297EE}" srcOrd="0" destOrd="0" parTransId="{6BEDE39D-476A-4A86-8261-1CFB2BE7F77B}" sibTransId="{458579C1-E7D1-4A7E-8F92-E0ED732FA0F3}"/>
    <dgm:cxn modelId="{DE1A4E04-BCDA-490D-B786-AA01534B308D}" type="presOf" srcId="{41DEB51A-0CDB-4F1F-87C9-18172BB8DCD8}" destId="{447A7A22-3043-4E29-83E6-F38968827C74}" srcOrd="0" destOrd="0" presId="urn:microsoft.com/office/officeart/2005/8/layout/lProcess3"/>
    <dgm:cxn modelId="{2F51246C-353A-40A6-9CCD-799AA7EEF9AA}" type="presOf" srcId="{A32670C4-0D8D-44A9-BCFF-9406867DECAD}" destId="{3C9E24E5-13C0-43C1-B9A0-DB2D4D9769DA}" srcOrd="0" destOrd="0" presId="urn:microsoft.com/office/officeart/2005/8/layout/lProcess3"/>
    <dgm:cxn modelId="{838C7696-8B54-4CBD-9165-9F0BEE1FFCDE}" type="presOf" srcId="{EF41C5D5-E727-4BEE-9A30-01CCF4EF2F94}" destId="{04E32072-0DEB-44DD-BAA9-08375C6A9E69}" srcOrd="0" destOrd="0" presId="urn:microsoft.com/office/officeart/2005/8/layout/lProcess3"/>
    <dgm:cxn modelId="{E5007850-F992-4F24-ADC9-4E403CE4DE3E}" srcId="{63EE2A94-607C-4F4B-944B-536F480207FD}" destId="{4E0BBF2B-7B84-4890-8263-5E4E90044350}" srcOrd="1" destOrd="0" parTransId="{2843A53A-1F91-4EB1-B24E-9BF423BF0BD7}" sibTransId="{396A8E47-DC9D-4BEA-9829-FEFD35E6A4F6}"/>
    <dgm:cxn modelId="{42C89A6C-AC92-428D-B49C-32B64EB1CD8F}" srcId="{126257DA-3CBC-4DEA-8757-17A0980D6511}" destId="{77D32339-8E01-4217-84A5-8514443BDB4C}" srcOrd="0" destOrd="0" parTransId="{B7E48B06-B817-46CC-ACE0-62E061245D34}" sibTransId="{0706B53C-4BD8-402C-9A0C-FA72D152DD28}"/>
    <dgm:cxn modelId="{0D514DE1-ED7D-4624-94B0-A464FCDF0514}" type="presOf" srcId="{63EE2A94-607C-4F4B-944B-536F480207FD}" destId="{BC8224D3-2024-4235-B6F9-369F48166BFF}" srcOrd="0" destOrd="0" presId="urn:microsoft.com/office/officeart/2005/8/layout/lProcess3"/>
    <dgm:cxn modelId="{673BCEB2-E718-4E93-BDEA-FDBB53CE6842}" type="presOf" srcId="{126257DA-3CBC-4DEA-8757-17A0980D6511}" destId="{C9775C91-3084-4ED8-BC04-34A2B7F0EC7E}" srcOrd="0" destOrd="0" presId="urn:microsoft.com/office/officeart/2005/8/layout/lProcess3"/>
    <dgm:cxn modelId="{9031D04F-550E-444D-A5F6-4A868D136924}" srcId="{126257DA-3CBC-4DEA-8757-17A0980D6511}" destId="{94BFB18A-00D2-420D-B063-ED397C761658}" srcOrd="1" destOrd="0" parTransId="{3B32D591-39C2-4E2E-8E96-8DA5B101C551}" sibTransId="{5598687F-E8DC-4BD3-91A0-1C5EBCD587AF}"/>
    <dgm:cxn modelId="{8B9AC0BE-A9B6-400D-A2ED-F346830E195D}" type="presOf" srcId="{1D16585A-BFD0-467A-A8AD-C0417B00A6DF}" destId="{FAD14266-868C-4677-ACD0-874EF9B92D79}" srcOrd="0" destOrd="0" presId="urn:microsoft.com/office/officeart/2005/8/layout/lProcess3"/>
    <dgm:cxn modelId="{F619701A-E4A6-4281-A67E-EB73B7ACD149}" srcId="{EF41C5D5-E727-4BEE-9A30-01CCF4EF2F94}" destId="{1D16585A-BFD0-467A-A8AD-C0417B00A6DF}" srcOrd="1" destOrd="0" parTransId="{5250DD42-C990-4280-83E4-769FB56EF8FB}" sibTransId="{65585754-2A9E-40C0-B513-3D6AFE58F2C3}"/>
    <dgm:cxn modelId="{41E2EEC2-6723-43B1-833A-0F5165EE420C}" type="presParOf" srcId="{04E32072-0DEB-44DD-BAA9-08375C6A9E69}" destId="{8C5AB1B0-F5FE-4609-992C-F38E610D4F32}" srcOrd="0" destOrd="0" presId="urn:microsoft.com/office/officeart/2005/8/layout/lProcess3"/>
    <dgm:cxn modelId="{4168775A-5B90-4D9A-B339-953638D213B3}" type="presParOf" srcId="{8C5AB1B0-F5FE-4609-992C-F38E610D4F32}" destId="{BC8224D3-2024-4235-B6F9-369F48166BFF}" srcOrd="0" destOrd="0" presId="urn:microsoft.com/office/officeart/2005/8/layout/lProcess3"/>
    <dgm:cxn modelId="{86B7160C-3503-4C83-A10B-33ACEA0247C5}" type="presParOf" srcId="{8C5AB1B0-F5FE-4609-992C-F38E610D4F32}" destId="{ED776DE2-BEE9-46BB-AD2A-C99DC98ED1C9}" srcOrd="1" destOrd="0" presId="urn:microsoft.com/office/officeart/2005/8/layout/lProcess3"/>
    <dgm:cxn modelId="{E632363D-816B-4C46-87D5-7DE4FBD70AE2}" type="presParOf" srcId="{8C5AB1B0-F5FE-4609-992C-F38E610D4F32}" destId="{16900F89-4A22-4946-96F0-F09F2B95E485}" srcOrd="2" destOrd="0" presId="urn:microsoft.com/office/officeart/2005/8/layout/lProcess3"/>
    <dgm:cxn modelId="{01B69A58-E564-4E8D-B968-4256E6F7150D}" type="presParOf" srcId="{8C5AB1B0-F5FE-4609-992C-F38E610D4F32}" destId="{A80208E9-2A63-42EC-967E-E7DA4E0FB012}" srcOrd="3" destOrd="0" presId="urn:microsoft.com/office/officeart/2005/8/layout/lProcess3"/>
    <dgm:cxn modelId="{5A686E5B-C227-427F-A2E8-48A597BE5EC2}" type="presParOf" srcId="{8C5AB1B0-F5FE-4609-992C-F38E610D4F32}" destId="{BDDAC791-0BA8-4F2A-A33A-D341C8E87EC3}" srcOrd="4" destOrd="0" presId="urn:microsoft.com/office/officeart/2005/8/layout/lProcess3"/>
    <dgm:cxn modelId="{A82888EE-AF33-4B4C-B79A-1024D774737A}" type="presParOf" srcId="{04E32072-0DEB-44DD-BAA9-08375C6A9E69}" destId="{AE249D49-04B1-49AC-98E1-B2AD49150CED}" srcOrd="1" destOrd="0" presId="urn:microsoft.com/office/officeart/2005/8/layout/lProcess3"/>
    <dgm:cxn modelId="{EA485CEF-5889-4AEA-A48F-E2604A7F6B4B}" type="presParOf" srcId="{04E32072-0DEB-44DD-BAA9-08375C6A9E69}" destId="{F8290CF4-08C5-47D9-A17B-A34E28F68A7F}" srcOrd="2" destOrd="0" presId="urn:microsoft.com/office/officeart/2005/8/layout/lProcess3"/>
    <dgm:cxn modelId="{ED4C3751-721E-4D2A-AF15-DBDD8641D330}" type="presParOf" srcId="{F8290CF4-08C5-47D9-A17B-A34E28F68A7F}" destId="{FAD14266-868C-4677-ACD0-874EF9B92D79}" srcOrd="0" destOrd="0" presId="urn:microsoft.com/office/officeart/2005/8/layout/lProcess3"/>
    <dgm:cxn modelId="{33AADD0C-F3A5-474C-A356-0531B2C6CD85}" type="presParOf" srcId="{F8290CF4-08C5-47D9-A17B-A34E28F68A7F}" destId="{A0955B94-9066-4A00-8DF5-C71AA9903861}" srcOrd="1" destOrd="0" presId="urn:microsoft.com/office/officeart/2005/8/layout/lProcess3"/>
    <dgm:cxn modelId="{5460B885-F68D-4AE6-868A-96C4366EC197}" type="presParOf" srcId="{F8290CF4-08C5-47D9-A17B-A34E28F68A7F}" destId="{447A7A22-3043-4E29-83E6-F38968827C74}" srcOrd="2" destOrd="0" presId="urn:microsoft.com/office/officeart/2005/8/layout/lProcess3"/>
    <dgm:cxn modelId="{13E5CC16-CDD2-4650-8837-1F2FDBD3E660}" type="presParOf" srcId="{F8290CF4-08C5-47D9-A17B-A34E28F68A7F}" destId="{1F2FC64F-76DB-4B38-9965-2C4E3A220FF0}" srcOrd="3" destOrd="0" presId="urn:microsoft.com/office/officeart/2005/8/layout/lProcess3"/>
    <dgm:cxn modelId="{3E50AA54-F1F0-43BA-84A4-63AECA131E8C}" type="presParOf" srcId="{F8290CF4-08C5-47D9-A17B-A34E28F68A7F}" destId="{3C9E24E5-13C0-43C1-B9A0-DB2D4D9769DA}" srcOrd="4" destOrd="0" presId="urn:microsoft.com/office/officeart/2005/8/layout/lProcess3"/>
    <dgm:cxn modelId="{84E5DA2F-7626-48F0-93F1-5FB29A7EB3F9}" type="presParOf" srcId="{04E32072-0DEB-44DD-BAA9-08375C6A9E69}" destId="{4D6CD0B8-B16C-40E9-A118-200FFD857EC3}" srcOrd="3" destOrd="0" presId="urn:microsoft.com/office/officeart/2005/8/layout/lProcess3"/>
    <dgm:cxn modelId="{CD16704B-90D5-4FEE-B71D-D39B387B8ACE}" type="presParOf" srcId="{04E32072-0DEB-44DD-BAA9-08375C6A9E69}" destId="{9D0E3793-48B9-4F1E-AC1E-1F9524A504E3}" srcOrd="4" destOrd="0" presId="urn:microsoft.com/office/officeart/2005/8/layout/lProcess3"/>
    <dgm:cxn modelId="{906C228D-9CC1-4886-A3B8-3E163DFB7867}" type="presParOf" srcId="{9D0E3793-48B9-4F1E-AC1E-1F9524A504E3}" destId="{C9775C91-3084-4ED8-BC04-34A2B7F0EC7E}" srcOrd="0" destOrd="0" presId="urn:microsoft.com/office/officeart/2005/8/layout/lProcess3"/>
    <dgm:cxn modelId="{4B36FB67-F37B-4155-9557-AA976399CD9A}" type="presParOf" srcId="{9D0E3793-48B9-4F1E-AC1E-1F9524A504E3}" destId="{379AE653-79BE-4905-950D-B1CD4C5BAD9D}" srcOrd="1" destOrd="0" presId="urn:microsoft.com/office/officeart/2005/8/layout/lProcess3"/>
    <dgm:cxn modelId="{DA53305B-CDAE-4EB2-98EB-2B8E713997B8}" type="presParOf" srcId="{9D0E3793-48B9-4F1E-AC1E-1F9524A504E3}" destId="{E75AC514-8BF3-400C-82A3-E902ABEDD606}" srcOrd="2" destOrd="0" presId="urn:microsoft.com/office/officeart/2005/8/layout/lProcess3"/>
    <dgm:cxn modelId="{8CFE2796-9AB2-49F3-8629-E3BFCEA3C948}" type="presParOf" srcId="{9D0E3793-48B9-4F1E-AC1E-1F9524A504E3}" destId="{C0F474EC-CD12-457C-AACF-7104CD0DCA4C}" srcOrd="3" destOrd="0" presId="urn:microsoft.com/office/officeart/2005/8/layout/lProcess3"/>
    <dgm:cxn modelId="{A6853492-8700-45E2-88DE-C7061D4BF547}" type="presParOf" srcId="{9D0E3793-48B9-4F1E-AC1E-1F9524A504E3}" destId="{3374A8BF-1FFC-4BB5-8336-CE336BE3787B}"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E10471CC-FC55-4243-BC6A-F038772703CF}" srcId="{BA7EEF56-AF01-482D-8897-03805D42A5F0}" destId="{AAEA369D-0E0E-4901-AEF7-AE0FABEEDC69}" srcOrd="1" destOrd="0" parTransId="{9906F1E7-BC4F-4DDC-AB86-45F57F2515ED}" sibTransId="{7D0EB60E-B984-4F4E-B45C-3725F90C299C}"/>
    <dgm:cxn modelId="{D0BC0AA3-38A6-4D85-BF9C-A57F863B1AEE}"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904B3AB-E566-48DD-A64D-0D863A928994}" type="presOf" srcId="{451A33EE-0F18-45FA-A84E-F89B16632175}" destId="{C848A82E-AB00-4DFB-8002-DA648843783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47FB0F8F-D251-48BA-ADE3-4F1ED0CB1DD2}" srcId="{BA7EEF56-AF01-482D-8897-03805D42A5F0}" destId="{FD86508D-C749-46BE-9C0B-252E0A03175B}" srcOrd="0" destOrd="0" parTransId="{48531431-C640-48EC-9BBD-61F2004D7B4E}" sibTransId="{451A33EE-0F18-45FA-A84E-F89B16632175}"/>
    <dgm:cxn modelId="{1898C840-EBC6-44CE-AB86-54D200605520}" type="presOf" srcId="{AAEA369D-0E0E-4901-AEF7-AE0FABEEDC69}" destId="{E9EB7000-EEF1-41C1-A9AF-46DE3ABA9938}" srcOrd="0" destOrd="0" presId="urn:microsoft.com/office/officeart/2008/layout/VerticalCurvedList"/>
    <dgm:cxn modelId="{EC8EA83E-206D-4F42-99BC-C47D534571FF}" type="presOf" srcId="{FD86508D-C749-46BE-9C0B-252E0A03175B}" destId="{87C32EE2-572F-4BE5-8A0C-937DB636B144}" srcOrd="0" destOrd="0" presId="urn:microsoft.com/office/officeart/2008/layout/VerticalCurvedList"/>
    <dgm:cxn modelId="{8834D768-EED4-4914-96BE-ECA5C9BB4AAF}" type="presOf" srcId="{23DE841E-1F55-42CA-8FE3-6641073BF411}" destId="{382CD61E-7CD0-4883-BE6D-7B88BD103B18}" srcOrd="0" destOrd="0" presId="urn:microsoft.com/office/officeart/2008/layout/VerticalCurvedList"/>
    <dgm:cxn modelId="{EE3B3C17-F14F-4906-BC0A-530AB96829D2}" type="presOf" srcId="{F31FF26B-48A7-4546-A3CC-EE8BAA38DDE9}" destId="{CDB21CEF-4B40-4F7A-80A9-601EA1ECCBB0}" srcOrd="0" destOrd="0" presId="urn:microsoft.com/office/officeart/2008/layout/VerticalCurvedList"/>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BC57F15C-08A0-46AF-A049-F051F8D34A5A}" type="presOf" srcId="{2586631C-72DF-4590-96CF-FD05EA0B4F37}" destId="{FE0F0CF2-F7C9-4715-A649-B5EBA4586B74}"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F191E0A7-C3A8-4E76-9C68-E48AE79BC11F}" type="presOf" srcId="{E15451D7-AE88-44D7-BD90-6F7B5F87DDF4}" destId="{7BE42010-7684-4A9A-9739-0282900D3D82}" srcOrd="1"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4A2A2AAD-8555-47D5-9112-69596F1007C8}" srcId="{F806D2A7-1DCB-48B6-859B-B7630E69A82D}" destId="{C794CB2A-8943-4ED0-BB2B-4626EA71955D}" srcOrd="4" destOrd="0" parTransId="{A7078AFB-3A9A-4EFD-A3DB-AB3FE7E380FD}" sibTransId="{1479E8B9-18FE-4A55-B6D3-23F2E32A48FE}"/>
    <dgm:cxn modelId="{A0640600-9C2E-4FC3-9017-00AF5313FD50}" type="presOf" srcId="{60603511-9ED8-4649-BE98-C6AE74C8948E}" destId="{D494690B-D544-4BFA-B42B-D33B6B8D7F60}"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F8903725-D16B-46AD-A782-2E43EAF538A3}" type="presOf" srcId="{28452A2B-1902-4CD9-8EC4-102AA633AB98}" destId="{7EE6A867-2857-4402-AB47-BA0B105F9C2E}"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943FB8FD-790F-4BE3-B7CE-4D82191E533F}" type="presOf" srcId="{AC491ACA-D578-4C8F-819E-9466480387FF}" destId="{5EA27AC1-E1EA-49A5-AAE2-ADE50ABD8A1F}" srcOrd="1" destOrd="0" presId="urn:microsoft.com/office/officeart/2005/8/layout/process2"/>
    <dgm:cxn modelId="{B4A1CCF6-AA83-49C3-9E4D-68EFCFB85EC7}" type="presOf" srcId="{D2D792E5-DA99-4717-B720-F93FC9AAD518}" destId="{B034C1C6-7DF2-463C-9B68-FD62C95B7EE7}" srcOrd="0" destOrd="0" presId="urn:microsoft.com/office/officeart/2005/8/layout/process2"/>
    <dgm:cxn modelId="{52DC6C9C-D3E2-4CA0-905D-C0197F00518B}" type="presOf" srcId="{59B4A5AB-B253-4038-805F-6631BE6519E9}" destId="{1B1A4596-E86D-41A9-B811-3B3FBBF34D4E}" srcOrd="1"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607FF005-0C9F-4A9D-9554-CD023E10D2F1}" type="presOf" srcId="{C794CB2A-8943-4ED0-BB2B-4626EA71955D}" destId="{2868515F-6C95-4847-AB09-092DAFFCC335}"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8886E415-7F0D-45B6-8C05-6956B0089383}" srcId="{F806D2A7-1DCB-48B6-859B-B7630E69A82D}" destId="{D2D792E5-DA99-4717-B720-F93FC9AAD518}" srcOrd="2" destOrd="0" parTransId="{081339C0-D662-41F2-B739-9829E22F8982}" sibTransId="{E15451D7-AE88-44D7-BD90-6F7B5F87DDF4}"/>
    <dgm:cxn modelId="{257DA2FC-4E39-49E6-8048-97CD393C288C}" type="presOf" srcId="{AC491ACA-D578-4C8F-819E-9466480387FF}" destId="{94372483-7177-43C0-BF99-82560AE20F47}" srcOrd="0" destOrd="0" presId="urn:microsoft.com/office/officeart/2005/8/layout/process2"/>
    <dgm:cxn modelId="{317BA99B-A979-44B6-BB85-08C7A17F6DCA}" type="presOf" srcId="{2586631C-72DF-4590-96CF-FD05EA0B4F37}" destId="{FE0F0CF2-F7C9-4715-A649-B5EBA4586B74}"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CF1257B0-B1EB-4DBD-909A-9A77E24B228C}"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121FEA9A-26E8-43FB-93DA-3FA23C710087}" type="presOf" srcId="{D2D792E5-DA99-4717-B720-F93FC9AAD518}" destId="{B034C1C6-7DF2-463C-9B68-FD62C95B7EE7}"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EFF712FF-0E45-4C38-996E-6BC5DD7239B3}" type="presOf" srcId="{60603511-9ED8-4649-BE98-C6AE74C8948E}" destId="{D494690B-D544-4BFA-B42B-D33B6B8D7F60}"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DBF29D62-F3CC-4CE8-9AF3-74584583A1BB}" type="presOf" srcId="{F806D2A7-1DCB-48B6-859B-B7630E69A82D}" destId="{EF986BB8-4BD7-4A7F-8A6F-C8241FAEA631}" srcOrd="0" destOrd="0" presId="urn:microsoft.com/office/officeart/2005/8/layout/process2"/>
    <dgm:cxn modelId="{7B850820-ADD2-409A-BF05-C6183E037BB5}" type="presOf" srcId="{28452A2B-1902-4CD9-8EC4-102AA633AB98}" destId="{7EE6A867-2857-4402-AB47-BA0B105F9C2E}"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3ADF5178-EA5F-44F9-82D9-5FBB76FB37AF}" type="presOf" srcId="{59B4A5AB-B253-4038-805F-6631BE6519E9}" destId="{1B1A4596-E86D-41A9-B811-3B3FBBF34D4E}" srcOrd="1"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4D9D8BA2-A944-4243-8D12-A3A40899ECFC}" type="presOf" srcId="{CE0711CA-AB88-42F3-9B58-9D9798B18A1F}" destId="{4DCC8F3E-F709-4B42-99CB-9E754E86A040}"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782EFB08-E1B7-4AE6-B349-F285E3ED95B9}"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572AA447-3FFC-4C0D-89CD-90E184956B5E}" srcId="{36EF0EC0-60A4-4C1A-9356-01B0251FFD65}" destId="{39EC5172-4BC3-4BA1-952B-BAC716F7257E}" srcOrd="4" destOrd="0" parTransId="{5A6311CB-0A7F-4017-AD33-666B10CA6727}" sibTransId="{D54592D1-C22A-422C-B5CD-635005D252FD}"/>
    <dgm:cxn modelId="{115AF744-42EE-4E32-BC81-36FF3BBDE648}" type="presOf" srcId="{76042859-7BD1-43F8-91B4-9B7159021193}" destId="{A032B66E-986F-441B-9E05-57F38F87657D}" srcOrd="0" destOrd="0" presId="urn:microsoft.com/office/officeart/2008/layout/HorizontalMultiLevelHierarchy"/>
    <dgm:cxn modelId="{F6CB4F87-8662-4BA1-BFA8-A0B81C89BB3F}" type="presOf" srcId="{0BCEE368-3431-44B9-BC39-8D043A9AFB6B}" destId="{74391852-20B6-4874-955D-801FF57834EE}"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0F445849-4BD8-4661-BCBF-BE6B07609C59}" type="presOf" srcId="{2C4F72F7-6691-4BDA-A6E5-6FBEA6CDBC29}" destId="{2024498F-F7CF-4062-9396-EF5F2D7129E6}"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675E093-8A42-4651-80D1-A8558F2A6668}" type="presOf" srcId="{45E39A56-40CC-4E96-9015-DA7B915A0C87}" destId="{4149323B-3026-48D2-9406-B1B2030D0A79}" srcOrd="0" destOrd="0" presId="urn:microsoft.com/office/officeart/2008/layout/HorizontalMultiLevelHierarchy"/>
    <dgm:cxn modelId="{398D5BD0-335D-4CB0-94E2-4FA140AFEDD1}" type="presOf" srcId="{980E9C16-A76E-4416-A46E-D2E80524CBA2}" destId="{95FB0B6A-82E2-49A0-84C8-EF6168BE495D}" srcOrd="0"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710FD844-5957-4588-ACDB-985C5BBE2EA2}" type="presOf" srcId="{66707873-FE4E-4F02-A241-93CC8F117438}" destId="{E7DD4E41-BC36-48D7-9C26-C49247D78B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635DC197-4822-4E65-BF56-FA2A903EFBB5}" type="presOf" srcId="{5A6311CB-0A7F-4017-AD33-666B10CA6727}" destId="{C783A362-4F56-4422-B23C-1799C71A5667}"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FEB85C40-4B8F-42E1-A544-94E7F5FE9B29}" type="presOf" srcId="{CE0711CA-AB88-42F3-9B58-9D9798B18A1F}" destId="{925884E4-ECEB-467E-BFE0-3FFC322DBD5B}" srcOrd="1" destOrd="0" presId="urn:microsoft.com/office/officeart/2008/layout/HorizontalMultiLevelHierarchy"/>
    <dgm:cxn modelId="{ED32A24C-7339-404D-BDE7-B4DA1ED3A48F}" type="presOf" srcId="{1C39AB6F-243F-410C-8C0A-F831AA0B0142}" destId="{EE9A99F2-3E14-4D11-917F-B58A06B280AB}" srcOrd="0"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FA567FC-D09B-4CCA-B060-6DF83C77A89D}" type="presOf" srcId="{F34A9759-A1C7-4A33-B2A7-7B973735D614}" destId="{D135C692-C0EC-4F6A-B102-4457BC7949B2}"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B6CCEBB0-BA20-4FC5-A2D4-CB87245B1C31}"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079A4170-E008-455B-8D36-976E74D8BB6C}" type="presOf" srcId="{980E9C16-A76E-4416-A46E-D2E80524CBA2}" destId="{95FB0B6A-82E2-49A0-84C8-EF6168BE495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A7EEE003-BB78-4271-90C0-B9F8AAC7074F}" type="presOf" srcId="{135AEF2C-5110-4C4E-8844-0F140ACF302D}" destId="{C36D933B-DC2E-49DB-B383-FA9682E4DD3D}"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946A8D69-3163-4B77-A109-716DE1CFD496}" type="presOf" srcId="{423E522E-F39B-4288-92D4-75938BD88936}" destId="{D4F9D83C-9DCD-4181-B117-CB9FA91F3AE2}"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651486CE-A7BD-4FAB-9B06-64AD6BAB9369}" type="presOf" srcId="{36EF0EC0-60A4-4C1A-9356-01B0251FFD65}" destId="{D2007AEC-647D-47B0-B4C8-FF0881230684}"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D58C84BF-BCD4-41B4-B0E9-D99CBD2AC2DB}" type="presOf" srcId="{0BCEE368-3431-44B9-BC39-8D043A9AFB6B}" destId="{74391852-20B6-4874-955D-801FF57834EE}" srcOrd="0"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E161A79-CDF2-4EC9-A257-4B2389A5C121}" type="presOf" srcId="{980E9C16-A76E-4416-A46E-D2E80524CBA2}" destId="{C40967AF-C170-466B-A4E4-8F5A191E2A7E}" srcOrd="1"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9CC42A73-50F4-4552-AE74-E8FF1CBD1C94}" type="presOf" srcId="{C7CE2D37-D75A-401F-9AC1-CFEFF8361B00}" destId="{4B763022-987E-4813-B217-C6DBC14CE2C6}"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80581D01-4E5F-4E8F-B712-20DE3A0BBDCA}" type="presOf" srcId="{39EC5172-4BC3-4BA1-952B-BAC716F7257E}" destId="{FE5079DA-EFC3-4922-A063-981745543C78}" srcOrd="0" destOrd="0" presId="urn:microsoft.com/office/officeart/2008/layout/HorizontalMultiLevelHierarchy"/>
    <dgm:cxn modelId="{2BE4B686-6D2D-4C15-9519-5386D92CF211}" type="presOf" srcId="{0BCEE368-3431-44B9-BC39-8D043A9AFB6B}" destId="{3758A0D4-2C40-4658-B762-D5ED70FF1E54}" srcOrd="1" destOrd="0" presId="urn:microsoft.com/office/officeart/2008/layout/HorizontalMultiLevelHierarchy"/>
    <dgm:cxn modelId="{F9498CB9-A0EC-4BD6-B308-81FFEF7D5F37}" type="presOf" srcId="{5A6311CB-0A7F-4017-AD33-666B10CA6727}" destId="{47FEE023-1A1D-4B85-A59B-6C1A2EA20C15}" srcOrd="0"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B51EC1EF-36B3-474D-894E-02411B0A8BB5}" type="presOf" srcId="{423E522E-F39B-4288-92D4-75938BD88936}" destId="{D4F9D83C-9DCD-4181-B117-CB9FA91F3AE2}"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42424E87-9E0E-4C8C-8A3A-CB4A6D3AA5EA}" type="presOf" srcId="{36EF0EC0-60A4-4C1A-9356-01B0251FFD65}" destId="{D2007AEC-647D-47B0-B4C8-FF0881230684}"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133E794-74CE-447C-BB53-45B4BE98EEFE}" type="presOf" srcId="{F34A9759-A1C7-4A33-B2A7-7B973735D614}" destId="{1E5A2185-BA0C-4F91-AA10-F6CB1B0156FC}"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4C91704C-35DB-44F0-A2B6-830BCDF24075}" type="presOf" srcId="{5A6311CB-0A7F-4017-AD33-666B10CA6727}" destId="{C783A362-4F56-4422-B23C-1799C71A5667}" srcOrd="1"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611ABFDB-1121-490E-A935-4B255A1EE518}" type="presOf" srcId="{980E9C16-A76E-4416-A46E-D2E80524CBA2}" destId="{C40967AF-C170-466B-A4E4-8F5A191E2A7E}"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878E857-298E-4B0F-97CF-F703B0BA773E}" type="presOf" srcId="{135AEF2C-5110-4C4E-8844-0F140ACF302D}" destId="{C36D933B-DC2E-49DB-B383-FA9682E4DD3D}" srcOrd="0"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C472DBD-81B0-4ABE-AABE-96ED991B8394}" type="presOf" srcId="{2C4F72F7-6691-4BDA-A6E5-6FBEA6CDBC29}" destId="{2024498F-F7CF-4062-9396-EF5F2D7129E6}" srcOrd="0" destOrd="0" presId="urn:microsoft.com/office/officeart/2008/layout/HorizontalMultiLevelHierarchy"/>
    <dgm:cxn modelId="{E3200709-3E0F-4953-98C4-492FA4102FEF}" type="presOf" srcId="{423E522E-F39B-4288-92D4-75938BD88936}" destId="{ECFF81C6-020D-4BA8-B313-602951EFCD15}" srcOrd="1"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AB792BCA-5316-4217-A996-3439E12C5676}" type="presOf" srcId="{980E9C16-A76E-4416-A46E-D2E80524CBA2}" destId="{95FB0B6A-82E2-49A0-84C8-EF6168BE495D}"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D5141D81-A4DE-4208-9379-BC182AD6C0D9}" type="presOf" srcId="{45E39A56-40CC-4E96-9015-DA7B915A0C87}" destId="{4149323B-3026-48D2-9406-B1B2030D0A79}"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3A20DDDC-2410-4D3E-BC63-3C9265920845}"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352E474-74C6-4B02-9AA7-1A9DC3F9EDAF}" type="presOf" srcId="{423E522E-F39B-4288-92D4-75938BD88936}" destId="{ECFF81C6-020D-4BA8-B313-602951EFCD15}" srcOrd="1" destOrd="0" presId="urn:microsoft.com/office/officeart/2008/layout/HorizontalMultiLevelHierarchy"/>
    <dgm:cxn modelId="{2AAE3F4B-CB56-400D-8071-0069D4FEEF2C}" type="presOf" srcId="{36EF0EC0-60A4-4C1A-9356-01B0251FFD65}" destId="{D2007AEC-647D-47B0-B4C8-FF0881230684}" srcOrd="0" destOrd="0" presId="urn:microsoft.com/office/officeart/2008/layout/HorizontalMultiLevelHierarchy"/>
    <dgm:cxn modelId="{BFA7648F-0CA9-476D-BE2D-6B2B20776F41}" type="presOf" srcId="{39EC5172-4BC3-4BA1-952B-BAC716F7257E}" destId="{FE5079DA-EFC3-4922-A063-981745543C78}" srcOrd="0"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89EE0610-743D-4226-9EDF-60CC4F7E3A1B}" type="presOf" srcId="{5A6311CB-0A7F-4017-AD33-666B10CA6727}" destId="{C783A362-4F56-4422-B23C-1799C71A5667}" srcOrd="1"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8516ED7B-5ABA-4FEA-8A43-DA1F56B0C6C8}" type="presOf" srcId="{76042859-7BD1-43F8-91B4-9B7159021193}" destId="{A032B66E-986F-441B-9E05-57F38F87657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1EB7E2AB-B64E-4E1E-B3CC-F89B0368C512}" type="presOf" srcId="{CE0711CA-AB88-42F3-9B58-9D9798B18A1F}" destId="{4DCC8F3E-F709-4B42-99CB-9E754E86A040}"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BFF11483-DFA7-40FE-A428-70F1B934397E}" type="presOf" srcId="{C7CE2D37-D75A-401F-9AC1-CFEFF8361B00}" destId="{76260727-C795-4CA5-BCD3-8B4DC0C82E2A}" srcOrd="1"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DAB56BEF-4CA1-4120-BF1F-4BB0508ACC7F}" type="presOf" srcId="{0BCEE368-3431-44B9-BC39-8D043A9AFB6B}" destId="{74391852-20B6-4874-955D-801FF57834EE}"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FEAAB772-BCCF-4F18-A79F-7A6895AEE6F9}" type="presOf" srcId="{C7CE2D37-D75A-401F-9AC1-CFEFF8361B00}" destId="{4B763022-987E-4813-B217-C6DBC14CE2C6}" srcOrd="0"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人之比例計算為原則，最多為</a:t>
          </a:r>
          <a:r>
            <a:rPr lang="en-US" altLang="zh-TW" sz="1800" b="1" u="none" dirty="0">
              <a:solidFill>
                <a:srgbClr val="333399"/>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r>
            <a:rPr lang="zh-TW" altLang="en-US" sz="1800" b="1" u="none" dirty="0">
              <a:solidFill>
                <a:srgbClr val="FF0000"/>
              </a:solidFill>
              <a:latin typeface="微軟正黑體" pitchFamily="34" charset="-120"/>
              <a:ea typeface="微軟正黑體" pitchFamily="34" charset="-120"/>
              <a:cs typeface="+mn-cs"/>
            </a:rPr>
            <a:t>幹部名稱</a:t>
          </a:r>
          <a:r>
            <a:rPr lang="zh-TW" altLang="en-US" sz="18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dirty="0">
              <a:solidFill>
                <a:srgbClr val="FF0000"/>
              </a:solidFill>
              <a:latin typeface="微軟正黑體" pitchFamily="34" charset="-120"/>
              <a:ea typeface="微軟正黑體" pitchFamily="34" charset="-120"/>
              <a:cs typeface="+mn-cs"/>
            </a:rPr>
            <a:t>各校得自行訂定</a:t>
          </a:r>
          <a:r>
            <a:rPr lang="zh-TW" altLang="en-US" sz="18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t>
        <a:bodyPr/>
        <a:lstStyle/>
        <a:p>
          <a:endParaRPr lang="zh-TW" altLang="en-US"/>
        </a:p>
      </dgm:t>
    </dgm:pt>
  </dgm:ptLst>
  <dgm:cxnLst>
    <dgm:cxn modelId="{2A64EBB8-2FD1-46E2-BA10-13F328B12D4A}" srcId="{F5B6D5AE-D4F3-4470-A131-76C5C217B970}" destId="{2A9EB695-1FE8-4678-BFD2-D039EBCD76CF}" srcOrd="3" destOrd="0" parTransId="{FDCD241A-2069-4FBA-8FF5-2A243AE466F9}" sibTransId="{785CF402-AFEC-4565-B5F2-CE43E790EE79}"/>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F5DA1644-D756-4FEF-82FF-0786E38B0F4C}" srcId="{F5B6D5AE-D4F3-4470-A131-76C5C217B970}" destId="{8D848E2C-F3FF-41B2-9EA8-3FABC7112800}" srcOrd="1" destOrd="0" parTransId="{1FD618FE-B07E-4665-AF9F-7D694E87068D}" sibTransId="{29BC6749-727B-424D-99E7-739354E6F0DF}"/>
    <dgm:cxn modelId="{0E174675-A271-49B4-8B72-C30D27CD2234}" type="presOf" srcId="{6B17E9ED-22E4-446D-ABD5-71B2CF926AAD}" destId="{C0ACAB9B-5EED-4CB5-BECD-8EA6561A796F}" srcOrd="0" destOrd="4" presId="urn:microsoft.com/office/officeart/2005/8/layout/vList5"/>
    <dgm:cxn modelId="{85AA0B02-A6C3-49BF-9919-5E58068DFE79}" type="presOf" srcId="{8D848E2C-F3FF-41B2-9EA8-3FABC7112800}" destId="{C0ACAB9B-5EED-4CB5-BECD-8EA6561A796F}" srcOrd="0" destOrd="1" presId="urn:microsoft.com/office/officeart/2005/8/layout/vList5"/>
    <dgm:cxn modelId="{90FF244A-EC28-4120-9E5D-B8A6A6A9BA65}" srcId="{F5B6D5AE-D4F3-4470-A131-76C5C217B970}" destId="{6B17E9ED-22E4-446D-ABD5-71B2CF926AAD}" srcOrd="4" destOrd="0" parTransId="{9E153008-63FC-4D6F-857F-1F50A65BB684}" sibTransId="{2D59A31F-6E36-49C0-98F7-413649DFDBD1}"/>
    <dgm:cxn modelId="{1C3E53B0-5F61-4295-82C0-A1EDBAC3B2E0}" type="presOf" srcId="{C62CB6A8-347C-4C66-B848-0290A50CA0DA}" destId="{43DE773F-FF14-47B5-BB42-D7B3D33BC52E}" srcOrd="0" destOrd="0" presId="urn:microsoft.com/office/officeart/2005/8/layout/vList5"/>
    <dgm:cxn modelId="{A4792820-93CE-4CD6-8247-172EB807734E}" type="presOf" srcId="{1F2B4BAC-2D88-4309-AFA3-CE2204919396}" destId="{C0ACAB9B-5EED-4CB5-BECD-8EA6561A796F}" srcOrd="0" destOrd="5" presId="urn:microsoft.com/office/officeart/2005/8/layout/vList5"/>
    <dgm:cxn modelId="{21BCBA3A-711D-4396-8880-F9348A1F7C3C}" srcId="{F5B6D5AE-D4F3-4470-A131-76C5C217B970}" destId="{1F2B4BAC-2D88-4309-AFA3-CE2204919396}" srcOrd="5" destOrd="0" parTransId="{642CCD1E-A5BB-466D-A356-43DA8ADE1B93}" sibTransId="{613D317C-C291-486A-B642-9453DCEE93AE}"/>
    <dgm:cxn modelId="{F4213F72-A2A0-4468-A5C2-2585C9067DE3}" srcId="{F5B6D5AE-D4F3-4470-A131-76C5C217B970}" destId="{2844DD21-10DD-4016-9FF4-78F7C4C51D88}" srcOrd="0" destOrd="0" parTransId="{3CBBFEB9-A4BF-4679-AC44-9372B6C461D8}" sibTransId="{4CC58B6B-D323-4EB8-A2ED-3B8E0332B37B}"/>
    <dgm:cxn modelId="{3E1F0815-D8CB-44AE-80FD-61651C9CC7BE}" srcId="{F5B6D5AE-D4F3-4470-A131-76C5C217B970}" destId="{DEA1F44B-257F-4EC1-98D6-E49C3500357B}" srcOrd="2" destOrd="0" parTransId="{B028DD39-5919-4F47-A14E-1B1B7EF5BDE2}" sibTransId="{0A713A0E-0EAD-4254-BB87-FF583C8F0179}"/>
    <dgm:cxn modelId="{AF1537A0-5951-4C3B-9BEB-7102C32CB060}" type="presOf" srcId="{F5B6D5AE-D4F3-4470-A131-76C5C217B970}" destId="{86C6275C-E814-444B-B2D2-162DEBBE454D}" srcOrd="0" destOrd="0" presId="urn:microsoft.com/office/officeart/2005/8/layout/vList5"/>
    <dgm:cxn modelId="{D350A51A-0984-4E99-98CD-711C96CE1E10}" type="presOf" srcId="{DEA1F44B-257F-4EC1-98D6-E49C3500357B}" destId="{C0ACAB9B-5EED-4CB5-BECD-8EA6561A796F}" srcOrd="0" destOrd="2"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dirty="0">
              <a:solidFill>
                <a:srgbClr val="333399"/>
              </a:solidFill>
              <a:latin typeface="微軟正黑體" panose="020B0604030504040204" pitchFamily="34" charset="-120"/>
              <a:ea typeface="微軟正黑體" panose="020B0604030504040204" pitchFamily="34" charset="-120"/>
            </a:rPr>
            <a:t>10</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7</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2</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4</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3</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分。</a:t>
          </a:r>
          <a:endParaRPr lang="zh-TW" altLang="en-US" sz="24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none"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t>
        <a:bodyPr/>
        <a:lstStyle/>
        <a:p>
          <a:endParaRPr lang="zh-TW" altLang="en-US"/>
        </a:p>
      </dgm:t>
    </dgm:pt>
  </dgm:ptLst>
  <dgm:cxnLst>
    <dgm:cxn modelId="{23977428-6B97-4492-AA22-E9F40233FE07}" type="presOf" srcId="{AF191595-2BFD-42F7-B92F-983996C0CF16}" destId="{C0ACAB9B-5EED-4CB5-BECD-8EA6561A796F}" srcOrd="0" destOrd="6" presId="urn:microsoft.com/office/officeart/2005/8/layout/vList5"/>
    <dgm:cxn modelId="{7306DB88-95BD-4E97-A2F7-19ABC1003CFB}" type="presOf" srcId="{C62CB6A8-347C-4C66-B848-0290A50CA0DA}" destId="{43DE773F-FF14-47B5-BB42-D7B3D33BC52E}" srcOrd="0" destOrd="0" presId="urn:microsoft.com/office/officeart/2005/8/layout/vList5"/>
    <dgm:cxn modelId="{D0059462-F192-4CEC-8D95-29A280737048}" type="presOf" srcId="{D0C066E0-C56C-43F5-A689-7A51C867027E}" destId="{C0ACAB9B-5EED-4CB5-BECD-8EA6561A796F}" srcOrd="0" destOrd="4" presId="urn:microsoft.com/office/officeart/2005/8/layout/vList5"/>
    <dgm:cxn modelId="{183B56E0-E06E-403C-83B9-A1A3FA6904E3}" type="presOf" srcId="{A177393C-B898-466C-9ADC-722A305A235E}" destId="{C0ACAB9B-5EED-4CB5-BECD-8EA6561A796F}" srcOrd="0" destOrd="2" presId="urn:microsoft.com/office/officeart/2005/8/layout/vList5"/>
    <dgm:cxn modelId="{C066D3E3-47EC-435D-A72A-85800178FE3D}" type="presOf" srcId="{0DC0BF36-EC95-4A23-BBEA-6D09A5B70934}" destId="{C0ACAB9B-5EED-4CB5-BECD-8EA6561A796F}" srcOrd="0" destOrd="5" presId="urn:microsoft.com/office/officeart/2005/8/layout/vList5"/>
    <dgm:cxn modelId="{09797382-2503-4A08-9AE2-482344438AFD}" srcId="{F5B6D5AE-D4F3-4470-A131-76C5C217B970}" destId="{D0C066E0-C56C-43F5-A689-7A51C867027E}" srcOrd="4" destOrd="0" parTransId="{F312E3C2-1310-4379-9279-9DBFE3739EE4}" sibTransId="{2FE37211-346A-41D8-9E73-100888DA6310}"/>
    <dgm:cxn modelId="{18558D6C-26DA-4522-8DF2-51A649A27D27}" srcId="{F5B6D5AE-D4F3-4470-A131-76C5C217B970}" destId="{806EDCFF-8C2F-4678-9342-8E56804408E3}" srcOrd="1" destOrd="0" parTransId="{BF04989B-974F-455F-BCF0-36B4267E41FC}" sibTransId="{C414B19E-2BC9-45B8-BD1A-A615CD0D5471}"/>
    <dgm:cxn modelId="{F4213F72-A2A0-4468-A5C2-2585C9067DE3}" srcId="{F5B6D5AE-D4F3-4470-A131-76C5C217B970}" destId="{2844DD21-10DD-4016-9FF4-78F7C4C51D88}" srcOrd="0" destOrd="0" parTransId="{3CBBFEB9-A4BF-4679-AC44-9372B6C461D8}" sibTransId="{4CC58B6B-D323-4EB8-A2ED-3B8E0332B37B}"/>
    <dgm:cxn modelId="{DC969A43-F25D-45DB-8480-06E41FF3E97B}" type="presOf" srcId="{E9CDC031-45C2-458C-ADF0-913E4FD90DC9}" destId="{C0ACAB9B-5EED-4CB5-BECD-8EA6561A796F}" srcOrd="0" destOrd="3" presId="urn:microsoft.com/office/officeart/2005/8/layout/vList5"/>
    <dgm:cxn modelId="{84DF0494-37A7-413E-9E58-001527DEC067}" type="presOf" srcId="{F5B6D5AE-D4F3-4470-A131-76C5C217B970}" destId="{86C6275C-E814-444B-B2D2-162DEBBE454D}" srcOrd="0" destOrd="0" presId="urn:microsoft.com/office/officeart/2005/8/layout/vList5"/>
    <dgm:cxn modelId="{5245F5C9-AFD2-448E-AE2A-089D2D7420FB}" srcId="{F5B6D5AE-D4F3-4470-A131-76C5C217B970}" destId="{0DC0BF36-EC95-4A23-BBEA-6D09A5B70934}" srcOrd="5" destOrd="0" parTransId="{911AD001-77F3-43E6-8BE7-19270B40AC8A}" sibTransId="{A3E2B119-F891-42B0-A377-DA49EFF0FC35}"/>
    <dgm:cxn modelId="{3973E406-16DC-4F57-B9EF-344BE51FEC7B}" type="presOf" srcId="{806EDCFF-8C2F-4678-9342-8E56804408E3}" destId="{C0ACAB9B-5EED-4CB5-BECD-8EA6561A796F}" srcOrd="0" destOrd="1" presId="urn:microsoft.com/office/officeart/2005/8/layout/vList5"/>
    <dgm:cxn modelId="{B9F08A8B-B700-4632-A8C9-CC0C2CE3FDEC}" srcId="{F5B6D5AE-D4F3-4470-A131-76C5C217B970}" destId="{A177393C-B898-466C-9ADC-722A305A235E}" srcOrd="2" destOrd="0" parTransId="{05BE04AC-243F-4610-88F7-DB97DC6A9986}" sibTransId="{44CA9E81-FFF3-4606-B65E-1C89EF5BC737}"/>
    <dgm:cxn modelId="{BC2FD9C2-E635-415A-AC1A-E0E09DAB079A}" srcId="{C62CB6A8-347C-4C66-B848-0290A50CA0DA}" destId="{F5B6D5AE-D4F3-4470-A131-76C5C217B970}" srcOrd="0" destOrd="0" parTransId="{5FA2A4AD-D9C8-4CFF-910F-0E774883977A}" sibTransId="{ED895410-8EB4-4341-8D0A-E21D0AC6C83E}"/>
    <dgm:cxn modelId="{37AD460A-E1CE-4EDD-AD52-43CE4AAC4F6D}" srcId="{F5B6D5AE-D4F3-4470-A131-76C5C217B970}" destId="{E9CDC031-45C2-458C-ADF0-913E4FD90DC9}" srcOrd="3" destOrd="0" parTransId="{98C2C558-060C-48AD-8786-69B95D983B99}" sibTransId="{32033DD0-D6E5-4429-8916-8C42338A38FD}"/>
    <dgm:cxn modelId="{1CAF302B-E634-4B83-9993-73CAABCD6E8A}" type="presOf" srcId="{2844DD21-10DD-4016-9FF4-78F7C4C51D88}" destId="{C0ACAB9B-5EED-4CB5-BECD-8EA6561A796F}" srcOrd="0" destOrd="0" presId="urn:microsoft.com/office/officeart/2005/8/layout/vList5"/>
    <dgm:cxn modelId="{0B48AF66-6DA9-4648-BD28-406E2546D6D2}" srcId="{F5B6D5AE-D4F3-4470-A131-76C5C217B970}" destId="{AF191595-2BFD-42F7-B92F-983996C0CF16}" srcOrd="6" destOrd="0" parTransId="{546AAA18-EF15-4C3C-95C4-24E6F008E2F7}" sibTransId="{756A41B7-E037-49D6-A25F-E8A338AD3E0F}"/>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t>
        <a:bodyPr/>
        <a:lstStyle/>
        <a:p>
          <a:endParaRPr lang="zh-TW" altLang="en-US"/>
        </a:p>
      </dgm:t>
    </dgm:pt>
  </dgm:ptLst>
  <dgm:cxnLst>
    <dgm:cxn modelId="{361583B6-FCC3-4E8B-802C-F6E15A6E2B95}" type="presOf" srcId="{3ABC7923-6FCA-4F98-9577-45BB739CE8D7}" destId="{325212F6-3176-4964-B4B0-3C6D23FCF7F2}" srcOrd="0" destOrd="0" presId="urn:microsoft.com/office/officeart/2005/8/layout/vList5"/>
    <dgm:cxn modelId="{2EE877C5-FA70-4943-A61C-116C2E22C966}" srcId="{3ABC7923-6FCA-4F98-9577-45BB739CE8D7}" destId="{CB0EF59C-FA49-46BA-AB76-61D97BB50AA1}" srcOrd="7" destOrd="0" parTransId="{2BC682C7-46D5-4D20-949F-1D00F78C605A}" sibTransId="{E3EEA6B0-6537-4438-BC3D-C67BAA273B01}"/>
    <dgm:cxn modelId="{468ABC56-B59D-41BA-9821-552FED2891D2}" srcId="{3ABC7923-6FCA-4F98-9577-45BB739CE8D7}" destId="{4A5FCD1C-ED24-4313-8575-5A2082B05F4D}" srcOrd="10" destOrd="0" parTransId="{88EF28F1-61B0-4193-9E3A-60B96DA86AAB}" sibTransId="{23F49837-DACB-47E9-9AB1-EDA8642E76F9}"/>
    <dgm:cxn modelId="{98F05A8B-3F17-4E83-8BE6-CBD240A78B0B}" type="presOf" srcId="{4A5FCD1C-ED24-4313-8575-5A2082B05F4D}" destId="{C725CA07-542D-43A3-B31D-F7D44A53874C}" srcOrd="0" destOrd="1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9E32B9EB-6410-4693-927F-C0654249F589}" srcId="{3ABC7923-6FCA-4F98-9577-45BB739CE8D7}" destId="{0AA0BED3-1B5F-4B4C-B97F-A2747BD25C33}" srcOrd="9" destOrd="0" parTransId="{9101620B-2FAE-45A9-86AB-130605F66335}" sibTransId="{3AC5EC0F-3F4A-40CA-AA53-2A2814D223DF}"/>
    <dgm:cxn modelId="{D7AA6353-210D-438D-AB1F-B9C054B216C9}" srcId="{3ABC7923-6FCA-4F98-9577-45BB739CE8D7}" destId="{422F04C6-8F1B-4D5A-B1F4-F32D2CD44115}" srcOrd="8" destOrd="0" parTransId="{008BD474-1907-45FA-BA5D-1D496090124C}" sibTransId="{69E05E20-996E-4872-9AEB-0ADE7ED2C41D}"/>
    <dgm:cxn modelId="{34177587-AFA5-4D38-A116-7B004C2FCF9C}" type="presOf" srcId="{73355DF1-ED76-4FEB-8B24-B79FA9152FDB}" destId="{C725CA07-542D-43A3-B31D-F7D44A53874C}" srcOrd="0" destOrd="2" presId="urn:microsoft.com/office/officeart/2005/8/layout/vList5"/>
    <dgm:cxn modelId="{395E6C84-EBD3-467C-9BD8-1EDE5FDCB000}" srcId="{3ABC7923-6FCA-4F98-9577-45BB739CE8D7}" destId="{3854A0A5-AB28-4B26-9761-1F381859912B}" srcOrd="11" destOrd="0" parTransId="{1880C9D1-70AF-43F2-AF73-8B2B529FAF9F}" sibTransId="{FDAAA1EA-149F-45D2-9CC3-9880018A1B82}"/>
    <dgm:cxn modelId="{454385AB-C27E-457E-A684-45947D35B112}" type="presOf" srcId="{79C4D88A-9FFE-4BCF-B30B-1C4C674C5ADF}" destId="{C725CA07-542D-43A3-B31D-F7D44A53874C}" srcOrd="0" destOrd="0" presId="urn:microsoft.com/office/officeart/2005/8/layout/vList5"/>
    <dgm:cxn modelId="{EC4F4C39-6603-4AF0-84CF-3A9896493F9A}" type="presOf" srcId="{CF55E8A9-BFFD-4290-83EC-47B22F92870B}" destId="{C725CA07-542D-43A3-B31D-F7D44A53874C}" srcOrd="0" destOrd="3" presId="urn:microsoft.com/office/officeart/2005/8/layout/vList5"/>
    <dgm:cxn modelId="{0E1D63A3-170F-49D3-927F-3CED633A7F8C}" srcId="{3ABC7923-6FCA-4F98-9577-45BB739CE8D7}" destId="{38F7E3C6-4596-43E3-983D-C1C881E1D49E}" srcOrd="12" destOrd="0" parTransId="{FD4EAB6A-4D35-4207-AD8F-BC071E2F20DD}" sibTransId="{245D1F33-78A4-413C-A321-85B080568D48}"/>
    <dgm:cxn modelId="{449F58BC-E950-4611-B13E-B44848770BD7}" srcId="{3ABC7923-6FCA-4F98-9577-45BB739CE8D7}" destId="{D4793A39-E1DA-4544-BE0C-EDFAF4E3AC56}" srcOrd="6" destOrd="0" parTransId="{04EC49B6-4291-4E0B-8A15-1E44788A266B}" sibTransId="{2D27D572-B156-46C0-9637-9B257C162BE3}"/>
    <dgm:cxn modelId="{858F134C-BE67-40FB-89BD-2303D99DC0F1}" type="presOf" srcId="{C62CB6A8-347C-4C66-B848-0290A50CA0DA}" destId="{43DE773F-FF14-47B5-BB42-D7B3D33BC52E}" srcOrd="0" destOrd="0"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98CE179D-B183-4D22-95BE-87248FB47F4A}" srcId="{3ABC7923-6FCA-4F98-9577-45BB739CE8D7}" destId="{C4A311B2-F8F5-43D7-8B3D-2A19AE79D20F}" srcOrd="1" destOrd="0" parTransId="{CCC2841E-63D3-415F-A096-4CB965345CE6}" sibTransId="{486B1ABC-24B4-4BED-B982-3FBCBCB9EE70}"/>
    <dgm:cxn modelId="{582C4428-2E71-439B-8DA3-037B7060CA5A}" type="presOf" srcId="{8826CEFD-41A0-4E14-A6C9-F8746A107E65}" destId="{C725CA07-542D-43A3-B31D-F7D44A53874C}" srcOrd="0" destOrd="13" presId="urn:microsoft.com/office/officeart/2005/8/layout/vList5"/>
    <dgm:cxn modelId="{604D820C-0E67-4FC8-BF36-040FD7256416}" type="presOf" srcId="{0AA0BED3-1B5F-4B4C-B97F-A2747BD25C33}" destId="{C725CA07-542D-43A3-B31D-F7D44A53874C}" srcOrd="0" destOrd="9" presId="urn:microsoft.com/office/officeart/2005/8/layout/vList5"/>
    <dgm:cxn modelId="{13F724A4-5CAD-4DE8-BA48-E921E23F2AA6}" type="presOf" srcId="{422F04C6-8F1B-4D5A-B1F4-F32D2CD44115}" destId="{C725CA07-542D-43A3-B31D-F7D44A53874C}" srcOrd="0" destOrd="8" presId="urn:microsoft.com/office/officeart/2005/8/layout/vList5"/>
    <dgm:cxn modelId="{8DEA58B2-A403-4F03-9999-07ADEFCED4E9}" type="presOf" srcId="{CB0EF59C-FA49-46BA-AB76-61D97BB50AA1}" destId="{C725CA07-542D-43A3-B31D-F7D44A53874C}" srcOrd="0" destOrd="7" presId="urn:microsoft.com/office/officeart/2005/8/layout/vList5"/>
    <dgm:cxn modelId="{C01B325C-4C68-41EE-AC46-A5966EDB96BC}" type="presOf" srcId="{C4A311B2-F8F5-43D7-8B3D-2A19AE79D20F}" destId="{C725CA07-542D-43A3-B31D-F7D44A53874C}" srcOrd="0" destOrd="1"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EBDCF53A-C06F-4B30-8E51-1935FE307312}" type="presOf" srcId="{3854A0A5-AB28-4B26-9761-1F381859912B}" destId="{C725CA07-542D-43A3-B31D-F7D44A53874C}" srcOrd="0" destOrd="11" presId="urn:microsoft.com/office/officeart/2005/8/layout/vList5"/>
    <dgm:cxn modelId="{50857DD8-D920-4D17-B853-F713E0E1D509}" type="presOf" srcId="{38F7E3C6-4596-43E3-983D-C1C881E1D49E}" destId="{C725CA07-542D-43A3-B31D-F7D44A53874C}" srcOrd="0" destOrd="12"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8CE0A574-064C-47F7-BB2A-D583801A3632}" type="presOf" srcId="{53D93D57-B8BF-4F81-9A80-F0EE8E5F79F8}" destId="{C725CA07-542D-43A3-B31D-F7D44A53874C}" srcOrd="0" destOrd="4" presId="urn:microsoft.com/office/officeart/2005/8/layout/vList5"/>
    <dgm:cxn modelId="{EDBE6885-DD0D-44A4-9E45-7E622C661394}" type="presOf" srcId="{48A06656-D96E-4D7B-9290-01109EAE6D59}" destId="{C725CA07-542D-43A3-B31D-F7D44A53874C}" srcOrd="0" destOrd="5" presId="urn:microsoft.com/office/officeart/2005/8/layout/vList5"/>
    <dgm:cxn modelId="{FC070FCF-C02D-4C49-9A9F-E064A1026008}" srcId="{3ABC7923-6FCA-4F98-9577-45BB739CE8D7}" destId="{48A06656-D96E-4D7B-9290-01109EAE6D59}" srcOrd="5" destOrd="0" parTransId="{7BD5275B-63A7-44CC-9927-AAFB6ADB666F}" sibTransId="{1C471E26-2E20-41C1-A87C-C61341CA3DA4}"/>
    <dgm:cxn modelId="{9370E5EB-42CF-4B17-AD46-00721417691D}" type="presOf" srcId="{D4793A39-E1DA-4544-BE0C-EDFAF4E3AC56}" destId="{C725CA07-542D-43A3-B31D-F7D44A53874C}" srcOrd="0" destOrd="6"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3A440DAD-536D-4DF9-B934-732CA5F6C36D}" srcId="{3ABC7923-6FCA-4F98-9577-45BB739CE8D7}" destId="{8826CEFD-41A0-4E14-A6C9-F8746A107E65}" srcOrd="13" destOrd="0" parTransId="{7F7425A8-5437-48A8-8ACC-8E9D7F053DA4}" sibTransId="{BF8BC94C-FC4C-400C-B877-B437BF220EE8}"/>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作為比序採計項目時，國中教育會考限採計當年度之成績</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t>
        <a:bodyPr/>
        <a:lstStyle/>
        <a:p>
          <a:endParaRPr lang="zh-TW" altLang="en-US"/>
        </a:p>
      </dgm:t>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t>
        <a:bodyPr/>
        <a:lstStyle/>
        <a:p>
          <a:endParaRPr lang="zh-TW" altLang="en-US"/>
        </a:p>
      </dgm:t>
    </dgm:pt>
    <dgm:pt modelId="{1FDD6BE3-A495-4529-8BD5-BBEED7568913}" type="pres">
      <dgm:prSet presAssocID="{C7252B3D-21FC-41DD-B06B-07F0D36A080B}" presName="parentText" presStyleLbl="node1" presStyleIdx="0" presStyleCnt="4" custScaleX="104927">
        <dgm:presLayoutVars>
          <dgm:chMax val="0"/>
          <dgm:bulletEnabled val="1"/>
        </dgm:presLayoutVars>
      </dgm:prSet>
      <dgm:spPr/>
      <dgm:t>
        <a:bodyPr/>
        <a:lstStyle/>
        <a:p>
          <a:endParaRPr lang="zh-TW" altLang="en-US"/>
        </a:p>
      </dgm:t>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t>
        <a:bodyPr/>
        <a:lstStyle/>
        <a:p>
          <a:endParaRPr lang="zh-TW" altLang="en-US"/>
        </a:p>
      </dgm:t>
    </dgm:pt>
    <dgm:pt modelId="{AE97788F-1D2D-43D0-8405-F2F4C8F82FEE}" type="pres">
      <dgm:prSet presAssocID="{4527FA2F-F884-47AC-B85E-16F570448C28}" presName="parentText" presStyleLbl="node1" presStyleIdx="1" presStyleCnt="4" custScaleX="128834">
        <dgm:presLayoutVars>
          <dgm:chMax val="0"/>
          <dgm:bulletEnabled val="1"/>
        </dgm:presLayoutVars>
      </dgm:prSet>
      <dgm:spPr/>
      <dgm:t>
        <a:bodyPr/>
        <a:lstStyle/>
        <a:p>
          <a:endParaRPr lang="zh-TW" altLang="en-US"/>
        </a:p>
      </dgm:t>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t>
        <a:bodyPr/>
        <a:lstStyle/>
        <a:p>
          <a:endParaRPr lang="zh-TW" altLang="en-US"/>
        </a:p>
      </dgm:t>
    </dgm:pt>
    <dgm:pt modelId="{899DC2BC-1485-4AAB-8BC8-02ABF441F375}" type="pres">
      <dgm:prSet presAssocID="{F76749AD-C233-4B05-9700-B9D6FFC78C6D}" presName="parentText" presStyleLbl="node1" presStyleIdx="2" presStyleCnt="4">
        <dgm:presLayoutVars>
          <dgm:chMax val="0"/>
          <dgm:bulletEnabled val="1"/>
        </dgm:presLayoutVars>
      </dgm:prSet>
      <dgm:spPr/>
      <dgm:t>
        <a:bodyPr/>
        <a:lstStyle/>
        <a:p>
          <a:endParaRPr lang="zh-TW" altLang="en-US"/>
        </a:p>
      </dgm:t>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t>
        <a:bodyPr/>
        <a:lstStyle/>
        <a:p>
          <a:endParaRPr lang="zh-TW" altLang="en-US"/>
        </a:p>
      </dgm:t>
    </dgm:pt>
    <dgm:pt modelId="{288BDC68-7FF6-45F7-B766-AE2C63685B77}" type="pres">
      <dgm:prSet presAssocID="{A08B5763-B652-4334-A971-957028A4B52C}" presName="parentText" presStyleLbl="node1" presStyleIdx="3" presStyleCnt="4">
        <dgm:presLayoutVars>
          <dgm:chMax val="0"/>
          <dgm:bulletEnabled val="1"/>
        </dgm:presLayoutVars>
      </dgm:prSet>
      <dgm:spPr/>
      <dgm:t>
        <a:bodyPr/>
        <a:lstStyle/>
        <a:p>
          <a:endParaRPr lang="zh-TW" altLang="en-US"/>
        </a:p>
      </dgm:t>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9AA4905-8DA4-483A-ACC6-88F8685B0BFD}" type="presOf" srcId="{4527FA2F-F884-47AC-B85E-16F570448C28}" destId="{0B447D73-6443-42D3-BE64-EE7DF09914DD}" srcOrd="0"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5470B6A5-B4C9-4E2D-AC85-57FFC5AFED98}" srcId="{5250EA93-0296-44BD-83A3-29A7749017EE}" destId="{A08B5763-B652-4334-A971-957028A4B52C}" srcOrd="3" destOrd="0" parTransId="{AF5CAC5D-EFBA-4689-9862-6BBAF4565D78}" sibTransId="{808A8188-DCF7-447C-BB7F-129116E06FED}"/>
    <dgm:cxn modelId="{7E7B1330-5DC3-4A42-9D9C-3B35E90E0CDB}" srcId="{5250EA93-0296-44BD-83A3-29A7749017EE}" destId="{F76749AD-C233-4B05-9700-B9D6FFC78C6D}" srcOrd="2" destOrd="0" parTransId="{5D76E61F-3AFD-41A8-A82A-9C42BED1042A}" sibTransId="{53B6DEC9-A2AA-444E-BC77-BCCD089C3E62}"/>
    <dgm:cxn modelId="{3547704A-9395-4672-A730-2C3AD68840B0}" type="presOf" srcId="{A08B5763-B652-4334-A971-957028A4B52C}" destId="{D82DD2B2-91F4-4FB0-A778-D7A0258FC69C}" srcOrd="0" destOrd="0" presId="urn:microsoft.com/office/officeart/2005/8/layout/list1"/>
    <dgm:cxn modelId="{1B8BDD49-7837-4A77-A8D5-60083565957B}" type="presOf" srcId="{5250EA93-0296-44BD-83A3-29A7749017EE}" destId="{1C0352F3-2997-47B8-9618-C01DF67B359E}" srcOrd="0" destOrd="0" presId="urn:microsoft.com/office/officeart/2005/8/layout/list1"/>
    <dgm:cxn modelId="{ABB6B720-48D3-425A-B726-8D67E4738A09}" type="presOf" srcId="{C7252B3D-21FC-41DD-B06B-07F0D36A080B}" destId="{4A623D9C-D460-4468-BC18-C905E6FFD5DA}" srcOrd="0"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28D13945-4369-4589-A9E2-9EEB1F7B0807}" srcId="{5250EA93-0296-44BD-83A3-29A7749017EE}" destId="{4527FA2F-F884-47AC-B85E-16F570448C28}" srcOrd="1" destOrd="0" parTransId="{481F0E55-EB06-4F86-9A3E-BBF17DEA1A1C}" sibTransId="{351AAA5F-BC36-4750-BA64-80F6B2DD05DC}"/>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4</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6</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8</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t>
        <a:bodyPr/>
        <a:lstStyle/>
        <a:p>
          <a:endParaRPr lang="zh-TW" altLang="en-US"/>
        </a:p>
      </dgm:t>
    </dgm:pt>
  </dgm:ptLst>
  <dgm:cxnLst>
    <dgm:cxn modelId="{99852167-2CD2-4FC1-BC0B-0DC22758C352}" srcId="{C62CB6A8-347C-4C66-B848-0290A50CA0DA}" destId="{7D24F22E-FC71-496D-A6A5-D63A894EFBB3}" srcOrd="0" destOrd="0" parTransId="{0C80427D-800B-4E85-A9C7-40BBF4C78C81}" sibTransId="{92B603F3-9348-4F41-9CD5-09C504B6A649}"/>
    <dgm:cxn modelId="{C8278378-DD17-40BD-83D2-9C5F8317F6A1}" srcId="{7D24F22E-FC71-496D-A6A5-D63A894EFBB3}" destId="{22B8BBE5-77A7-4F51-B21D-6591EA84F423}" srcOrd="3" destOrd="0" parTransId="{EB72BB52-BF26-4253-9A4B-FBDCEE6A736F}" sibTransId="{40D40F75-5677-418E-B189-2C2E62C57475}"/>
    <dgm:cxn modelId="{8428B8F3-6809-474B-B24E-57B1F1F61C0F}" type="presOf" srcId="{2D58CF63-C700-4C19-B4B9-035425D62454}" destId="{F172DAF1-019A-4370-AE2A-A73C40FC660A}" srcOrd="0" destOrd="5" presId="urn:microsoft.com/office/officeart/2005/8/layout/vList5"/>
    <dgm:cxn modelId="{2A0C1426-B5E4-46B7-BB78-9012A6B5C875}" type="presOf" srcId="{6D1F51E1-ED72-494C-85A3-79A6928418B9}" destId="{F172DAF1-019A-4370-AE2A-A73C40FC660A}" srcOrd="0" destOrd="6" presId="urn:microsoft.com/office/officeart/2005/8/layout/vList5"/>
    <dgm:cxn modelId="{184A56A6-42BD-4F6C-A8C3-95D60758E8E9}" type="presOf" srcId="{24AC9408-BC11-46FC-AF10-8A2354C12029}" destId="{F172DAF1-019A-4370-AE2A-A73C40FC660A}" srcOrd="0" destOrd="2" presId="urn:microsoft.com/office/officeart/2005/8/layout/vList5"/>
    <dgm:cxn modelId="{33076857-2C38-4F93-A10B-69A6D13D7C3E}" srcId="{7D24F22E-FC71-496D-A6A5-D63A894EFBB3}" destId="{24AC9408-BC11-46FC-AF10-8A2354C12029}" srcOrd="2" destOrd="0" parTransId="{AB515105-694D-464A-969F-8A466AFE29D7}" sibTransId="{D3C6C451-B63C-427A-B832-DD3C15E11298}"/>
    <dgm:cxn modelId="{996A5022-0BCA-45FF-9720-5926B7C72738}" srcId="{7D24F22E-FC71-496D-A6A5-D63A894EFBB3}" destId="{6D1F51E1-ED72-494C-85A3-79A6928418B9}" srcOrd="6" destOrd="0" parTransId="{B4FE8FCC-E8E3-4B90-AA42-BB972F9C8624}" sibTransId="{973EF8A3-4E43-4211-B125-AF3B3717B99C}"/>
    <dgm:cxn modelId="{9A563B41-2CA3-43B6-86FF-5E1B4595088E}" srcId="{7D24F22E-FC71-496D-A6A5-D63A894EFBB3}" destId="{300385B8-1497-4D7D-9404-DEA3DABFC32F}" srcOrd="1" destOrd="0" parTransId="{D6FA448A-ED92-473A-AF34-257656BBA101}" sibTransId="{335EAC99-5CAD-4E9A-BCF5-50A5984CB4C5}"/>
    <dgm:cxn modelId="{60ECB574-DA9B-45F1-BF59-04194CEF0DCA}" srcId="{7D24F22E-FC71-496D-A6A5-D63A894EFBB3}" destId="{37949C00-A493-4678-9767-A3E8B7A8B48E}" srcOrd="4" destOrd="0" parTransId="{AA576515-4AAB-4B55-BFB7-5A00D34031E3}" sibTransId="{35E584E9-27FF-4E4B-91C9-B240CE2A7A6C}"/>
    <dgm:cxn modelId="{7E9DF45F-3F2B-41E9-8E60-00DCF5872C88}" type="presOf" srcId="{F8BD9B43-7647-4087-90EA-2EFE2DCB60D8}" destId="{F172DAF1-019A-4370-AE2A-A73C40FC660A}" srcOrd="0" destOrd="0" presId="urn:microsoft.com/office/officeart/2005/8/layout/vList5"/>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E709BB1B-14CD-4353-92A5-5A913F71EBF2}" type="presOf" srcId="{7D24F22E-FC71-496D-A6A5-D63A894EFBB3}" destId="{2399A95D-0C20-42F1-A0E6-5C6C217F5327}" srcOrd="0" destOrd="0"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A08A4686-C02C-454D-AFC7-ED0673D26D34}" type="presOf" srcId="{22B8BBE5-77A7-4F51-B21D-6591EA84F423}" destId="{F172DAF1-019A-4370-AE2A-A73C40FC660A}" srcOrd="0" destOrd="3" presId="urn:microsoft.com/office/officeart/2005/8/layout/vList5"/>
    <dgm:cxn modelId="{A1E06213-9245-41AC-B7BC-D3114EF04854}" type="presOf" srcId="{C62CB6A8-347C-4C66-B848-0290A50CA0DA}" destId="{43DE773F-FF14-47B5-BB42-D7B3D33BC52E}" srcOrd="0" destOrd="0" presId="urn:microsoft.com/office/officeart/2005/8/layout/vList5"/>
    <dgm:cxn modelId="{9E75E568-353B-4D34-9431-4BC56AEF4B5E}" type="presOf" srcId="{37949C00-A493-4678-9767-A3E8B7A8B48E}" destId="{F172DAF1-019A-4370-AE2A-A73C40FC660A}" srcOrd="0" destOrd="4"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200" b="1" dirty="0">
              <a:solidFill>
                <a:srgbClr val="002060"/>
              </a:solidFill>
              <a:latin typeface="微軟正黑體" pitchFamily="34" charset="-120"/>
              <a:ea typeface="微軟正黑體" pitchFamily="34" charset="-120"/>
              <a:cs typeface="+mn-cs"/>
            </a:rPr>
            <a:t>檢測項目：</a:t>
          </a:r>
          <a:r>
            <a:rPr lang="en-US" altLang="zh-TW" sz="3200" b="1" dirty="0">
              <a:solidFill>
                <a:srgbClr val="002060"/>
              </a:solidFill>
              <a:latin typeface="微軟正黑體" pitchFamily="34" charset="-120"/>
              <a:ea typeface="微軟正黑體" pitchFamily="34" charset="-120"/>
              <a:cs typeface="+mn-cs"/>
            </a:rPr>
            <a:t>(</a:t>
          </a:r>
          <a:r>
            <a:rPr lang="zh-TW" altLang="en-US" sz="3200" b="1" dirty="0">
              <a:solidFill>
                <a:srgbClr val="002060"/>
              </a:solidFill>
              <a:latin typeface="微軟正黑體" pitchFamily="34" charset="-120"/>
              <a:ea typeface="微軟正黑體" pitchFamily="34" charset="-120"/>
              <a:cs typeface="+mn-cs"/>
            </a:rPr>
            <a:t>以</a:t>
          </a:r>
          <a:r>
            <a:rPr lang="en-US" altLang="zh-TW" sz="3200" b="1" dirty="0">
              <a:solidFill>
                <a:srgbClr val="002060"/>
              </a:solidFill>
              <a:latin typeface="微軟正黑體" pitchFamily="34" charset="-120"/>
              <a:ea typeface="微軟正黑體" pitchFamily="34" charset="-120"/>
              <a:cs typeface="+mn-cs"/>
            </a:rPr>
            <a:t>14</a:t>
          </a:r>
          <a:r>
            <a:rPr lang="zh-TW" altLang="en-US" sz="3200" b="1" dirty="0">
              <a:solidFill>
                <a:srgbClr val="002060"/>
              </a:solidFill>
              <a:latin typeface="微軟正黑體" pitchFamily="34" charset="-120"/>
              <a:ea typeface="微軟正黑體" pitchFamily="34" charset="-120"/>
              <a:cs typeface="+mn-cs"/>
            </a:rPr>
            <a:t>歲女生為例</a:t>
          </a:r>
          <a:r>
            <a:rPr lang="en-US" altLang="zh-TW" sz="3200" b="1" dirty="0">
              <a:solidFill>
                <a:srgbClr val="002060"/>
              </a:solidFill>
              <a:latin typeface="微軟正黑體" pitchFamily="34" charset="-120"/>
              <a:ea typeface="微軟正黑體" pitchFamily="34" charset="-120"/>
              <a:cs typeface="+mn-cs"/>
            </a:rPr>
            <a:t>)</a:t>
          </a:r>
          <a:endParaRPr lang="zh-TW" altLang="en-US" sz="32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zh-TW" sz="2000" b="1" dirty="0">
              <a:solidFill>
                <a:srgbClr val="C0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C0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C0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800" b="1" u="none"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altLang="en-US" sz="1800" b="1" u="none"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sz="1800" b="1" u="none"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dirty="0">
              <a:solidFill>
                <a:schemeClr val="tx1"/>
              </a:solidFill>
              <a:latin typeface="微軟正黑體" panose="020B0604030504040204" pitchFamily="34" charset="-120"/>
              <a:ea typeface="微軟正黑體" panose="020B0604030504040204" pitchFamily="34" charset="-120"/>
            </a:rPr>
            <a:t>4</a:t>
          </a:r>
          <a:r>
            <a:rPr lang="zh-TW" sz="1800" b="1" u="none"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dirty="0">
              <a:solidFill>
                <a:schemeClr val="tx1"/>
              </a:solidFill>
              <a:latin typeface="微軟正黑體" panose="020B0604030504040204" pitchFamily="34" charset="-120"/>
              <a:ea typeface="微軟正黑體" panose="020B0604030504040204" pitchFamily="34" charset="-120"/>
            </a:rPr>
            <a:t>6</a:t>
          </a:r>
          <a:r>
            <a:rPr lang="zh-TW" sz="1800" b="1" u="none"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a:t>
          </a:r>
          <a:endParaRPr lang="zh-TW" altLang="en-US" sz="1800" b="1" u="none" dirty="0">
            <a:solidFill>
              <a:schemeClr val="tx1"/>
            </a:solidFill>
            <a:latin typeface="微軟正黑體" pitchFamily="34" charset="-120"/>
            <a:ea typeface="微軟正黑體" pitchFamily="34" charset="-120"/>
            <a:cs typeface="+mn-cs"/>
          </a:endParaRPr>
        </a:p>
      </dgm:t>
    </dgm:pt>
    <dgm:pt modelId="{47F0B8BC-AB78-4872-BBD5-FA178E6B84AA}" type="parTrans" cxnId="{BFAE13FE-FD21-44FF-9728-919E402FC665}">
      <dgm:prSet/>
      <dgm:spPr/>
      <dgm:t>
        <a:bodyPr/>
        <a:lstStyle/>
        <a:p>
          <a:endParaRPr lang="zh-TW" altLang="en-US"/>
        </a:p>
      </dgm:t>
    </dgm:pt>
    <dgm:pt modelId="{865055E0-F02B-4F1B-8CD0-911E347A7FC3}" type="sibTrans" cxnId="{BFAE13FE-FD21-44FF-9728-919E402FC665}">
      <dgm:prSet/>
      <dgm:spPr/>
      <dgm:t>
        <a:bodyPr/>
        <a:lstStyle/>
        <a:p>
          <a:endParaRPr lang="zh-TW" altLang="en-US"/>
        </a:p>
      </dgm:t>
    </dgm:pt>
    <dgm:pt modelId="{4C4B38B6-8C98-4736-B964-AE7078C4E021}" type="pres">
      <dgm:prSet presAssocID="{8C537ED8-5726-47C4-8FC4-63083F01098E}" presName="Name0" presStyleCnt="0">
        <dgm:presLayoutVars>
          <dgm:dir/>
          <dgm:animLvl val="lvl"/>
          <dgm:resizeHandles val="exact"/>
        </dgm:presLayoutVars>
      </dgm:prSet>
      <dgm:spPr/>
      <dgm:t>
        <a:bodyPr/>
        <a:lstStyle/>
        <a:p>
          <a:endParaRPr lang="zh-TW" altLang="en-US"/>
        </a:p>
      </dgm:t>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NeighborX="-49" custLinFactNeighborY="-88191">
        <dgm:presLayoutVars>
          <dgm:chMax val="0"/>
          <dgm:chPref val="0"/>
          <dgm:bulletEnabled val="1"/>
        </dgm:presLayoutVars>
      </dgm:prSet>
      <dgm:spPr>
        <a:prstGeom prst="rect">
          <a:avLst/>
        </a:prstGeom>
      </dgm:spPr>
      <dgm:t>
        <a:bodyPr/>
        <a:lstStyle/>
        <a:p>
          <a:endParaRPr lang="zh-TW" altLang="en-US"/>
        </a:p>
      </dgm:t>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t>
        <a:bodyPr/>
        <a:lstStyle/>
        <a:p>
          <a:endParaRPr lang="zh-TW" altLang="en-US"/>
        </a:p>
      </dgm:t>
    </dgm:pt>
  </dgm:ptLst>
  <dgm:cxnLst>
    <dgm:cxn modelId="{1221F3EB-F8EC-4567-A96B-3F7368241431}" type="presOf" srcId="{BE111D29-0EB8-4272-A9A5-F3BA2A888848}" destId="{B6F4E633-BC5B-4332-A59C-96854875758B}" srcOrd="0" destOrd="0" presId="urn:microsoft.com/office/officeart/2005/8/layout/hList1"/>
    <dgm:cxn modelId="{08C239B3-57E6-43B1-875D-942FF3D4B938}" type="presOf" srcId="{C37FB5DA-BAA0-4D89-A6ED-4EDDD1CDADA2}" destId="{B6F4E633-BC5B-4332-A59C-96854875758B}" srcOrd="0" destOrd="3" presId="urn:microsoft.com/office/officeart/2005/8/layout/hList1"/>
    <dgm:cxn modelId="{894D1A33-BD98-4484-8978-23F6319864D2}" type="presOf" srcId="{8C537ED8-5726-47C4-8FC4-63083F01098E}" destId="{4C4B38B6-8C98-4736-B964-AE7078C4E021}" srcOrd="0" destOrd="0"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CB60DD1-917E-4680-97C1-37D527BCBA2D}" srcId="{8C537ED8-5726-47C4-8FC4-63083F01098E}" destId="{312500B9-38B7-431B-BFF5-CF44288EE040}" srcOrd="0" destOrd="0" parTransId="{506E7C15-6D9B-4AD2-B4A1-80C96EB6D81F}" sibTransId="{007869D1-1044-4AF6-B959-62528DBC6709}"/>
    <dgm:cxn modelId="{BFAE13FE-FD21-44FF-9728-919E402FC665}" srcId="{312500B9-38B7-431B-BFF5-CF44288EE040}" destId="{2BD83D5A-0605-4252-9BFC-ACDA816AAEC0}" srcOrd="4" destOrd="0" parTransId="{47F0B8BC-AB78-4872-BBD5-FA178E6B84AA}" sibTransId="{865055E0-F02B-4F1B-8CD0-911E347A7FC3}"/>
    <dgm:cxn modelId="{36C448DB-7258-415E-B87F-821822D6A885}" type="presOf" srcId="{2BD83D5A-0605-4252-9BFC-ACDA816AAEC0}" destId="{B6F4E633-BC5B-4332-A59C-96854875758B}" srcOrd="0" destOrd="4" presId="urn:microsoft.com/office/officeart/2005/8/layout/hList1"/>
    <dgm:cxn modelId="{A6BB1561-EFE8-401E-A719-10A9DF20E210}" type="presOf" srcId="{312500B9-38B7-431B-BFF5-CF44288EE040}" destId="{DB45520C-50BC-4337-9292-206C5CA9F170}" srcOrd="0" destOrd="0" presId="urn:microsoft.com/office/officeart/2005/8/layout/hList1"/>
    <dgm:cxn modelId="{BD2D31FE-0091-4BAA-BF5B-9A0007196A77}" srcId="{312500B9-38B7-431B-BFF5-CF44288EE040}" destId="{A35579C4-E499-453C-93AB-3E45A3D1B52C}" srcOrd="1" destOrd="0" parTransId="{844F8432-2177-458C-BF3F-AD40BD07734F}" sibTransId="{78DDEF33-A245-48B2-B812-5D1177194193}"/>
    <dgm:cxn modelId="{3B78D38C-C19A-4EEC-93BE-417C8E82A8D7}" srcId="{312500B9-38B7-431B-BFF5-CF44288EE040}" destId="{C37FB5DA-BAA0-4D89-A6ED-4EDDD1CDADA2}" srcOrd="3" destOrd="0" parTransId="{B236516D-D262-4DBA-BFD8-09A79F15279E}" sibTransId="{BB5968B6-5113-486B-9D5C-4228C1EE674E}"/>
    <dgm:cxn modelId="{02053643-2C25-4130-AE87-1737062EF633}" type="presOf" srcId="{A35579C4-E499-453C-93AB-3E45A3D1B52C}" destId="{B6F4E633-BC5B-4332-A59C-96854875758B}" srcOrd="0" destOrd="1" presId="urn:microsoft.com/office/officeart/2005/8/layout/hList1"/>
    <dgm:cxn modelId="{329E259D-AFBC-4F7A-86B6-FAC7B98275C7}" srcId="{312500B9-38B7-431B-BFF5-CF44288EE040}" destId="{676E8091-AFAC-4E8B-A117-9A4A76FF5164}" srcOrd="2" destOrd="0" parTransId="{AEDC85DF-D4E7-4F16-9912-13F3D5AF0A5D}" sibTransId="{6BB25121-4A09-4563-8713-9C042A0AD93D}"/>
    <dgm:cxn modelId="{BDB55D67-0720-45AB-8976-C14D67F933ED}" type="presOf" srcId="{676E8091-AFAC-4E8B-A117-9A4A76FF5164}" destId="{B6F4E633-BC5B-4332-A59C-96854875758B}" srcOrd="0" destOrd="2" presId="urn:microsoft.com/office/officeart/2005/8/layout/hList1"/>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none"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t>
        <a:bodyPr/>
        <a:lstStyle/>
        <a:p>
          <a:endParaRPr lang="zh-TW" altLang="en-US"/>
        </a:p>
      </dgm:t>
    </dgm:pt>
  </dgm:ptLst>
  <dgm:cxnLst>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CBEA3535-6943-4C53-9E8B-1E573B337CD3}"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25C34C3C-A73C-4313-B621-28BB0194F2D0}" type="presOf" srcId="{2844DD21-10DD-4016-9FF4-78F7C4C51D88}" destId="{C0ACAB9B-5EED-4CB5-BECD-8EA6561A796F}" srcOrd="0" destOrd="0" presId="urn:microsoft.com/office/officeart/2005/8/layout/vList5"/>
    <dgm:cxn modelId="{E0CCEF0D-AE7D-481A-AD7D-AEF47A646E46}" type="presOf" srcId="{25CA11F4-F9D2-43EA-A69E-9DA8A48E4F5E}" destId="{C0ACAB9B-5EED-4CB5-BECD-8EA6561A796F}" srcOrd="0" destOrd="2" presId="urn:microsoft.com/office/officeart/2005/8/layout/vList5"/>
    <dgm:cxn modelId="{E86BA487-CA9E-4714-97BC-55A264DA1DDB}" srcId="{F5B6D5AE-D4F3-4470-A131-76C5C217B970}" destId="{D650AFB1-B081-422E-8385-D3A195EF10A5}" srcOrd="1" destOrd="0" parTransId="{A13BF5B9-61CF-434C-90D5-0016719A6CE4}" sibTransId="{A21A0EC4-2E68-4395-AA5B-B9F001F81474}"/>
    <dgm:cxn modelId="{F4213F72-A2A0-4468-A5C2-2585C9067DE3}" srcId="{F5B6D5AE-D4F3-4470-A131-76C5C217B970}" destId="{2844DD21-10DD-4016-9FF4-78F7C4C51D88}" srcOrd="0" destOrd="0" parTransId="{3CBBFEB9-A4BF-4679-AC44-9372B6C461D8}" sibTransId="{4CC58B6B-D323-4EB8-A2ED-3B8E0332B37B}"/>
    <dgm:cxn modelId="{1402AFBF-12AA-457C-9A47-E89209B4E0B0}" type="presOf" srcId="{D650AFB1-B081-422E-8385-D3A195EF10A5}" destId="{C0ACAB9B-5EED-4CB5-BECD-8EA6561A796F}" srcOrd="0" destOrd="1" presId="urn:microsoft.com/office/officeart/2005/8/layout/vList5"/>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D8DDF3F-2E03-4B6B-A41A-03C19BFD5DD9}" type="presOf" srcId="{0BCEE368-3431-44B9-BC39-8D043A9AFB6B}" destId="{74391852-20B6-4874-955D-801FF57834EE}" srcOrd="0"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554B10A6-7AAF-42FD-A0DD-B769FCC19C7D}" type="presOf" srcId="{45E39A56-40CC-4E96-9015-DA7B915A0C87}" destId="{4149323B-3026-48D2-9406-B1B2030D0A79}" srcOrd="0"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7A2C08BC-6546-4CDE-A3CF-3CCA24B84252}"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4059885-84DD-4F1E-9ED5-F996EEE8ACA8}" srcId="{76042859-7BD1-43F8-91B4-9B7159021193}" destId="{36EF0EC0-60A4-4C1A-9356-01B0251FFD65}" srcOrd="0" destOrd="0" parTransId="{63B15F2D-0DE7-49B5-BA24-46DB5A1E0C74}" sibTransId="{3586689E-4824-4357-B5C5-C6CBA22C5BE4}"/>
    <dgm:cxn modelId="{38794407-47A5-4CB4-9A60-FD72F5CBE3CB}" type="presOf" srcId="{F34A9759-A1C7-4A33-B2A7-7B973735D614}" destId="{D135C692-C0EC-4F6A-B102-4457BC7949B2}" srcOrd="1"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93E1C1EB-BD58-46C5-BD51-9C169F1C12E1}" type="presOf" srcId="{980E9C16-A76E-4416-A46E-D2E80524CBA2}" destId="{C40967AF-C170-466B-A4E4-8F5A191E2A7E}" srcOrd="1"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FF386CFA-D7BF-43D6-B5CA-1827FEE8869E}" type="presOf" srcId="{423E522E-F39B-4288-92D4-75938BD88936}" destId="{ECFF81C6-020D-4BA8-B313-602951EFCD15}" srcOrd="1" destOrd="0" presId="urn:microsoft.com/office/officeart/2008/layout/HorizontalMultiLevelHierarchy"/>
    <dgm:cxn modelId="{DFAF4DCC-0972-4605-83BD-A8BCDDBE7470}" type="presOf" srcId="{5A6311CB-0A7F-4017-AD33-666B10CA6727}" destId="{47FEE023-1A1D-4B85-A59B-6C1A2EA20C15}" srcOrd="0" destOrd="0" presId="urn:microsoft.com/office/officeart/2008/layout/HorizontalMultiLevelHierarchy"/>
    <dgm:cxn modelId="{0C07D77E-B2FC-4445-931A-B9DC1355385C}" type="presOf" srcId="{0BCEE368-3431-44B9-BC39-8D043A9AFB6B}" destId="{3758A0D4-2C40-4658-B762-D5ED70FF1E54}" srcOrd="1"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56C5C890-2905-466A-B514-FCAB36A28C26}" type="presOf" srcId="{BB5ED96F-427D-43EC-B451-2BF560A2541D}" destId="{A8CAA23B-DECC-4DE6-98E2-2C9D8BE5E59C}" srcOrd="0" destOrd="0" presId="urn:microsoft.com/office/officeart/2008/layout/HorizontalMultiLevelHierarchy"/>
    <dgm:cxn modelId="{A4F1C289-B730-45C3-BBC0-E0540BEB7773}" type="presOf" srcId="{135AEF2C-5110-4C4E-8844-0F140ACF302D}" destId="{C36D933B-DC2E-49DB-B383-FA9682E4DD3D}" srcOrd="0"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781716C5-5F60-41A6-93AC-8261F4E5BF09}" type="presOf" srcId="{980E9C16-A76E-4416-A46E-D2E80524CBA2}" destId="{95FB0B6A-82E2-49A0-84C8-EF6168BE495D}"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D518C9A-0293-453E-9621-9F656AC49B8C}" type="presOf" srcId="{5A6311CB-0A7F-4017-AD33-666B10CA6727}" destId="{47FEE023-1A1D-4B85-A59B-6C1A2EA20C15}" srcOrd="0" destOrd="0" presId="urn:microsoft.com/office/officeart/2008/layout/HorizontalMultiLevelHierarchy"/>
    <dgm:cxn modelId="{D6158AB5-E551-4ACE-B515-0EE238AF54E2}" type="presOf" srcId="{C7CE2D37-D75A-401F-9AC1-CFEFF8361B00}" destId="{4B763022-987E-4813-B217-C6DBC14CE2C6}"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36AC6B8F-EE4F-469C-B89A-BAF4297E607F}" type="presOf" srcId="{423E522E-F39B-4288-92D4-75938BD88936}" destId="{ECFF81C6-020D-4BA8-B313-602951EFCD15}" srcOrd="1" destOrd="0" presId="urn:microsoft.com/office/officeart/2008/layout/HorizontalMultiLevelHierarchy"/>
    <dgm:cxn modelId="{813D6C70-6BC7-4032-B088-68D37AA2DE26}" type="presOf" srcId="{0BCEE368-3431-44B9-BC39-8D043A9AFB6B}" destId="{3758A0D4-2C40-4658-B762-D5ED70FF1E54}" srcOrd="1"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CD988DC1-9C8C-4DBE-A83E-9F9508B2A9EA}" type="presOf" srcId="{F34A9759-A1C7-4A33-B2A7-7B973735D614}" destId="{1E5A2185-BA0C-4F91-AA10-F6CB1B0156FC}"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DA66DE7C-E5C6-4824-8476-F5C8DFD9DABB}" type="presOf" srcId="{F34A9759-A1C7-4A33-B2A7-7B973735D614}" destId="{D135C692-C0EC-4F6A-B102-4457BC7949B2}" srcOrd="1"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292D5674-D5C1-4F7D-90CC-DD1690AB4226}" type="presOf" srcId="{5A6311CB-0A7F-4017-AD33-666B10CA6727}" destId="{C783A362-4F56-4422-B23C-1799C71A5667}" srcOrd="1"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8A2B8C06-F24F-4BD2-AEF0-117DFEAE9C6F}"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52AE81C1-94B8-41B6-AAF0-DD23D4990F4E}" type="presOf" srcId="{2C4F72F7-6691-4BDA-A6E5-6FBEA6CDBC29}" destId="{2024498F-F7CF-4062-9396-EF5F2D7129E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BBA91BEC-EC2C-4A3E-9FE1-A1E0D0B51FA0}"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825DE95F-3A4E-49F7-A6AA-DD511618D6F7}" type="presOf" srcId="{423E522E-F39B-4288-92D4-75938BD88936}" destId="{D4F9D83C-9DCD-4181-B117-CB9FA91F3AE2}"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8CD05499-D266-4056-A997-DEA894DDAD57}" type="presOf" srcId="{66707873-FE4E-4F02-A241-93CC8F117438}" destId="{E7DD4E41-BC36-48D7-9C26-C49247D78B79}" srcOrd="0" destOrd="0" presId="urn:microsoft.com/office/officeart/2008/layout/HorizontalMultiLevelHierarchy"/>
    <dgm:cxn modelId="{F7737ABD-BC28-43FB-A7F2-F8DDF6DD7592}" type="presOf" srcId="{BB5ED96F-427D-43EC-B451-2BF560A2541D}" destId="{A8CAA23B-DECC-4DE6-98E2-2C9D8BE5E59C}"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BC45DE20-AD43-4CCF-9144-5FEAF7AC4F6E}" type="presOf" srcId="{0BCEE368-3431-44B9-BC39-8D043A9AFB6B}" destId="{74391852-20B6-4874-955D-801FF57834EE}" srcOrd="0"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25088B4B-C0F0-4C0B-BF48-DFC8394AB16F}" type="presOf" srcId="{135AEF2C-5110-4C4E-8844-0F140ACF302D}" destId="{C36D933B-DC2E-49DB-B383-FA9682E4DD3D}" srcOrd="0"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99921CE-12C1-46BA-92F2-D212564D8DF2}" type="presOf" srcId="{C7CE2D37-D75A-401F-9AC1-CFEFF8361B00}" destId="{76260727-C795-4CA5-BCD3-8B4DC0C82E2A}" srcOrd="1"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F35D18A-6697-47AC-846C-19E97D530D11}" type="presOf" srcId="{1C39AB6F-243F-410C-8C0A-F831AA0B0142}" destId="{EE9A99F2-3E14-4D11-917F-B58A06B280AB}"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CA37600D-BBFB-4921-A7D2-D6EBDB79EBCF}" type="presOf" srcId="{0BCEE368-3431-44B9-BC39-8D043A9AFB6B}" destId="{3758A0D4-2C40-4658-B762-D5ED70FF1E54}" srcOrd="1" destOrd="0" presId="urn:microsoft.com/office/officeart/2008/layout/HorizontalMultiLevelHierarchy"/>
    <dgm:cxn modelId="{8DC76589-CBE9-45C8-A7F9-9EFFFC84FB11}" type="presOf" srcId="{39EC5172-4BC3-4BA1-952B-BAC716F7257E}" destId="{FE5079DA-EFC3-4922-A063-981745543C78}"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B23FB01-83FF-4C3D-A60B-41C0D0F19812}" type="presOf" srcId="{CE0711CA-AB88-42F3-9B58-9D9798B18A1F}" destId="{925884E4-ECEB-467E-BFE0-3FFC322DBD5B}" srcOrd="1"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t>
        <a:bodyPr/>
        <a:lstStyle/>
        <a:p>
          <a:endParaRPr lang="zh-TW" altLang="en-US"/>
        </a:p>
      </dgm:t>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t>
        <a:bodyPr/>
        <a:lstStyle/>
        <a:p>
          <a:endParaRPr lang="zh-TW" altLang="en-US"/>
        </a:p>
      </dgm:t>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t>
        <a:bodyPr/>
        <a:lstStyle/>
        <a:p>
          <a:endParaRPr lang="zh-TW" altLang="en-US"/>
        </a:p>
      </dgm:t>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30C63EAD-3ED8-4A75-87B0-8729371B9077}" type="presOf" srcId="{E0253AF6-370C-443A-8569-03B31217A9C5}" destId="{9F799F07-A338-47F2-845F-640F15D437A4}" srcOrd="0" destOrd="0" presId="urn:microsoft.com/office/officeart/2005/8/layout/hList1"/>
    <dgm:cxn modelId="{702631A1-205E-4178-B48C-F263EACD30B7}" type="presOf" srcId="{9E377C37-7946-4D1C-B724-6A8165FD6404}" destId="{35B5380F-BC8B-41F4-9877-8B7007AFF4DF}"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3A97D694-F39B-44E7-9EA0-907CF1E4B16D}" srcId="{E0253AF6-370C-443A-8569-03B31217A9C5}" destId="{9E377C37-7946-4D1C-B724-6A8165FD6404}" srcOrd="0" destOrd="0" parTransId="{FFFBC3BD-E1ED-4AE2-B4EF-47ABE2F8CD77}" sibTransId="{B16849F1-B34C-4305-84BB-4B05F24CA05A}"/>
    <dgm:cxn modelId="{6CA0E378-2B0E-439C-BCDF-0908D585D215}" type="presOf" srcId="{5D864274-B990-4583-BA8C-72194BE4F1FF}" destId="{EC2BBCFD-9548-4893-9EFB-6A3EA7DC99FD}" srcOrd="0" destOrd="0" presId="urn:microsoft.com/office/officeart/2005/8/layout/hList1"/>
    <dgm:cxn modelId="{A8212942-187B-494A-A434-42B87E085BAB}" srcId="{D26E3014-91B6-4320-8066-E25C4960009C}" destId="{5D864274-B990-4583-BA8C-72194BE4F1FF}" srcOrd="0" destOrd="0" parTransId="{31A62466-47D3-4F9F-A09A-A7C148F6B6B3}" sibTransId="{39E8C998-7EF6-4AEE-A2CD-394F04EE6886}"/>
    <dgm:cxn modelId="{60C86C11-3061-4DCD-B8DC-47CBBCE95AC3}" type="presOf" srcId="{C1515B9A-D318-41E6-BCB8-197E27792373}" destId="{35B5380F-BC8B-41F4-9877-8B7007AFF4DF}" srcOrd="0" destOrd="1" presId="urn:microsoft.com/office/officeart/2005/8/layout/hList1"/>
    <dgm:cxn modelId="{2F5F19FC-6952-4FFA-A105-648648BCCB45}" type="presOf" srcId="{0BD35814-65F0-466E-BFDC-FF4A09821E95}" destId="{FAA21C59-DE95-4D4A-AE88-80B23005417C}" srcOrd="0" destOrd="0" presId="urn:microsoft.com/office/officeart/2005/8/layout/hList1"/>
    <dgm:cxn modelId="{0D41DF7D-9916-4E00-9A98-BCDA3797A6F6}" srcId="{5D864274-B990-4583-BA8C-72194BE4F1FF}" destId="{0BD35814-65F0-466E-BFDC-FF4A09821E95}" srcOrd="0" destOrd="0" parTransId="{D4F0C15F-0884-4830-BB78-564EBC691725}" sibTransId="{4741A026-D252-4D91-966A-D677D9A94ED0}"/>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t>
        <a:bodyPr/>
        <a:lstStyle/>
        <a:p>
          <a:endParaRPr lang="zh-TW" altLang="en-US"/>
        </a:p>
      </dgm:t>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4CF0A35A-ACF0-4955-943A-6BC09AE6129E}" type="presOf" srcId="{9C88BBAE-5981-45A1-9B76-4955B50C2393}" destId="{0CC8E1BD-EC54-4718-B436-394616173E75}" srcOrd="0" destOrd="0" presId="urn:microsoft.com/office/officeart/2005/8/layout/hProcess6"/>
    <dgm:cxn modelId="{460F0E94-D512-4632-9D9E-546D020D0C71}" type="presOf" srcId="{9C4633F5-57D1-4304-999A-8B2CA139A6DF}" destId="{47819AF0-5541-412A-ABB5-F1FB207327CD}" srcOrd="0" destOrd="0" presId="urn:microsoft.com/office/officeart/2005/8/layout/hProcess6"/>
    <dgm:cxn modelId="{5F23962B-F047-49F0-8754-7E24C6A3DD0D}" type="presOf" srcId="{72AE74D2-DF66-4197-929A-99C503D1FBB1}" destId="{A21E0AAE-D738-4B6E-B402-EC190601BA55}"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6713528E-12A3-4F4B-9D4E-774EB28B523D}" type="presOf" srcId="{EE9E1251-B2C9-4E8C-BF4E-980EFF437423}" destId="{E7F3DAB7-DCB4-4E62-9480-B63376FA94B9}"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65873C92-3CF1-464A-8D36-EEE4C8028A0D}" srcId="{9C88BBAE-5981-45A1-9B76-4955B50C2393}" destId="{EE81CD8A-B7F4-4739-933C-86024BCC2686}" srcOrd="4" destOrd="0" parTransId="{BCC285F8-E5CA-487D-97A7-4309CA8CE80F}" sibTransId="{259C32C3-A87D-46A3-B6DA-9C39624393E0}"/>
    <dgm:cxn modelId="{5029AC66-6ACF-46C2-AB19-05A164462754}" type="presOf" srcId="{EE81CD8A-B7F4-4739-933C-86024BCC2686}" destId="{455BB206-F7A9-44F4-BB83-D6B4039EF170}" srcOrd="0" destOrd="0" presId="urn:microsoft.com/office/officeart/2005/8/layout/hProcess6"/>
    <dgm:cxn modelId="{AE0FF071-CE9C-4660-9000-6FFB3C7DDBDF}" type="presOf" srcId="{17BD30AD-4BFD-432F-8ABD-BF050D54F194}" destId="{BBE21DD7-8852-4648-BA7E-F4D212A0E1B5}" srcOrd="0" destOrd="0" presId="urn:microsoft.com/office/officeart/2005/8/layout/hProcess6"/>
    <dgm:cxn modelId="{C6707904-DF71-46BD-90B8-3C8B9DDB8AAC}" srcId="{9C88BBAE-5981-45A1-9B76-4955B50C2393}" destId="{237C07C9-3CB1-4F17-9FE2-E6B0DD9B7C5F}" srcOrd="2" destOrd="0" parTransId="{0A77314A-0948-44F2-A832-07542256A76C}" sibTransId="{A3BB2EA9-A1B4-4990-88C2-557FCC0BCD73}"/>
    <dgm:cxn modelId="{FBEA3580-008E-4B4D-8B88-F5CD260BE0EF}" type="presOf" srcId="{237C07C9-3CB1-4F17-9FE2-E6B0DD9B7C5F}" destId="{0EB5E962-D3EF-418A-9782-ABAF9847757F}"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8B763617-CAE6-42B1-BCAC-BECB29CECD00}" type="presOf" srcId="{EE81CD8A-B7F4-4739-933C-86024BCC2686}" destId="{455BB206-F7A9-44F4-BB83-D6B4039EF170}"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65873C92-3CF1-464A-8D36-EEE4C8028A0D}" srcId="{9C88BBAE-5981-45A1-9B76-4955B50C2393}" destId="{EE81CD8A-B7F4-4739-933C-86024BCC2686}" srcOrd="2" destOrd="0" parTransId="{BCC285F8-E5CA-487D-97A7-4309CA8CE80F}" sibTransId="{259C32C3-A87D-46A3-B6DA-9C39624393E0}"/>
    <dgm:cxn modelId="{4F341912-FD47-4DAE-9BD5-4171710B4B9B}" type="presOf" srcId="{17BD30AD-4BFD-432F-8ABD-BF050D54F194}" destId="{BBE21DD7-8852-4648-BA7E-F4D212A0E1B5}" srcOrd="0" destOrd="0" presId="urn:microsoft.com/office/officeart/2005/8/layout/hProcess6"/>
    <dgm:cxn modelId="{465459FB-E1D3-41F6-A447-7E304A5CAFB8}" type="presOf" srcId="{9C88BBAE-5981-45A1-9B76-4955B50C2393}" destId="{0CC8E1BD-EC54-4718-B436-394616173E75}"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5E42E298-EFDA-499D-8BE8-A66497DC34DC}" srcId="{9C88BBAE-5981-45A1-9B76-4955B50C2393}" destId="{72AE74D2-DF66-4197-929A-99C503D1FBB1}" srcOrd="3" destOrd="0" parTransId="{F2D3FFD0-0210-45B9-BBED-A6D790D09813}" sibTransId="{3679B2C6-E0FD-4A63-8E1F-357A056C9206}"/>
    <dgm:cxn modelId="{9A5FAF26-1A8D-4A17-8DA1-0EAF6A9E065B}" type="presOf" srcId="{72AE74D2-DF66-4197-929A-99C503D1FBB1}" destId="{A21E0AAE-D738-4B6E-B402-EC190601BA5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ysClr val="window" lastClr="FFFFFF"/>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ysClr val="window" lastClr="FFFFFF"/>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dirty="0">
            <a:solidFill>
              <a:sysClr val="window" lastClr="FFFFFF"/>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t>
        <a:bodyPr/>
        <a:lstStyle/>
        <a:p>
          <a:endParaRPr lang="zh-TW" altLang="en-US"/>
        </a:p>
      </dgm:t>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t>
        <a:bodyPr/>
        <a:lstStyle/>
        <a:p>
          <a:endParaRPr lang="zh-TW" altLang="en-US"/>
        </a:p>
      </dgm:t>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t>
        <a:bodyPr/>
        <a:lstStyle/>
        <a:p>
          <a:endParaRPr lang="zh-TW" altLang="en-US"/>
        </a:p>
      </dgm:t>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t>
        <a:bodyPr/>
        <a:lstStyle/>
        <a:p>
          <a:endParaRPr lang="zh-TW" altLang="en-US"/>
        </a:p>
      </dgm:t>
    </dgm:pt>
  </dgm:ptLst>
  <dgm:cxnLst>
    <dgm:cxn modelId="{3BCE07E0-BD9F-48E0-8AEC-E030E2D9F997}" srcId="{D701BE81-16C9-478A-8BF7-B258347701F5}" destId="{7CE84B8D-6B59-4403-A4C0-4FA1992177B7}" srcOrd="0" destOrd="0" parTransId="{3A0B02B1-835F-4D3F-B8CB-BB37669A8321}" sibTransId="{D996A95B-E64F-40F2-A114-1B807C6DD5DE}"/>
    <dgm:cxn modelId="{D97ACF7D-22BB-48A2-BC25-E358339942A7}" type="presOf" srcId="{D701BE81-16C9-478A-8BF7-B258347701F5}" destId="{FC92A53B-DE7C-4A5F-AB35-A73AC339D77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B21A8206-614F-4497-9AA0-3AE675AE38BB}" srcId="{D701BE81-16C9-478A-8BF7-B258347701F5}" destId="{37BE2EA1-473F-462D-B023-15056B449E1D}" srcOrd="2" destOrd="0" parTransId="{180683E0-0050-4176-8C4D-76FDBBAA7FD3}" sibTransId="{8A0D5CB2-8D47-47F9-8AEE-ABBD38B74DFE}"/>
    <dgm:cxn modelId="{FC671882-5F7A-4CC0-829A-5CB07AB56482}" type="presOf" srcId="{37BE2EA1-473F-462D-B023-15056B449E1D}" destId="{9DA75518-572E-416C-A91A-6FC88679FB2A}"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實驗教育班</a:t>
          </a:r>
        </a:p>
      </dgm:t>
    </dgm:pt>
    <dgm:pt modelId="{0967AA4E-DCFC-43AA-BF53-8118F06825F3}" type="sibTrans" cxnId="{17260AD1-74CD-4630-B02C-1E85DF71469D}">
      <dgm:prSet/>
      <dgm:spPr/>
      <dgm:t>
        <a:bodyPr/>
        <a:lstStyle/>
        <a:p>
          <a:endParaRPr lang="zh-TW" altLang="en-US"/>
        </a:p>
      </dgm:t>
    </dgm:pt>
    <dgm:pt modelId="{983C0977-B8EA-4B09-A9A8-D6B3F226993E}" type="par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t>
        <a:bodyPr/>
        <a:lstStyle/>
        <a:p>
          <a:endParaRPr lang="zh-TW" altLang="en-US"/>
        </a:p>
      </dgm:t>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t>
        <a:bodyPr/>
        <a:lstStyle/>
        <a:p>
          <a:endParaRPr lang="zh-TW" altLang="en-US"/>
        </a:p>
      </dgm:t>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t>
        <a:bodyPr/>
        <a:lstStyle/>
        <a:p>
          <a:endParaRPr lang="zh-TW" altLang="en-US"/>
        </a:p>
      </dgm:t>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t>
        <a:bodyPr/>
        <a:lstStyle/>
        <a:p>
          <a:endParaRPr lang="zh-TW" altLang="en-US"/>
        </a:p>
      </dgm:t>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t>
        <a:bodyPr/>
        <a:lstStyle/>
        <a:p>
          <a:endParaRPr lang="zh-TW" altLang="en-US"/>
        </a:p>
      </dgm:t>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t>
        <a:bodyPr/>
        <a:lstStyle/>
        <a:p>
          <a:endParaRPr lang="zh-TW" altLang="en-US"/>
        </a:p>
      </dgm:t>
    </dgm:pt>
  </dgm:ptLst>
  <dgm:cxnLst>
    <dgm:cxn modelId="{31106798-7FD3-458F-B290-3584B882C674}" type="presOf" srcId="{880FFF4A-1163-494D-A169-F93B4642B2CC}" destId="{045B8913-2110-4799-AFB4-CA647A5A855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031AAE3C-B049-416D-8D94-327CEA0C305C}" srcId="{523883DE-6319-4D11-BF0B-2B321222B91D}" destId="{07B6C0CB-38AD-4127-A85D-3F82FBA0410A}" srcOrd="3" destOrd="0" parTransId="{B5C97BC3-6574-4F56-913B-FCBE9A976ABE}" sibTransId="{10318C3B-BA88-4FFB-83C0-B78B0BE67E68}"/>
    <dgm:cxn modelId="{CC8F8608-7209-4EF9-9F87-C5BF28B0DAF9}" srcId="{523883DE-6319-4D11-BF0B-2B321222B91D}" destId="{C82FCA0F-7941-4842-B3C0-687F7D92BEE8}" srcOrd="2" destOrd="0" parTransId="{7ED6138F-3FAD-44BB-AA52-40F265A72714}" sibTransId="{E245C7D6-C31D-4FC8-B390-82E10059DBF5}"/>
    <dgm:cxn modelId="{DC2E0893-451A-4A6A-8CA6-B864C4D89929}" type="presOf" srcId="{C82FCA0F-7941-4842-B3C0-687F7D92BEE8}" destId="{34C647E4-A7AD-45EE-83AC-88A0D351F1F8}"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5FA8E0B1-2E42-47D2-93A4-221A04BA969A}" type="presOf" srcId="{7E92ED9A-69C3-47E2-A218-D623EA34BB53}" destId="{CADA58C2-E56C-43EA-A954-B0219353F669}"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580D880B-36BE-4A31-B41E-1D8ACC562632}" srcId="{523883DE-6319-4D11-BF0B-2B321222B91D}" destId="{880FFF4A-1163-494D-A169-F93B4642B2CC}" srcOrd="1" destOrd="0" parTransId="{005ADEDD-937F-4848-B0AC-98660B6506C7}" sibTransId="{5B93D831-8DFC-4152-A976-EE08EDA1C0F1}"/>
    <dgm:cxn modelId="{6BEE136A-AB6D-4823-9305-D9B360EB7FD9}" srcId="{523883DE-6319-4D11-BF0B-2B321222B91D}" destId="{7E92ED9A-69C3-47E2-A218-D623EA34BB53}" srcOrd="0" destOrd="0" parTransId="{40C3EE49-F0C0-465A-8F6F-473AE028CAD9}" sibTransId="{7F41D003-86AC-475D-A54F-EEA34A39734A}"/>
    <dgm:cxn modelId="{1A5DDBBB-7E8E-4162-AE9F-7D9699764F62}" type="presOf" srcId="{523883DE-6319-4D11-BF0B-2B321222B91D}" destId="{092EBEC8-77F4-49F7-AD40-1263C705DE93}" srcOrd="0" destOrd="0" presId="urn:microsoft.com/office/officeart/2005/8/layout/default#1"/>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t>
        <a:bodyPr/>
        <a:lstStyle/>
        <a:p>
          <a:endParaRPr lang="zh-TW" altLang="en-US"/>
        </a:p>
      </dgm:t>
    </dgm:pt>
    <dgm:pt modelId="{BC5F3506-B0B0-4D4D-92A0-A0325D311C2B}" type="pres">
      <dgm:prSet presAssocID="{7B41672E-13BC-45CA-A8C0-DFEE7E66FFFD}" presName="node" presStyleLbl="node1" presStyleIdx="0" presStyleCnt="3">
        <dgm:presLayoutVars>
          <dgm:bulletEnabled val="1"/>
        </dgm:presLayoutVars>
      </dgm:prSet>
      <dgm:spPr/>
      <dgm:t>
        <a:bodyPr/>
        <a:lstStyle/>
        <a:p>
          <a:endParaRPr lang="zh-TW" altLang="en-US"/>
        </a:p>
      </dgm:t>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t>
        <a:bodyPr/>
        <a:lstStyle/>
        <a:p>
          <a:endParaRPr lang="zh-TW" altLang="en-US"/>
        </a:p>
      </dgm:t>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t>
        <a:bodyPr/>
        <a:lstStyle/>
        <a:p>
          <a:endParaRPr lang="zh-TW" altLang="en-US"/>
        </a:p>
      </dgm:t>
    </dgm:pt>
  </dgm:ptLst>
  <dgm:cxnLst>
    <dgm:cxn modelId="{0E62595D-15A1-4B0E-A6A2-13826D40E1C0}" type="presOf" srcId="{7B41672E-13BC-45CA-A8C0-DFEE7E66FFFD}" destId="{BC5F3506-B0B0-4D4D-92A0-A0325D311C2B}" srcOrd="0" destOrd="0" presId="urn:microsoft.com/office/officeart/2005/8/layout/default#3"/>
    <dgm:cxn modelId="{726262C8-B69E-4CDA-8E96-512B8835046E}" type="presOf" srcId="{F65EECDC-887E-4794-A737-F45F4593D3ED}" destId="{5307D0F3-DAEB-453A-8F77-B62AFD0EE8B1}"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D5097A11-1514-40D9-9FA5-BDD460AC42BE}" type="presOf" srcId="{A97A58C7-93F8-4992-A2D2-816919293D65}" destId="{ED9595D8-CF84-442F-A796-F95CB2A66DB3}" srcOrd="0" destOrd="0" presId="urn:microsoft.com/office/officeart/2005/8/layout/default#3"/>
    <dgm:cxn modelId="{87E54BC6-DDBF-4DB2-9F15-33A13A21CD48}" srcId="{B06ADC0B-CE67-4554-80A6-269F3901A660}" destId="{A97A58C7-93F8-4992-A2D2-816919293D65}" srcOrd="1" destOrd="0" parTransId="{0C7FBFC5-84E7-4AC6-A6F6-DA2E1B50804E}" sibTransId="{122FA07B-007F-44C5-BF62-BCCD13452882}"/>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t>
        <a:bodyPr/>
        <a:lstStyle/>
        <a:p>
          <a:endParaRPr lang="zh-TW" altLang="en-US"/>
        </a:p>
      </dgm:t>
    </dgm:pt>
    <dgm:pt modelId="{FF32D016-0057-4170-BA6D-793EE15285EE}" type="pres">
      <dgm:prSet presAssocID="{E9C5B98E-7F30-413F-9416-4ACF99CB4FD6}" presName="horzThree" presStyleCnt="0"/>
      <dgm:spPr/>
    </dgm:pt>
  </dgm:ptLst>
  <dgm:cxnLst>
    <dgm:cxn modelId="{A8A118E9-D165-4750-AFC1-AB4EFEBA557E}"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D4B8B9DA-59C6-4630-8D2D-4DC4539590FD}" srcId="{8C90850C-139B-41F6-9F5F-E05665809784}" destId="{E9C5B98E-7F30-413F-9416-4ACF99CB4FD6}" srcOrd="1" destOrd="0" parTransId="{52800E71-2DE2-4EB3-A7D3-4472744C34A3}" sibTransId="{0077C21D-D0AC-4EFB-8F6F-BC58CA592D7A}"/>
    <dgm:cxn modelId="{9E2D408F-770A-4071-95E3-B7E52887AD90}" type="presOf" srcId="{70FA41F4-2DFB-4468-9E88-AB22453E1AD3}" destId="{777C5A76-6BFF-46B7-B0D3-F77C3EBDBD69}"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0A37DC3A-0FC9-4153-9475-CC3AD896DD64}" type="presOf" srcId="{E9C5B98E-7F30-413F-9416-4ACF99CB4FD6}" destId="{9577A2D9-5B89-4737-9D8D-36C6A97C2E77}" srcOrd="0" destOrd="0" presId="urn:microsoft.com/office/officeart/2005/8/layout/hierarchy4"/>
    <dgm:cxn modelId="{2D2EC97B-EFDA-46DB-9376-902D1DA69530}" type="presOf" srcId="{7CB2CD1A-D604-4885-9DF4-4895E15BD372}" destId="{DA6F3BDF-444E-4FBD-8E85-368607583A8F}" srcOrd="0" destOrd="0" presId="urn:microsoft.com/office/officeart/2005/8/layout/hierarchy4"/>
    <dgm:cxn modelId="{DBFBED7D-3982-4E61-B235-C19984BBB494}" type="presOf" srcId="{56467849-D623-4DB4-8142-1F2A193F0A51}" destId="{B93D7E45-04DD-42AF-A980-F70567FBEDDF}" srcOrd="0" destOrd="0" presId="urn:microsoft.com/office/officeart/2005/8/layout/hierarchy4"/>
    <dgm:cxn modelId="{E51D6D96-C4AA-430A-9A5A-8E5861BC2B60}" type="presOf" srcId="{1EAEE04B-8DA1-4114-B4D7-3236D65DC530}" destId="{5543D343-4708-45E2-A51E-DDD121011E7E}" srcOrd="0" destOrd="0" presId="urn:microsoft.com/office/officeart/2005/8/layout/hierarchy4"/>
    <dgm:cxn modelId="{AA6072F1-5234-4ED1-9A77-D7F0AD27E9C8}" type="presOf" srcId="{66A6E281-6970-42F9-A999-54972EFC029D}" destId="{C38DAA83-CB65-49AC-8567-ACFF5C4BA856}"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F25D9BB9-7D3F-4EE5-BE7C-ADB49F1BB745}" srcId="{8C90850C-139B-41F6-9F5F-E05665809784}" destId="{70FA41F4-2DFB-4468-9E88-AB22453E1AD3}" srcOrd="0" destOrd="0" parTransId="{26A08708-7697-40CA-98D5-C9DF4FC92BB5}" sibTransId="{7E10C33D-323B-4ACF-A536-078EAE75C15C}"/>
    <dgm:cxn modelId="{65793FE0-3F72-4D39-AA8E-B6DD112E630F}"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67A100AD-71AB-47A1-9077-16B4A177F9E6}" type="presParOf" srcId="{EBA89E28-252F-4683-90FB-3304FB69E308}" destId="{D775CAE9-44D1-4885-8767-BE88FB3A7765}" srcOrd="0" destOrd="0" presId="urn:microsoft.com/office/officeart/2005/8/layout/hierarchy4"/>
    <dgm:cxn modelId="{FB70C3AC-04BE-4D5E-9717-DAA327EFB94B}" type="presParOf" srcId="{D775CAE9-44D1-4885-8767-BE88FB3A7765}" destId="{B93D7E45-04DD-42AF-A980-F70567FBEDDF}" srcOrd="0" destOrd="0" presId="urn:microsoft.com/office/officeart/2005/8/layout/hierarchy4"/>
    <dgm:cxn modelId="{38E793CB-7249-448C-8B1B-DD52CA0E3E0B}" type="presParOf" srcId="{D775CAE9-44D1-4885-8767-BE88FB3A7765}" destId="{A34F34B9-142E-48A4-B8B2-BF10AD2C5228}" srcOrd="1" destOrd="0" presId="urn:microsoft.com/office/officeart/2005/8/layout/hierarchy4"/>
    <dgm:cxn modelId="{0019C9A5-380D-43D8-82A9-ADA32DCF5E54}" type="presParOf" srcId="{D775CAE9-44D1-4885-8767-BE88FB3A7765}" destId="{866FD093-0E6F-4568-9536-B518F59A9978}" srcOrd="2" destOrd="0" presId="urn:microsoft.com/office/officeart/2005/8/layout/hierarchy4"/>
    <dgm:cxn modelId="{3BF55FD7-06A0-483A-B5D4-42C41378A4A8}" type="presParOf" srcId="{866FD093-0E6F-4568-9536-B518F59A9978}" destId="{FC99C107-A5D5-4EDF-A905-731855EC4DD1}" srcOrd="0" destOrd="0" presId="urn:microsoft.com/office/officeart/2005/8/layout/hierarchy4"/>
    <dgm:cxn modelId="{1F241170-4EFF-4F54-830A-9C8FF08640F5}" type="presParOf" srcId="{FC99C107-A5D5-4EDF-A905-731855EC4DD1}" destId="{DA6F3BDF-444E-4FBD-8E85-368607583A8F}" srcOrd="0" destOrd="0" presId="urn:microsoft.com/office/officeart/2005/8/layout/hierarchy4"/>
    <dgm:cxn modelId="{ADBDE0A5-DBB3-482B-9F45-16CCAD82B975}" type="presParOf" srcId="{FC99C107-A5D5-4EDF-A905-731855EC4DD1}" destId="{C9AF3B95-12B0-4CB5-A65A-249107B319F1}" srcOrd="1" destOrd="0" presId="urn:microsoft.com/office/officeart/2005/8/layout/hierarchy4"/>
    <dgm:cxn modelId="{AF95B6D8-FD9F-4B99-B8C0-445104BAACAB}" type="presParOf" srcId="{FC99C107-A5D5-4EDF-A905-731855EC4DD1}" destId="{F427C717-1490-4FB7-8929-517D8903080C}" srcOrd="2" destOrd="0" presId="urn:microsoft.com/office/officeart/2005/8/layout/hierarchy4"/>
    <dgm:cxn modelId="{8EDFAF05-C19A-4CEF-93CB-EB0736E8446E}" type="presParOf" srcId="{F427C717-1490-4FB7-8929-517D8903080C}" destId="{9303E030-9150-4480-BDE1-8DD8F16FA33D}" srcOrd="0" destOrd="0" presId="urn:microsoft.com/office/officeart/2005/8/layout/hierarchy4"/>
    <dgm:cxn modelId="{6D03C3E2-3450-4A34-8163-0E1A48351973}" type="presParOf" srcId="{9303E030-9150-4480-BDE1-8DD8F16FA33D}" destId="{5543D343-4708-45E2-A51E-DDD121011E7E}" srcOrd="0" destOrd="0" presId="urn:microsoft.com/office/officeart/2005/8/layout/hierarchy4"/>
    <dgm:cxn modelId="{7374DBE8-CC3E-4A7D-AA71-44953F3228BB}" type="presParOf" srcId="{9303E030-9150-4480-BDE1-8DD8F16FA33D}" destId="{DEB94A13-DAB8-4E24-86B2-2C68A5D10A66}" srcOrd="1" destOrd="0" presId="urn:microsoft.com/office/officeart/2005/8/layout/hierarchy4"/>
    <dgm:cxn modelId="{C711D960-13EB-492E-8350-24534BA6E3D9}" type="presParOf" srcId="{F427C717-1490-4FB7-8929-517D8903080C}" destId="{2C5B33CA-F9F7-4335-A920-0D7456850162}" srcOrd="1" destOrd="0" presId="urn:microsoft.com/office/officeart/2005/8/layout/hierarchy4"/>
    <dgm:cxn modelId="{D0CC65FF-AD61-4C8C-8BCE-725FC4DB24A5}" type="presParOf" srcId="{F427C717-1490-4FB7-8929-517D8903080C}" destId="{F8C65545-9FFD-4F25-98FD-141DD87EC5E7}" srcOrd="2" destOrd="0" presId="urn:microsoft.com/office/officeart/2005/8/layout/hierarchy4"/>
    <dgm:cxn modelId="{010733A7-F91E-4AAA-B666-110A7FE1F94C}" type="presParOf" srcId="{F8C65545-9FFD-4F25-98FD-141DD87EC5E7}" destId="{C38DAA83-CB65-49AC-8567-ACFF5C4BA856}" srcOrd="0" destOrd="0" presId="urn:microsoft.com/office/officeart/2005/8/layout/hierarchy4"/>
    <dgm:cxn modelId="{5136B49A-0915-4FB4-B448-79C328651495}" type="presParOf" srcId="{F8C65545-9FFD-4F25-98FD-141DD87EC5E7}" destId="{B871D3CC-F3FC-4C37-9E95-DD098D1AC821}" srcOrd="1" destOrd="0" presId="urn:microsoft.com/office/officeart/2005/8/layout/hierarchy4"/>
    <dgm:cxn modelId="{231A13B1-14CB-41ED-9750-89D70C2DE4EA}" type="presParOf" srcId="{866FD093-0E6F-4568-9536-B518F59A9978}" destId="{8021CA7B-7E08-45CF-9EC9-BD3FFFAB780D}" srcOrd="1" destOrd="0" presId="urn:microsoft.com/office/officeart/2005/8/layout/hierarchy4"/>
    <dgm:cxn modelId="{890C2355-FC9B-48B1-836B-40836C71C836}" type="presParOf" srcId="{866FD093-0E6F-4568-9536-B518F59A9978}" destId="{FC3AE580-B1F5-4DAA-AE2E-2E1531997B50}" srcOrd="2" destOrd="0" presId="urn:microsoft.com/office/officeart/2005/8/layout/hierarchy4"/>
    <dgm:cxn modelId="{038F77C0-F3BA-4B99-A19D-539549B2104A}" type="presParOf" srcId="{FC3AE580-B1F5-4DAA-AE2E-2E1531997B50}" destId="{2F3D05CC-8C79-4771-B0AD-0F9A3D932842}" srcOrd="0" destOrd="0" presId="urn:microsoft.com/office/officeart/2005/8/layout/hierarchy4"/>
    <dgm:cxn modelId="{DDB652F4-BBD5-436A-A892-E49A0DB59671}" type="presParOf" srcId="{FC3AE580-B1F5-4DAA-AE2E-2E1531997B50}" destId="{0352DF79-9578-46BC-80FB-A3ACD6B97AF4}" srcOrd="1" destOrd="0" presId="urn:microsoft.com/office/officeart/2005/8/layout/hierarchy4"/>
    <dgm:cxn modelId="{F6D2CFFA-082C-49AE-AF9A-394B84254F46}" type="presParOf" srcId="{FC3AE580-B1F5-4DAA-AE2E-2E1531997B50}" destId="{BA2BE233-A5E0-489D-9D1B-CB9A8AE8FEE9}" srcOrd="2" destOrd="0" presId="urn:microsoft.com/office/officeart/2005/8/layout/hierarchy4"/>
    <dgm:cxn modelId="{501EB398-A192-4F4A-91BF-673C435EB5A1}" type="presParOf" srcId="{BA2BE233-A5E0-489D-9D1B-CB9A8AE8FEE9}" destId="{F94E82EF-FAB1-4374-A7D8-592F14EB86B5}" srcOrd="0" destOrd="0" presId="urn:microsoft.com/office/officeart/2005/8/layout/hierarchy4"/>
    <dgm:cxn modelId="{6DB061FD-6E0C-41C5-BF97-7E88D257E114}" type="presParOf" srcId="{F94E82EF-FAB1-4374-A7D8-592F14EB86B5}" destId="{777C5A76-6BFF-46B7-B0D3-F77C3EBDBD69}" srcOrd="0" destOrd="0" presId="urn:microsoft.com/office/officeart/2005/8/layout/hierarchy4"/>
    <dgm:cxn modelId="{837F2FB2-9E7A-4C8F-8675-44B559C15D63}" type="presParOf" srcId="{F94E82EF-FAB1-4374-A7D8-592F14EB86B5}" destId="{FF9936E4-F2A2-4852-B779-BBB75545C02A}" srcOrd="1" destOrd="0" presId="urn:microsoft.com/office/officeart/2005/8/layout/hierarchy4"/>
    <dgm:cxn modelId="{40D94CEC-6F72-4134-B12F-D84A83F02183}" type="presParOf" srcId="{BA2BE233-A5E0-489D-9D1B-CB9A8AE8FEE9}" destId="{A4F28777-2FC4-48B1-945D-22FE0E4494AB}" srcOrd="1" destOrd="0" presId="urn:microsoft.com/office/officeart/2005/8/layout/hierarchy4"/>
    <dgm:cxn modelId="{9CD6A72C-C287-43C7-92EE-74427DE11A32}" type="presParOf" srcId="{BA2BE233-A5E0-489D-9D1B-CB9A8AE8FEE9}" destId="{3C2D577B-05DA-4BF5-8455-70C7A12B8697}" srcOrd="2" destOrd="0" presId="urn:microsoft.com/office/officeart/2005/8/layout/hierarchy4"/>
    <dgm:cxn modelId="{A55027BD-D964-4282-B932-A72F47EACE1A}" type="presParOf" srcId="{3C2D577B-05DA-4BF5-8455-70C7A12B8697}" destId="{9577A2D9-5B89-4737-9D8D-36C6A97C2E77}" srcOrd="0" destOrd="0" presId="urn:microsoft.com/office/officeart/2005/8/layout/hierarchy4"/>
    <dgm:cxn modelId="{D72A7E48-4583-4089-8814-88FC5273CEEE}"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5">
        <dgm:presLayoutVars>
          <dgm:chPref val="3"/>
        </dgm:presLayoutVars>
      </dgm:prSet>
      <dgm:spPr/>
      <dgm:t>
        <a:bodyPr/>
        <a:lstStyle/>
        <a:p>
          <a:endParaRPr lang="zh-TW" altLang="en-US"/>
        </a:p>
      </dgm:t>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80220783-3EA0-4416-B603-DBFC7AB35518}" srcId="{8C90850C-139B-41F6-9F5F-E05665809784}" destId="{3B29A53E-BABB-4B6B-BC4C-5E3EE8C5C371}" srcOrd="1" destOrd="0" parTransId="{381D0ECA-D7B8-44E1-B665-FAA4FA0B5408}" sibTransId="{B27757F8-1338-44F7-AAE0-28E8D069F2D2}"/>
    <dgm:cxn modelId="{F25D9BB9-7D3F-4EE5-BE7C-ADB49F1BB745}" srcId="{8C90850C-139B-41F6-9F5F-E05665809784}" destId="{70FA41F4-2DFB-4468-9E88-AB22453E1AD3}" srcOrd="0" destOrd="0" parTransId="{26A08708-7697-40CA-98D5-C9DF4FC92BB5}" sibTransId="{7E10C33D-323B-4ACF-A536-078EAE75C15C}"/>
    <dgm:cxn modelId="{74CE3B03-5C34-46BD-A213-F74C49C7B5EF}" srcId="{ACE837FE-9745-45F9-AB8B-8F5A05145C67}" destId="{56467849-D623-4DB4-8142-1F2A193F0A51}" srcOrd="0" destOrd="0" parTransId="{B8263297-371A-4141-8511-C8D3757CC1C6}" sibTransId="{1B806640-92DC-4A0C-B488-A1EF5D38FA63}"/>
    <dgm:cxn modelId="{8E3501F7-BFFF-4CFE-B648-D4E5C08BF7B5}" type="presOf" srcId="{3B29A53E-BABB-4B6B-BC4C-5E3EE8C5C371}" destId="{36E90AA4-0860-4846-B851-669594965428}" srcOrd="0" destOrd="0" presId="urn:microsoft.com/office/officeart/2005/8/layout/hierarchy4"/>
    <dgm:cxn modelId="{35E9E7A2-ACDE-4921-8D36-CC04EFB73E28}" type="presOf" srcId="{8C90850C-139B-41F6-9F5F-E05665809784}" destId="{2F3D05CC-8C79-4771-B0AD-0F9A3D932842}" srcOrd="0" destOrd="0" presId="urn:microsoft.com/office/officeart/2005/8/layout/hierarchy4"/>
    <dgm:cxn modelId="{FCC7DCCA-B81E-4932-AD6D-387642EDBE30}" type="presOf" srcId="{ACE837FE-9745-45F9-AB8B-8F5A05145C67}" destId="{EBA89E28-252F-4683-90FB-3304FB69E308}" srcOrd="0" destOrd="0" presId="urn:microsoft.com/office/officeart/2005/8/layout/hierarchy4"/>
    <dgm:cxn modelId="{20C7192F-256C-439F-A7A5-F413E61F837E}" type="presOf" srcId="{7CB2CD1A-D604-4885-9DF4-4895E15BD372}" destId="{DA6F3BDF-444E-4FBD-8E85-368607583A8F}" srcOrd="0" destOrd="0" presId="urn:microsoft.com/office/officeart/2005/8/layout/hierarchy4"/>
    <dgm:cxn modelId="{2D887BAC-7881-4E80-8C3D-01A1E46E5FEB}" type="presOf" srcId="{70FA41F4-2DFB-4468-9E88-AB22453E1AD3}" destId="{777C5A76-6BFF-46B7-B0D3-F77C3EBDBD69}" srcOrd="0" destOrd="0" presId="urn:microsoft.com/office/officeart/2005/8/layout/hierarchy4"/>
    <dgm:cxn modelId="{8870C187-A7B4-4D64-A86A-0BE9B5416CFC}" type="presOf" srcId="{C03CA1F2-5D8E-48D8-9A4D-F97AE1F06EB6}" destId="{7D4C979D-1DDC-47BB-849A-B5BFECD94F8C}"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9DB617C5-C528-47B3-8238-C371BAC73549}" srcId="{7CB2CD1A-D604-4885-9DF4-4895E15BD372}" destId="{C03CA1F2-5D8E-48D8-9A4D-F97AE1F06EB6}" srcOrd="1" destOrd="0" parTransId="{4A710E6D-CF56-4D11-9F78-068CA43B41AB}" sibTransId="{5857C2A0-4B3D-410D-8CE7-E11CEF1FBDD4}"/>
    <dgm:cxn modelId="{442C6975-D8D7-4CA1-9EB2-42F2DD082B30}" srcId="{7CB2CD1A-D604-4885-9DF4-4895E15BD372}" destId="{1EAEE04B-8DA1-4114-B4D7-3236D65DC530}" srcOrd="0" destOrd="0" parTransId="{DDC520E8-739E-487B-A1F3-0ED081BF0477}" sibTransId="{F7228D2B-AE44-4412-BC2F-B868F75E2783}"/>
    <dgm:cxn modelId="{FA3D6609-5CD4-41F3-B36B-054AFCF5A820}" type="presOf" srcId="{1EAEE04B-8DA1-4114-B4D7-3236D65DC530}" destId="{5543D343-4708-45E2-A51E-DDD121011E7E}" srcOrd="0" destOrd="0" presId="urn:microsoft.com/office/officeart/2005/8/layout/hierarchy4"/>
    <dgm:cxn modelId="{82B4E05C-CCDE-46BF-B857-7C7F8BC12DC7}" type="presOf" srcId="{56467849-D623-4DB4-8142-1F2A193F0A51}" destId="{B93D7E45-04DD-42AF-A980-F70567FBEDDF}" srcOrd="0" destOrd="0" presId="urn:microsoft.com/office/officeart/2005/8/layout/hierarchy4"/>
    <dgm:cxn modelId="{14343F05-72EB-4F8A-B96A-D2C08AB14869}" type="presOf" srcId="{66A6E281-6970-42F9-A999-54972EFC029D}" destId="{C38DAA83-CB65-49AC-8567-ACFF5C4BA856}"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F767F35-B7BB-4E15-9220-C5FB37FE7905}" srcId="{7CB2CD1A-D604-4885-9DF4-4895E15BD372}" destId="{66A6E281-6970-42F9-A999-54972EFC029D}" srcOrd="2" destOrd="0" parTransId="{81F86871-D3C1-47BF-B0B4-BA979B877A2D}" sibTransId="{F04A9A3C-0863-488B-8954-D0A72D364715}"/>
    <dgm:cxn modelId="{E4F494E2-9A38-4DF7-9F21-825954020A0B}" type="presParOf" srcId="{EBA89E28-252F-4683-90FB-3304FB69E308}" destId="{D775CAE9-44D1-4885-8767-BE88FB3A7765}" srcOrd="0" destOrd="0" presId="urn:microsoft.com/office/officeart/2005/8/layout/hierarchy4"/>
    <dgm:cxn modelId="{5CBD91F4-559B-4D6A-B3F7-F553C107BD5D}" type="presParOf" srcId="{D775CAE9-44D1-4885-8767-BE88FB3A7765}" destId="{B93D7E45-04DD-42AF-A980-F70567FBEDDF}" srcOrd="0" destOrd="0" presId="urn:microsoft.com/office/officeart/2005/8/layout/hierarchy4"/>
    <dgm:cxn modelId="{3B9F90E2-E415-4A47-95B3-BB98FC47058F}" type="presParOf" srcId="{D775CAE9-44D1-4885-8767-BE88FB3A7765}" destId="{A34F34B9-142E-48A4-B8B2-BF10AD2C5228}" srcOrd="1" destOrd="0" presId="urn:microsoft.com/office/officeart/2005/8/layout/hierarchy4"/>
    <dgm:cxn modelId="{A47927BE-256D-48F6-BE23-63CB1FD2A729}" type="presParOf" srcId="{D775CAE9-44D1-4885-8767-BE88FB3A7765}" destId="{866FD093-0E6F-4568-9536-B518F59A9978}" srcOrd="2" destOrd="0" presId="urn:microsoft.com/office/officeart/2005/8/layout/hierarchy4"/>
    <dgm:cxn modelId="{9D113948-C4FE-49F9-A713-F11ABBAB93C8}" type="presParOf" srcId="{866FD093-0E6F-4568-9536-B518F59A9978}" destId="{FC99C107-A5D5-4EDF-A905-731855EC4DD1}" srcOrd="0" destOrd="0" presId="urn:microsoft.com/office/officeart/2005/8/layout/hierarchy4"/>
    <dgm:cxn modelId="{9FB6E1DE-8C61-4045-A426-35AD2E95FE3D}" type="presParOf" srcId="{FC99C107-A5D5-4EDF-A905-731855EC4DD1}" destId="{DA6F3BDF-444E-4FBD-8E85-368607583A8F}" srcOrd="0" destOrd="0" presId="urn:microsoft.com/office/officeart/2005/8/layout/hierarchy4"/>
    <dgm:cxn modelId="{05EE218C-1E8D-4B6A-8104-2D9250D54F6A}" type="presParOf" srcId="{FC99C107-A5D5-4EDF-A905-731855EC4DD1}" destId="{C9AF3B95-12B0-4CB5-A65A-249107B319F1}" srcOrd="1" destOrd="0" presId="urn:microsoft.com/office/officeart/2005/8/layout/hierarchy4"/>
    <dgm:cxn modelId="{9E7D86D7-C3C0-444D-A420-24F28B1D77C9}" type="presParOf" srcId="{FC99C107-A5D5-4EDF-A905-731855EC4DD1}" destId="{F427C717-1490-4FB7-8929-517D8903080C}" srcOrd="2" destOrd="0" presId="urn:microsoft.com/office/officeart/2005/8/layout/hierarchy4"/>
    <dgm:cxn modelId="{4B16A593-76E8-458D-96C5-03C9BDBBAF7F}" type="presParOf" srcId="{F427C717-1490-4FB7-8929-517D8903080C}" destId="{9303E030-9150-4480-BDE1-8DD8F16FA33D}" srcOrd="0" destOrd="0" presId="urn:microsoft.com/office/officeart/2005/8/layout/hierarchy4"/>
    <dgm:cxn modelId="{D64028F9-C758-4014-B339-F5ED557C801B}" type="presParOf" srcId="{9303E030-9150-4480-BDE1-8DD8F16FA33D}" destId="{5543D343-4708-45E2-A51E-DDD121011E7E}" srcOrd="0" destOrd="0" presId="urn:microsoft.com/office/officeart/2005/8/layout/hierarchy4"/>
    <dgm:cxn modelId="{B8591A08-D37E-49BC-945E-5BC302DA303A}" type="presParOf" srcId="{9303E030-9150-4480-BDE1-8DD8F16FA33D}" destId="{DEB94A13-DAB8-4E24-86B2-2C68A5D10A66}" srcOrd="1" destOrd="0" presId="urn:microsoft.com/office/officeart/2005/8/layout/hierarchy4"/>
    <dgm:cxn modelId="{5670011E-997E-4242-8DF6-C1120CD78417}" type="presParOf" srcId="{F427C717-1490-4FB7-8929-517D8903080C}" destId="{2C5B33CA-F9F7-4335-A920-0D7456850162}" srcOrd="1" destOrd="0" presId="urn:microsoft.com/office/officeart/2005/8/layout/hierarchy4"/>
    <dgm:cxn modelId="{D98A137F-0F54-435C-81DC-79ADD95CBEAE}" type="presParOf" srcId="{F427C717-1490-4FB7-8929-517D8903080C}" destId="{92E4E472-C438-432F-A638-7399A7DE2060}" srcOrd="2" destOrd="0" presId="urn:microsoft.com/office/officeart/2005/8/layout/hierarchy4"/>
    <dgm:cxn modelId="{A3025710-C5E2-4B1E-AF0D-5FB2E0B19B18}" type="presParOf" srcId="{92E4E472-C438-432F-A638-7399A7DE2060}" destId="{7D4C979D-1DDC-47BB-849A-B5BFECD94F8C}" srcOrd="0" destOrd="0" presId="urn:microsoft.com/office/officeart/2005/8/layout/hierarchy4"/>
    <dgm:cxn modelId="{AFB6F422-8541-41C5-9EEC-BE7C3DC8A1BD}" type="presParOf" srcId="{92E4E472-C438-432F-A638-7399A7DE2060}" destId="{377641E7-EDB3-4FC4-A9C4-227583D1623E}" srcOrd="1" destOrd="0" presId="urn:microsoft.com/office/officeart/2005/8/layout/hierarchy4"/>
    <dgm:cxn modelId="{3B93B7D2-F85B-4DEC-837B-5E8B991E3B9D}" type="presParOf" srcId="{F427C717-1490-4FB7-8929-517D8903080C}" destId="{3CB35EBE-7D09-44FA-AEE2-395E564ABDD2}" srcOrd="3" destOrd="0" presId="urn:microsoft.com/office/officeart/2005/8/layout/hierarchy4"/>
    <dgm:cxn modelId="{4B9A3C45-770C-4A90-AF65-4C55AE305C24}" type="presParOf" srcId="{F427C717-1490-4FB7-8929-517D8903080C}" destId="{F8C65545-9FFD-4F25-98FD-141DD87EC5E7}" srcOrd="4" destOrd="0" presId="urn:microsoft.com/office/officeart/2005/8/layout/hierarchy4"/>
    <dgm:cxn modelId="{BAA6094B-D411-477B-B408-0FDF6504D7F1}" type="presParOf" srcId="{F8C65545-9FFD-4F25-98FD-141DD87EC5E7}" destId="{C38DAA83-CB65-49AC-8567-ACFF5C4BA856}" srcOrd="0" destOrd="0" presId="urn:microsoft.com/office/officeart/2005/8/layout/hierarchy4"/>
    <dgm:cxn modelId="{DED33DA5-5B6A-49CC-9879-A1684F9C691E}" type="presParOf" srcId="{F8C65545-9FFD-4F25-98FD-141DD87EC5E7}" destId="{B871D3CC-F3FC-4C37-9E95-DD098D1AC821}" srcOrd="1" destOrd="0" presId="urn:microsoft.com/office/officeart/2005/8/layout/hierarchy4"/>
    <dgm:cxn modelId="{5C724E7D-3ED9-4491-BC84-536C1B4D8E5D}" type="presParOf" srcId="{866FD093-0E6F-4568-9536-B518F59A9978}" destId="{8021CA7B-7E08-45CF-9EC9-BD3FFFAB780D}" srcOrd="1" destOrd="0" presId="urn:microsoft.com/office/officeart/2005/8/layout/hierarchy4"/>
    <dgm:cxn modelId="{E19F34D7-C642-4F50-9481-3D1ED76A0FAB}" type="presParOf" srcId="{866FD093-0E6F-4568-9536-B518F59A9978}" destId="{FC3AE580-B1F5-4DAA-AE2E-2E1531997B50}" srcOrd="2" destOrd="0" presId="urn:microsoft.com/office/officeart/2005/8/layout/hierarchy4"/>
    <dgm:cxn modelId="{1B6B3AC4-9A65-4697-AD52-7CD1DE66A632}" type="presParOf" srcId="{FC3AE580-B1F5-4DAA-AE2E-2E1531997B50}" destId="{2F3D05CC-8C79-4771-B0AD-0F9A3D932842}" srcOrd="0" destOrd="0" presId="urn:microsoft.com/office/officeart/2005/8/layout/hierarchy4"/>
    <dgm:cxn modelId="{D52700C3-0715-41B3-81BE-12FA96F3B7B5}" type="presParOf" srcId="{FC3AE580-B1F5-4DAA-AE2E-2E1531997B50}" destId="{0352DF79-9578-46BC-80FB-A3ACD6B97AF4}" srcOrd="1" destOrd="0" presId="urn:microsoft.com/office/officeart/2005/8/layout/hierarchy4"/>
    <dgm:cxn modelId="{0AE656EC-2E47-4FFA-812A-63AE4A09F642}" type="presParOf" srcId="{FC3AE580-B1F5-4DAA-AE2E-2E1531997B50}" destId="{BA2BE233-A5E0-489D-9D1B-CB9A8AE8FEE9}" srcOrd="2" destOrd="0" presId="urn:microsoft.com/office/officeart/2005/8/layout/hierarchy4"/>
    <dgm:cxn modelId="{C8B442D7-4D7F-486F-B8C1-025E7BD499CA}" type="presParOf" srcId="{BA2BE233-A5E0-489D-9D1B-CB9A8AE8FEE9}" destId="{F94E82EF-FAB1-4374-A7D8-592F14EB86B5}" srcOrd="0" destOrd="0" presId="urn:microsoft.com/office/officeart/2005/8/layout/hierarchy4"/>
    <dgm:cxn modelId="{01040BD2-1728-4F7E-8A12-F3E77B03CD1B}" type="presParOf" srcId="{F94E82EF-FAB1-4374-A7D8-592F14EB86B5}" destId="{777C5A76-6BFF-46B7-B0D3-F77C3EBDBD69}" srcOrd="0" destOrd="0" presId="urn:microsoft.com/office/officeart/2005/8/layout/hierarchy4"/>
    <dgm:cxn modelId="{EEB4592E-E385-4690-B704-A7564EDD03D7}" type="presParOf" srcId="{F94E82EF-FAB1-4374-A7D8-592F14EB86B5}" destId="{FF9936E4-F2A2-4852-B779-BBB75545C02A}" srcOrd="1" destOrd="0" presId="urn:microsoft.com/office/officeart/2005/8/layout/hierarchy4"/>
    <dgm:cxn modelId="{A28D0AEB-5257-463F-B53B-7858F01E3D39}" type="presParOf" srcId="{BA2BE233-A5E0-489D-9D1B-CB9A8AE8FEE9}" destId="{D376108B-0D31-4F36-B199-0953DEDF2C03}" srcOrd="1" destOrd="0" presId="urn:microsoft.com/office/officeart/2005/8/layout/hierarchy4"/>
    <dgm:cxn modelId="{682D6C81-DE59-4565-88FE-FE6A0E0A8BD4}" type="presParOf" srcId="{BA2BE233-A5E0-489D-9D1B-CB9A8AE8FEE9}" destId="{73DA5A81-7D37-4E1B-AA06-CB37EFE5511A}" srcOrd="2" destOrd="0" presId="urn:microsoft.com/office/officeart/2005/8/layout/hierarchy4"/>
    <dgm:cxn modelId="{E69149AB-7E84-4BB5-81A1-274F0A470778}" type="presParOf" srcId="{73DA5A81-7D37-4E1B-AA06-CB37EFE5511A}" destId="{36E90AA4-0860-4846-B851-669594965428}" srcOrd="0" destOrd="0" presId="urn:microsoft.com/office/officeart/2005/8/layout/hierarchy4"/>
    <dgm:cxn modelId="{7D007270-B285-4A55-87E2-CFD5229BE50D}"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t>
        <a:bodyPr/>
        <a:lstStyle/>
        <a:p>
          <a:endParaRPr lang="zh-TW" altLang="en-US"/>
        </a:p>
      </dgm:t>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t>
        <a:bodyPr/>
        <a:lstStyle/>
        <a:p>
          <a:endParaRPr lang="zh-TW" altLang="en-US"/>
        </a:p>
      </dgm:t>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t>
        <a:bodyPr/>
        <a:lstStyle/>
        <a:p>
          <a:endParaRPr lang="zh-TW" altLang="en-US"/>
        </a:p>
      </dgm:t>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t>
        <a:bodyPr/>
        <a:lstStyle/>
        <a:p>
          <a:endParaRPr lang="zh-TW" altLang="en-US"/>
        </a:p>
      </dgm:t>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t>
        <a:bodyPr/>
        <a:lstStyle/>
        <a:p>
          <a:endParaRPr lang="zh-TW" altLang="en-US"/>
        </a:p>
      </dgm:t>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t>
        <a:bodyPr/>
        <a:lstStyle/>
        <a:p>
          <a:endParaRPr lang="zh-TW" altLang="en-US"/>
        </a:p>
      </dgm:t>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t>
        <a:bodyPr/>
        <a:lstStyle/>
        <a:p>
          <a:endParaRPr lang="zh-TW" altLang="en-US"/>
        </a:p>
      </dgm:t>
    </dgm:pt>
    <dgm:pt modelId="{247BB3DC-4AC8-47F6-BDD5-D9C9786450B7}" type="pres">
      <dgm:prSet presAssocID="{5BA4FAF2-7746-4DF6-AC1A-61FF3369F096}"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53AAE95B-BDA0-45FA-B6AD-CC641B89F78F}" type="presOf" srcId="{625D64FD-B24D-4D00-8180-45D0F801CFBA}" destId="{4D5165B9-1D94-4EF3-BB50-D087BDC0814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C04B2F3-3B82-40B6-9E26-76115E08F21E}" srcId="{8C90850C-139B-41F6-9F5F-E05665809784}" destId="{C3AD8F5D-0612-4CFE-9856-AA21DB3CF358}" srcOrd="3" destOrd="0" parTransId="{A05DB620-FD49-4074-B4B4-47A530D3B41F}" sibTransId="{26222321-686A-4161-9F16-E42ABB4FBF6B}"/>
    <dgm:cxn modelId="{950A4774-4425-4FA2-A8B2-AA3859ACEFFE}" type="presOf" srcId="{C3AD8F5D-0612-4CFE-9856-AA21DB3CF358}" destId="{F10746C2-47E5-4141-9F44-E68BBA30EE2C}" srcOrd="0" destOrd="0" presId="urn:microsoft.com/office/officeart/2005/8/layout/hierarchy4"/>
    <dgm:cxn modelId="{2B2EA7A3-82B5-4E91-8CEB-40E64CB613E4}" type="presOf" srcId="{3B29A53E-BABB-4B6B-BC4C-5E3EE8C5C371}" destId="{36E90AA4-0860-4846-B851-669594965428}" srcOrd="0" destOrd="0" presId="urn:microsoft.com/office/officeart/2005/8/layout/hierarchy4"/>
    <dgm:cxn modelId="{80220783-3EA0-4416-B603-DBFC7AB35518}" srcId="{8C90850C-139B-41F6-9F5F-E05665809784}" destId="{3B29A53E-BABB-4B6B-BC4C-5E3EE8C5C371}" srcOrd="1" destOrd="0" parTransId="{381D0ECA-D7B8-44E1-B665-FAA4FA0B5408}" sibTransId="{B27757F8-1338-44F7-AAE0-28E8D069F2D2}"/>
    <dgm:cxn modelId="{0CC6D529-30A4-4560-868F-B89E57F247DA}" type="presOf" srcId="{7CB2CD1A-D604-4885-9DF4-4895E15BD372}" destId="{DA6F3BDF-444E-4FBD-8E85-368607583A8F}" srcOrd="0" destOrd="0" presId="urn:microsoft.com/office/officeart/2005/8/layout/hierarchy4"/>
    <dgm:cxn modelId="{C572C028-404D-4F0E-87C0-648FEA18E810}" type="presOf" srcId="{74AC8AAF-B700-4F45-8CB6-D9D2344800BF}" destId="{955F57DA-1751-4755-97D2-7B59058A6063}" srcOrd="0" destOrd="0" presId="urn:microsoft.com/office/officeart/2005/8/layout/hierarchy4"/>
    <dgm:cxn modelId="{A9D48D89-1399-4493-B061-0705A49D8C17}" type="presOf" srcId="{A10A6F74-8302-4804-B527-9AE7E866315D}" destId="{079BA85B-E008-470E-9E53-E06BC1600A1E}" srcOrd="0" destOrd="0" presId="urn:microsoft.com/office/officeart/2005/8/layout/hierarchy4"/>
    <dgm:cxn modelId="{7B48271E-B3D7-4762-AE2B-4562E1FCBCF4}" type="presOf" srcId="{8C90850C-139B-41F6-9F5F-E05665809784}" destId="{2F3D05CC-8C79-4771-B0AD-0F9A3D932842}" srcOrd="0" destOrd="0" presId="urn:microsoft.com/office/officeart/2005/8/layout/hierarchy4"/>
    <dgm:cxn modelId="{7B4EFA42-0605-4E44-9ADA-0967BA393A3F}" type="presOf" srcId="{66A6E281-6970-42F9-A999-54972EFC029D}" destId="{C38DAA83-CB65-49AC-8567-ACFF5C4BA856}" srcOrd="0" destOrd="0" presId="urn:microsoft.com/office/officeart/2005/8/layout/hierarchy4"/>
    <dgm:cxn modelId="{DB6E51D1-53FA-4441-9BC0-82361E89671C}" type="presOf" srcId="{5BA4FAF2-7746-4DF6-AC1A-61FF3369F096}" destId="{4BD44408-237A-4302-B8CC-F1BB14C97D25}"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3858ED34-EC62-44F3-9875-2054C2BFAF71}" type="presOf" srcId="{1EAEE04B-8DA1-4114-B4D7-3236D65DC530}" destId="{5543D343-4708-45E2-A51E-DDD121011E7E}" srcOrd="0" destOrd="0" presId="urn:microsoft.com/office/officeart/2005/8/layout/hierarchy4"/>
    <dgm:cxn modelId="{D826E362-57AA-4BA4-BCF5-9B2C3E5E47C3}" srcId="{7CB2CD1A-D604-4885-9DF4-4895E15BD372}" destId="{10FD752A-C142-4741-8860-6AEC841AEDD4}" srcOrd="2" destOrd="0" parTransId="{D8A06134-B57A-4995-9202-430714D000E7}" sibTransId="{CC8DC05F-01E8-430E-9D7F-095962BAC0C4}"/>
    <dgm:cxn modelId="{FDE457FA-00A7-4A3E-9C36-DF66C1F9D48F}" type="presOf" srcId="{56467849-D623-4DB4-8142-1F2A193F0A51}" destId="{B93D7E45-04DD-42AF-A980-F70567FBEDDF}" srcOrd="0" destOrd="0" presId="urn:microsoft.com/office/officeart/2005/8/layout/hierarchy4"/>
    <dgm:cxn modelId="{2B08C100-1485-4924-92CE-BB85AB804263}" srcId="{7CB2CD1A-D604-4885-9DF4-4895E15BD372}" destId="{74AC8AAF-B700-4F45-8CB6-D9D2344800BF}" srcOrd="4" destOrd="0" parTransId="{DDD3CFB2-B4A8-4E99-8D5D-CE4AF1919926}" sibTransId="{52B5DB9A-63A5-450B-9B09-CD3CDE29DBBF}"/>
    <dgm:cxn modelId="{A7EAE71E-C188-49F7-A82C-C8C5E9F8B76B}" srcId="{56467849-D623-4DB4-8142-1F2A193F0A51}" destId="{8C90850C-139B-41F6-9F5F-E05665809784}" srcOrd="1" destOrd="0" parTransId="{CD887F31-2C3D-4D4F-AE11-38A1C97719DF}" sibTransId="{64BBF0DF-94FB-4B66-B80C-98D9F0FDF61E}"/>
    <dgm:cxn modelId="{2EF99CF0-29A3-4FAB-846D-1D93729833BA}" srcId="{7CB2CD1A-D604-4885-9DF4-4895E15BD372}" destId="{A6AD6D43-94D6-4036-8971-1E934FB82DF3}" srcOrd="3" destOrd="0" parTransId="{3ACD272F-D226-4138-82CB-E770ED1F149B}" sibTransId="{2E914CDD-9BF7-42F9-850C-42CF614B0E4D}"/>
    <dgm:cxn modelId="{1559D63D-1B2C-4A1C-A28E-C74EE6C7C0A8}" type="presOf" srcId="{A6AD6D43-94D6-4036-8971-1E934FB82DF3}" destId="{9E768EE9-8BF5-4A0E-B8A9-BF9022BA491F}" srcOrd="0" destOrd="0" presId="urn:microsoft.com/office/officeart/2005/8/layout/hierarchy4"/>
    <dgm:cxn modelId="{780EDE7D-236A-4751-95BF-5674C5138CB7}" type="presOf" srcId="{56CC06AF-AE52-47A6-8770-9DB7AE7D4C46}" destId="{4B037545-90E9-4FD8-B937-C9F25E39F456}"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FF767F35-B7BB-4E15-9220-C5FB37FE7905}" srcId="{7CB2CD1A-D604-4885-9DF4-4895E15BD372}" destId="{66A6E281-6970-42F9-A999-54972EFC029D}" srcOrd="1" destOrd="0" parTransId="{81F86871-D3C1-47BF-B0B4-BA979B877A2D}" sibTransId="{F04A9A3C-0863-488B-8954-D0A72D364715}"/>
    <dgm:cxn modelId="{0B9041A9-825F-45BC-B90C-9E4DBF8A3EE6}" srcId="{56CC06AF-AE52-47A6-8770-9DB7AE7D4C46}" destId="{625D64FD-B24D-4D00-8180-45D0F801CFBA}" srcOrd="0" destOrd="0" parTransId="{8D28DC7D-F749-4BB8-9FA7-EFA691B7866C}" sibTransId="{9D04470E-BFA3-40AB-94CC-E95359CD322C}"/>
    <dgm:cxn modelId="{442C6975-D8D7-4CA1-9EB2-42F2DD082B30}" srcId="{7CB2CD1A-D604-4885-9DF4-4895E15BD372}" destId="{1EAEE04B-8DA1-4114-B4D7-3236D65DC530}" srcOrd="0" destOrd="0" parTransId="{DDC520E8-739E-487B-A1F3-0ED081BF0477}" sibTransId="{F7228D2B-AE44-4412-BC2F-B868F75E2783}"/>
    <dgm:cxn modelId="{C2B73290-A647-4EA1-BD6B-A66363C2F711}" type="presOf" srcId="{10FD752A-C142-4741-8860-6AEC841AEDD4}" destId="{83F162AA-CF70-45BF-8D26-55D31386BE53}" srcOrd="0" destOrd="0" presId="urn:microsoft.com/office/officeart/2005/8/layout/hierarchy4"/>
    <dgm:cxn modelId="{7461BA62-4BCB-4D34-8BEF-813403AC76EE}" type="presOf" srcId="{ACE837FE-9745-45F9-AB8B-8F5A05145C67}" destId="{EBA89E28-252F-4683-90FB-3304FB69E308}" srcOrd="0" destOrd="0" presId="urn:microsoft.com/office/officeart/2005/8/layout/hierarchy4"/>
    <dgm:cxn modelId="{9EDD6915-F6DA-460F-BD55-E5C0477481D6}" type="presOf" srcId="{70FA41F4-2DFB-4468-9E88-AB22453E1AD3}" destId="{777C5A76-6BFF-46B7-B0D3-F77C3EBDBD69}" srcOrd="0" destOrd="0" presId="urn:microsoft.com/office/officeart/2005/8/layout/hierarchy4"/>
    <dgm:cxn modelId="{F6873738-1485-430E-A1BA-D39FB228101A}" srcId="{56467849-D623-4DB4-8142-1F2A193F0A51}" destId="{56CC06AF-AE52-47A6-8770-9DB7AE7D4C46}" srcOrd="2" destOrd="0" parTransId="{8DD3DE19-7170-48C9-A291-B6A030E31458}" sibTransId="{3A723EEA-067E-4264-A553-2D799DCD00E9}"/>
    <dgm:cxn modelId="{BD49E6A1-D217-4FC4-932C-A390BD847057}" srcId="{8C90850C-139B-41F6-9F5F-E05665809784}" destId="{A10A6F74-8302-4804-B527-9AE7E866315D}" srcOrd="2" destOrd="0" parTransId="{EA925E6C-EE88-4FE1-B8F2-E0E03615B2C3}" sibTransId="{A84C8E94-84E4-4E61-AEBE-E2CF4FEDFB8A}"/>
    <dgm:cxn modelId="{BEAC58B3-32E7-4C90-A26C-1D5EBF2D4867}" type="presParOf" srcId="{EBA89E28-252F-4683-90FB-3304FB69E308}" destId="{D775CAE9-44D1-4885-8767-BE88FB3A7765}" srcOrd="0" destOrd="0" presId="urn:microsoft.com/office/officeart/2005/8/layout/hierarchy4"/>
    <dgm:cxn modelId="{8F487E6F-9597-4061-AB6E-DF851BCE0C23}" type="presParOf" srcId="{D775CAE9-44D1-4885-8767-BE88FB3A7765}" destId="{B93D7E45-04DD-42AF-A980-F70567FBEDDF}" srcOrd="0" destOrd="0" presId="urn:microsoft.com/office/officeart/2005/8/layout/hierarchy4"/>
    <dgm:cxn modelId="{69717B2D-66F4-4528-B96E-72BFF663D35F}" type="presParOf" srcId="{D775CAE9-44D1-4885-8767-BE88FB3A7765}" destId="{A34F34B9-142E-48A4-B8B2-BF10AD2C5228}" srcOrd="1" destOrd="0" presId="urn:microsoft.com/office/officeart/2005/8/layout/hierarchy4"/>
    <dgm:cxn modelId="{4F913D5A-D4DC-4420-995C-CF68BDC0CF20}" type="presParOf" srcId="{D775CAE9-44D1-4885-8767-BE88FB3A7765}" destId="{866FD093-0E6F-4568-9536-B518F59A9978}" srcOrd="2" destOrd="0" presId="urn:microsoft.com/office/officeart/2005/8/layout/hierarchy4"/>
    <dgm:cxn modelId="{B972ED8F-0EAC-4142-8C58-8FB99957ABED}" type="presParOf" srcId="{866FD093-0E6F-4568-9536-B518F59A9978}" destId="{FC99C107-A5D5-4EDF-A905-731855EC4DD1}" srcOrd="0" destOrd="0" presId="urn:microsoft.com/office/officeart/2005/8/layout/hierarchy4"/>
    <dgm:cxn modelId="{38ADB84B-E1D3-40C9-833D-4CA86F3E4AA7}" type="presParOf" srcId="{FC99C107-A5D5-4EDF-A905-731855EC4DD1}" destId="{DA6F3BDF-444E-4FBD-8E85-368607583A8F}" srcOrd="0" destOrd="0" presId="urn:microsoft.com/office/officeart/2005/8/layout/hierarchy4"/>
    <dgm:cxn modelId="{1A92DD6F-517D-428D-8DF1-8A225C86F44E}" type="presParOf" srcId="{FC99C107-A5D5-4EDF-A905-731855EC4DD1}" destId="{C9AF3B95-12B0-4CB5-A65A-249107B319F1}" srcOrd="1" destOrd="0" presId="urn:microsoft.com/office/officeart/2005/8/layout/hierarchy4"/>
    <dgm:cxn modelId="{00E168B9-A629-4A18-A848-D350B68CC8FE}" type="presParOf" srcId="{FC99C107-A5D5-4EDF-A905-731855EC4DD1}" destId="{F427C717-1490-4FB7-8929-517D8903080C}" srcOrd="2" destOrd="0" presId="urn:microsoft.com/office/officeart/2005/8/layout/hierarchy4"/>
    <dgm:cxn modelId="{1767D625-4780-4344-84AE-CCA41E4CE298}" type="presParOf" srcId="{F427C717-1490-4FB7-8929-517D8903080C}" destId="{9303E030-9150-4480-BDE1-8DD8F16FA33D}" srcOrd="0" destOrd="0" presId="urn:microsoft.com/office/officeart/2005/8/layout/hierarchy4"/>
    <dgm:cxn modelId="{326B89EB-E2D7-4513-8767-5888A11CD32A}" type="presParOf" srcId="{9303E030-9150-4480-BDE1-8DD8F16FA33D}" destId="{5543D343-4708-45E2-A51E-DDD121011E7E}" srcOrd="0" destOrd="0" presId="urn:microsoft.com/office/officeart/2005/8/layout/hierarchy4"/>
    <dgm:cxn modelId="{A7A99D05-58A0-40DA-80B7-0A6123E763D8}" type="presParOf" srcId="{9303E030-9150-4480-BDE1-8DD8F16FA33D}" destId="{DEB94A13-DAB8-4E24-86B2-2C68A5D10A66}" srcOrd="1" destOrd="0" presId="urn:microsoft.com/office/officeart/2005/8/layout/hierarchy4"/>
    <dgm:cxn modelId="{208013A9-2F10-41CE-8ACB-0C23EC8EFACB}" type="presParOf" srcId="{F427C717-1490-4FB7-8929-517D8903080C}" destId="{2C5B33CA-F9F7-4335-A920-0D7456850162}" srcOrd="1" destOrd="0" presId="urn:microsoft.com/office/officeart/2005/8/layout/hierarchy4"/>
    <dgm:cxn modelId="{186246B2-4F85-41F0-9B2F-3760F7D8B5C1}" type="presParOf" srcId="{F427C717-1490-4FB7-8929-517D8903080C}" destId="{F8C65545-9FFD-4F25-98FD-141DD87EC5E7}" srcOrd="2" destOrd="0" presId="urn:microsoft.com/office/officeart/2005/8/layout/hierarchy4"/>
    <dgm:cxn modelId="{81FCD0D1-71C1-4285-AA13-74A2AA25F881}" type="presParOf" srcId="{F8C65545-9FFD-4F25-98FD-141DD87EC5E7}" destId="{C38DAA83-CB65-49AC-8567-ACFF5C4BA856}" srcOrd="0" destOrd="0" presId="urn:microsoft.com/office/officeart/2005/8/layout/hierarchy4"/>
    <dgm:cxn modelId="{29F7DDB4-189E-45DD-B323-739EEA01D9E7}" type="presParOf" srcId="{F8C65545-9FFD-4F25-98FD-141DD87EC5E7}" destId="{B871D3CC-F3FC-4C37-9E95-DD098D1AC821}" srcOrd="1" destOrd="0" presId="urn:microsoft.com/office/officeart/2005/8/layout/hierarchy4"/>
    <dgm:cxn modelId="{746FEB5F-32BB-4125-A673-C8C1A69E187A}" type="presParOf" srcId="{F427C717-1490-4FB7-8929-517D8903080C}" destId="{16D4DE80-8924-442F-B9CD-4076F626D352}" srcOrd="3" destOrd="0" presId="urn:microsoft.com/office/officeart/2005/8/layout/hierarchy4"/>
    <dgm:cxn modelId="{37D48983-D446-4445-878F-D68E07DCA4E9}" type="presParOf" srcId="{F427C717-1490-4FB7-8929-517D8903080C}" destId="{1E351B64-9925-4AC8-8D24-769771A3235D}" srcOrd="4" destOrd="0" presId="urn:microsoft.com/office/officeart/2005/8/layout/hierarchy4"/>
    <dgm:cxn modelId="{836A523E-8FA2-48FF-833F-0B93F517CEAC}" type="presParOf" srcId="{1E351B64-9925-4AC8-8D24-769771A3235D}" destId="{83F162AA-CF70-45BF-8D26-55D31386BE53}" srcOrd="0" destOrd="0" presId="urn:microsoft.com/office/officeart/2005/8/layout/hierarchy4"/>
    <dgm:cxn modelId="{B596EC05-A882-4989-A753-AD3900CB703F}" type="presParOf" srcId="{1E351B64-9925-4AC8-8D24-769771A3235D}" destId="{FC5FC7B9-B103-4514-A2A9-B56C61F80957}" srcOrd="1" destOrd="0" presId="urn:microsoft.com/office/officeart/2005/8/layout/hierarchy4"/>
    <dgm:cxn modelId="{1CA47DCC-CAFD-4107-AA4B-094B0EDEC40D}" type="presParOf" srcId="{F427C717-1490-4FB7-8929-517D8903080C}" destId="{7684565D-ABCA-481F-942F-A5950F039C09}" srcOrd="5" destOrd="0" presId="urn:microsoft.com/office/officeart/2005/8/layout/hierarchy4"/>
    <dgm:cxn modelId="{FB73D35F-C940-439B-8827-B4824BAC9E71}" type="presParOf" srcId="{F427C717-1490-4FB7-8929-517D8903080C}" destId="{243AC6E9-CEA2-4849-840F-A44C502B1A26}" srcOrd="6" destOrd="0" presId="urn:microsoft.com/office/officeart/2005/8/layout/hierarchy4"/>
    <dgm:cxn modelId="{78280605-A6CB-4F85-A3D1-EB12E4BCE35A}" type="presParOf" srcId="{243AC6E9-CEA2-4849-840F-A44C502B1A26}" destId="{9E768EE9-8BF5-4A0E-B8A9-BF9022BA491F}" srcOrd="0" destOrd="0" presId="urn:microsoft.com/office/officeart/2005/8/layout/hierarchy4"/>
    <dgm:cxn modelId="{07BE230C-C8AB-4DE7-BD72-98F370B1AB35}" type="presParOf" srcId="{243AC6E9-CEA2-4849-840F-A44C502B1A26}" destId="{733E00C2-502A-49E2-83AA-65FD8889106B}" srcOrd="1" destOrd="0" presId="urn:microsoft.com/office/officeart/2005/8/layout/hierarchy4"/>
    <dgm:cxn modelId="{44ACE796-6E98-41B1-B9D3-A7F6D1CA6C0D}" type="presParOf" srcId="{F427C717-1490-4FB7-8929-517D8903080C}" destId="{445EC474-7638-4B6F-B9E9-8F031C3E83F6}" srcOrd="7" destOrd="0" presId="urn:microsoft.com/office/officeart/2005/8/layout/hierarchy4"/>
    <dgm:cxn modelId="{EF5D9B50-A3AF-4910-AB44-88380C1F6FE9}" type="presParOf" srcId="{F427C717-1490-4FB7-8929-517D8903080C}" destId="{52B14E2E-30F8-4713-92D1-5D76112E39EB}" srcOrd="8" destOrd="0" presId="urn:microsoft.com/office/officeart/2005/8/layout/hierarchy4"/>
    <dgm:cxn modelId="{E814C007-5CCA-4D3B-B5D0-73A1B59AF6C4}" type="presParOf" srcId="{52B14E2E-30F8-4713-92D1-5D76112E39EB}" destId="{955F57DA-1751-4755-97D2-7B59058A6063}" srcOrd="0" destOrd="0" presId="urn:microsoft.com/office/officeart/2005/8/layout/hierarchy4"/>
    <dgm:cxn modelId="{D454C376-5F42-4A94-A231-2D3088228DE1}" type="presParOf" srcId="{52B14E2E-30F8-4713-92D1-5D76112E39EB}" destId="{2D906777-C047-483C-A657-D94EFEA03F01}" srcOrd="1" destOrd="0" presId="urn:microsoft.com/office/officeart/2005/8/layout/hierarchy4"/>
    <dgm:cxn modelId="{F84DC311-8E5B-40C0-9988-9FB4865DD370}" type="presParOf" srcId="{866FD093-0E6F-4568-9536-B518F59A9978}" destId="{8021CA7B-7E08-45CF-9EC9-BD3FFFAB780D}" srcOrd="1" destOrd="0" presId="urn:microsoft.com/office/officeart/2005/8/layout/hierarchy4"/>
    <dgm:cxn modelId="{CB7D6312-10DA-4AD3-9CB3-85A1F5277D73}" type="presParOf" srcId="{866FD093-0E6F-4568-9536-B518F59A9978}" destId="{FC3AE580-B1F5-4DAA-AE2E-2E1531997B50}" srcOrd="2" destOrd="0" presId="urn:microsoft.com/office/officeart/2005/8/layout/hierarchy4"/>
    <dgm:cxn modelId="{C6E95173-5E86-42C7-B8F3-96A819213971}" type="presParOf" srcId="{FC3AE580-B1F5-4DAA-AE2E-2E1531997B50}" destId="{2F3D05CC-8C79-4771-B0AD-0F9A3D932842}" srcOrd="0" destOrd="0" presId="urn:microsoft.com/office/officeart/2005/8/layout/hierarchy4"/>
    <dgm:cxn modelId="{63D17AB0-A623-4B6D-B62E-9B9935F45693}" type="presParOf" srcId="{FC3AE580-B1F5-4DAA-AE2E-2E1531997B50}" destId="{0352DF79-9578-46BC-80FB-A3ACD6B97AF4}" srcOrd="1" destOrd="0" presId="urn:microsoft.com/office/officeart/2005/8/layout/hierarchy4"/>
    <dgm:cxn modelId="{1D697C25-C1AE-47EC-9D9A-CDC61C122515}" type="presParOf" srcId="{FC3AE580-B1F5-4DAA-AE2E-2E1531997B50}" destId="{BA2BE233-A5E0-489D-9D1B-CB9A8AE8FEE9}" srcOrd="2" destOrd="0" presId="urn:microsoft.com/office/officeart/2005/8/layout/hierarchy4"/>
    <dgm:cxn modelId="{7BE8590A-D6A8-4A30-9358-E794062866BB}" type="presParOf" srcId="{BA2BE233-A5E0-489D-9D1B-CB9A8AE8FEE9}" destId="{F94E82EF-FAB1-4374-A7D8-592F14EB86B5}" srcOrd="0" destOrd="0" presId="urn:microsoft.com/office/officeart/2005/8/layout/hierarchy4"/>
    <dgm:cxn modelId="{B357679E-63DE-4534-9DB9-03C56D554855}" type="presParOf" srcId="{F94E82EF-FAB1-4374-A7D8-592F14EB86B5}" destId="{777C5A76-6BFF-46B7-B0D3-F77C3EBDBD69}" srcOrd="0" destOrd="0" presId="urn:microsoft.com/office/officeart/2005/8/layout/hierarchy4"/>
    <dgm:cxn modelId="{C72D1EAD-930B-48CA-AE64-CB658ADD775F}" type="presParOf" srcId="{F94E82EF-FAB1-4374-A7D8-592F14EB86B5}" destId="{FF9936E4-F2A2-4852-B779-BBB75545C02A}" srcOrd="1" destOrd="0" presId="urn:microsoft.com/office/officeart/2005/8/layout/hierarchy4"/>
    <dgm:cxn modelId="{93256689-0FF3-4C65-A214-4DEFCB35524D}" type="presParOf" srcId="{BA2BE233-A5E0-489D-9D1B-CB9A8AE8FEE9}" destId="{D376108B-0D31-4F36-B199-0953DEDF2C03}" srcOrd="1" destOrd="0" presId="urn:microsoft.com/office/officeart/2005/8/layout/hierarchy4"/>
    <dgm:cxn modelId="{62C37D20-5AF8-4FC7-A9CA-0F636DF9EDEE}" type="presParOf" srcId="{BA2BE233-A5E0-489D-9D1B-CB9A8AE8FEE9}" destId="{73DA5A81-7D37-4E1B-AA06-CB37EFE5511A}" srcOrd="2" destOrd="0" presId="urn:microsoft.com/office/officeart/2005/8/layout/hierarchy4"/>
    <dgm:cxn modelId="{C557622C-08F2-4EBD-AC7A-6AC38651AF76}" type="presParOf" srcId="{73DA5A81-7D37-4E1B-AA06-CB37EFE5511A}" destId="{36E90AA4-0860-4846-B851-669594965428}" srcOrd="0" destOrd="0" presId="urn:microsoft.com/office/officeart/2005/8/layout/hierarchy4"/>
    <dgm:cxn modelId="{890B808A-F494-4892-9927-CAB0841DBDE1}" type="presParOf" srcId="{73DA5A81-7D37-4E1B-AA06-CB37EFE5511A}" destId="{95BF005F-5DF0-42C6-896E-44DA6ACCBEEC}" srcOrd="1" destOrd="0" presId="urn:microsoft.com/office/officeart/2005/8/layout/hierarchy4"/>
    <dgm:cxn modelId="{1337361B-02B1-47A8-B1E2-B4ED0BB138C3}" type="presParOf" srcId="{BA2BE233-A5E0-489D-9D1B-CB9A8AE8FEE9}" destId="{D52866B2-099F-4CF2-A255-34E9DD61746D}" srcOrd="3" destOrd="0" presId="urn:microsoft.com/office/officeart/2005/8/layout/hierarchy4"/>
    <dgm:cxn modelId="{E851F022-7E9F-4973-8F85-41855935BA7F}" type="presParOf" srcId="{BA2BE233-A5E0-489D-9D1B-CB9A8AE8FEE9}" destId="{BFF98D97-4A7F-444F-A48D-E3F59043FAAB}" srcOrd="4" destOrd="0" presId="urn:microsoft.com/office/officeart/2005/8/layout/hierarchy4"/>
    <dgm:cxn modelId="{C886F7D3-990E-47F9-86DB-6526461CC193}" type="presParOf" srcId="{BFF98D97-4A7F-444F-A48D-E3F59043FAAB}" destId="{079BA85B-E008-470E-9E53-E06BC1600A1E}" srcOrd="0" destOrd="0" presId="urn:microsoft.com/office/officeart/2005/8/layout/hierarchy4"/>
    <dgm:cxn modelId="{FDFBD9EB-7631-465D-9356-B9EC4E91CC2D}" type="presParOf" srcId="{BFF98D97-4A7F-444F-A48D-E3F59043FAAB}" destId="{99C38291-37BD-4DC6-A1A9-0CE07EAEAB01}" srcOrd="1" destOrd="0" presId="urn:microsoft.com/office/officeart/2005/8/layout/hierarchy4"/>
    <dgm:cxn modelId="{2C1C8805-780C-422D-9FA9-262A7C7023CA}" type="presParOf" srcId="{BA2BE233-A5E0-489D-9D1B-CB9A8AE8FEE9}" destId="{D2A4588B-4398-4C93-98A7-01D1E615120F}" srcOrd="5" destOrd="0" presId="urn:microsoft.com/office/officeart/2005/8/layout/hierarchy4"/>
    <dgm:cxn modelId="{0453A9C9-A014-4118-BA03-3B1B488D2C6B}" type="presParOf" srcId="{BA2BE233-A5E0-489D-9D1B-CB9A8AE8FEE9}" destId="{E5E49ABA-4473-4C1D-B8A5-1C96033EB522}" srcOrd="6" destOrd="0" presId="urn:microsoft.com/office/officeart/2005/8/layout/hierarchy4"/>
    <dgm:cxn modelId="{6F10AC33-A940-4CC3-AE8A-48E0EE85D695}" type="presParOf" srcId="{E5E49ABA-4473-4C1D-B8A5-1C96033EB522}" destId="{F10746C2-47E5-4141-9F44-E68BBA30EE2C}" srcOrd="0" destOrd="0" presId="urn:microsoft.com/office/officeart/2005/8/layout/hierarchy4"/>
    <dgm:cxn modelId="{C3504F26-6DF2-4C66-B2FE-C51DA33B63DD}" type="presParOf" srcId="{E5E49ABA-4473-4C1D-B8A5-1C96033EB522}" destId="{DF271A6B-C040-47DC-BE92-D79F13E6871E}" srcOrd="1" destOrd="0" presId="urn:microsoft.com/office/officeart/2005/8/layout/hierarchy4"/>
    <dgm:cxn modelId="{A257C4CD-C695-410A-9FB2-6E192B3C51C8}" type="presParOf" srcId="{866FD093-0E6F-4568-9536-B518F59A9978}" destId="{F5CD1918-51FF-4549-BF2A-B88521A6520D}" srcOrd="3" destOrd="0" presId="urn:microsoft.com/office/officeart/2005/8/layout/hierarchy4"/>
    <dgm:cxn modelId="{677E6803-7E3F-4E5C-BA07-727EA7C8BFD6}" type="presParOf" srcId="{866FD093-0E6F-4568-9536-B518F59A9978}" destId="{E3DFAB00-0BB2-4C03-82D0-DC612306ABCC}" srcOrd="4" destOrd="0" presId="urn:microsoft.com/office/officeart/2005/8/layout/hierarchy4"/>
    <dgm:cxn modelId="{DEFB43EF-9E5E-428E-AB0D-7189D24C9FAA}" type="presParOf" srcId="{E3DFAB00-0BB2-4C03-82D0-DC612306ABCC}" destId="{4B037545-90E9-4FD8-B937-C9F25E39F456}" srcOrd="0" destOrd="0" presId="urn:microsoft.com/office/officeart/2005/8/layout/hierarchy4"/>
    <dgm:cxn modelId="{43484C0A-48E3-4586-B13B-76D3C19DA2F3}" type="presParOf" srcId="{E3DFAB00-0BB2-4C03-82D0-DC612306ABCC}" destId="{7AB59AC3-D20E-4A9F-BA28-1F9E9C298629}" srcOrd="1" destOrd="0" presId="urn:microsoft.com/office/officeart/2005/8/layout/hierarchy4"/>
    <dgm:cxn modelId="{E81DC7CE-150D-4397-84D1-BCF798739EA9}" type="presParOf" srcId="{E3DFAB00-0BB2-4C03-82D0-DC612306ABCC}" destId="{E70456B8-DF0B-41D7-8AAA-5C9334B59F05}" srcOrd="2" destOrd="0" presId="urn:microsoft.com/office/officeart/2005/8/layout/hierarchy4"/>
    <dgm:cxn modelId="{08600B91-C127-4F6D-81C2-8A3AC9F4017F}" type="presParOf" srcId="{E70456B8-DF0B-41D7-8AAA-5C9334B59F05}" destId="{268396ED-B1AE-4632-A574-F968A54CB373}" srcOrd="0" destOrd="0" presId="urn:microsoft.com/office/officeart/2005/8/layout/hierarchy4"/>
    <dgm:cxn modelId="{5EC5F6AA-95A0-47F2-B4AF-7FE8528F57F8}" type="presParOf" srcId="{268396ED-B1AE-4632-A574-F968A54CB373}" destId="{4D5165B9-1D94-4EF3-BB50-D087BDC08148}" srcOrd="0" destOrd="0" presId="urn:microsoft.com/office/officeart/2005/8/layout/hierarchy4"/>
    <dgm:cxn modelId="{1D41C458-7314-4CB7-9D8B-DF623015F201}" type="presParOf" srcId="{268396ED-B1AE-4632-A574-F968A54CB373}" destId="{B64D612E-8E4C-4C62-9643-05C7B8AD2E40}" srcOrd="1" destOrd="0" presId="urn:microsoft.com/office/officeart/2005/8/layout/hierarchy4"/>
    <dgm:cxn modelId="{623903CF-A6D9-437F-9EA2-9D481828B9D9}" type="presParOf" srcId="{E70456B8-DF0B-41D7-8AAA-5C9334B59F05}" destId="{0C0F9E3D-A223-4998-9605-DF6EE413ABC2}" srcOrd="1" destOrd="0" presId="urn:microsoft.com/office/officeart/2005/8/layout/hierarchy4"/>
    <dgm:cxn modelId="{8AAC2C4E-1E93-4FBA-8B21-6541A9287D5A}" type="presParOf" srcId="{E70456B8-DF0B-41D7-8AAA-5C9334B59F05}" destId="{0B0EF00D-6938-4109-BD28-D4BA92154541}" srcOrd="2" destOrd="0" presId="urn:microsoft.com/office/officeart/2005/8/layout/hierarchy4"/>
    <dgm:cxn modelId="{F6521A04-CA45-4FEA-8989-60B164EC9ACC}" type="presParOf" srcId="{0B0EF00D-6938-4109-BD28-D4BA92154541}" destId="{4BD44408-237A-4302-B8CC-F1BB14C97D25}" srcOrd="0" destOrd="0" presId="urn:microsoft.com/office/officeart/2005/8/layout/hierarchy4"/>
    <dgm:cxn modelId="{9E9AE3F8-0ED2-4A85-A811-22E87C0C58E3}"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A3DEE6D0-F70F-40A6-914C-E84F18F1F2A9}" type="presOf" srcId="{66A6E281-6970-42F9-A999-54972EFC029D}" destId="{C38DAA83-CB65-49AC-8567-ACFF5C4BA856}" srcOrd="0" destOrd="0" presId="urn:microsoft.com/office/officeart/2005/8/layout/hierarchy4"/>
    <dgm:cxn modelId="{16BF9996-E9DA-43C2-B2BE-A04723703861}" type="presOf" srcId="{56467849-D623-4DB4-8142-1F2A193F0A51}" destId="{B93D7E45-04DD-42AF-A980-F70567FBEDDF}" srcOrd="0" destOrd="0" presId="urn:microsoft.com/office/officeart/2005/8/layout/hierarchy4"/>
    <dgm:cxn modelId="{28EBE014-7224-4318-987B-3096092F2C63}"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B6EF8250-A0F4-430C-B4A9-63B80BDD92E4}" type="presOf" srcId="{8C90850C-139B-41F6-9F5F-E05665809784}" destId="{2F3D05CC-8C79-4771-B0AD-0F9A3D932842}" srcOrd="0" destOrd="0" presId="urn:microsoft.com/office/officeart/2005/8/layout/hierarchy4"/>
    <dgm:cxn modelId="{80220783-3EA0-4416-B603-DBFC7AB35518}" srcId="{8C90850C-139B-41F6-9F5F-E05665809784}" destId="{3B29A53E-BABB-4B6B-BC4C-5E3EE8C5C371}" srcOrd="0" destOrd="0" parTransId="{381D0ECA-D7B8-44E1-B665-FAA4FA0B5408}" sibTransId="{B27757F8-1338-44F7-AAE0-28E8D069F2D2}"/>
    <dgm:cxn modelId="{C2BBFE88-87C5-4E7E-800B-D01BCDE7B99E}" type="presOf" srcId="{3B29A53E-BABB-4B6B-BC4C-5E3EE8C5C371}" destId="{36E90AA4-0860-4846-B851-66959496542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A7EAE71E-C188-49F7-A82C-C8C5E9F8B76B}" srcId="{56467849-D623-4DB4-8142-1F2A193F0A51}" destId="{8C90850C-139B-41F6-9F5F-E05665809784}" srcOrd="1" destOrd="0" parTransId="{CD887F31-2C3D-4D4F-AE11-38A1C97719DF}" sibTransId="{64BBF0DF-94FB-4B66-B80C-98D9F0FDF61E}"/>
    <dgm:cxn modelId="{000B2ED0-353F-4850-8260-F2ECE28F836F}" type="presOf" srcId="{ACE837FE-9745-45F9-AB8B-8F5A05145C67}" destId="{EBA89E28-252F-4683-90FB-3304FB69E308}" srcOrd="0" destOrd="0" presId="urn:microsoft.com/office/officeart/2005/8/layout/hierarchy4"/>
    <dgm:cxn modelId="{BDFA955C-CC04-4CF2-A784-A35CF96B8CC8}" type="presParOf" srcId="{EBA89E28-252F-4683-90FB-3304FB69E308}" destId="{D775CAE9-44D1-4885-8767-BE88FB3A7765}" srcOrd="0" destOrd="0" presId="urn:microsoft.com/office/officeart/2005/8/layout/hierarchy4"/>
    <dgm:cxn modelId="{7B217DE3-0521-4FC1-A629-58969E7BF154}" type="presParOf" srcId="{D775CAE9-44D1-4885-8767-BE88FB3A7765}" destId="{B93D7E45-04DD-42AF-A980-F70567FBEDDF}" srcOrd="0" destOrd="0" presId="urn:microsoft.com/office/officeart/2005/8/layout/hierarchy4"/>
    <dgm:cxn modelId="{9C8A352B-87F9-4D5B-B14B-F0293F6E9CC9}" type="presParOf" srcId="{D775CAE9-44D1-4885-8767-BE88FB3A7765}" destId="{A34F34B9-142E-48A4-B8B2-BF10AD2C5228}" srcOrd="1" destOrd="0" presId="urn:microsoft.com/office/officeart/2005/8/layout/hierarchy4"/>
    <dgm:cxn modelId="{41BCE9A1-1EAA-4624-A471-2F5D918FFA12}" type="presParOf" srcId="{D775CAE9-44D1-4885-8767-BE88FB3A7765}" destId="{866FD093-0E6F-4568-9536-B518F59A9978}" srcOrd="2" destOrd="0" presId="urn:microsoft.com/office/officeart/2005/8/layout/hierarchy4"/>
    <dgm:cxn modelId="{9722B94A-E267-4443-BF80-17FC996416D5}" type="presParOf" srcId="{866FD093-0E6F-4568-9536-B518F59A9978}" destId="{FC99C107-A5D5-4EDF-A905-731855EC4DD1}" srcOrd="0" destOrd="0" presId="urn:microsoft.com/office/officeart/2005/8/layout/hierarchy4"/>
    <dgm:cxn modelId="{2C662526-AA73-422B-A985-53CCE9065CB1}" type="presParOf" srcId="{FC99C107-A5D5-4EDF-A905-731855EC4DD1}" destId="{DA6F3BDF-444E-4FBD-8E85-368607583A8F}" srcOrd="0" destOrd="0" presId="urn:microsoft.com/office/officeart/2005/8/layout/hierarchy4"/>
    <dgm:cxn modelId="{B33D32C8-2CE2-4423-8DC5-DB59701BE300}" type="presParOf" srcId="{FC99C107-A5D5-4EDF-A905-731855EC4DD1}" destId="{C9AF3B95-12B0-4CB5-A65A-249107B319F1}" srcOrd="1" destOrd="0" presId="urn:microsoft.com/office/officeart/2005/8/layout/hierarchy4"/>
    <dgm:cxn modelId="{F4ADD09E-72F9-47A3-9FC8-8B35D2739D7C}" type="presParOf" srcId="{FC99C107-A5D5-4EDF-A905-731855EC4DD1}" destId="{F427C717-1490-4FB7-8929-517D8903080C}" srcOrd="2" destOrd="0" presId="urn:microsoft.com/office/officeart/2005/8/layout/hierarchy4"/>
    <dgm:cxn modelId="{EB2C85E2-3068-4B57-9296-901B0A622627}" type="presParOf" srcId="{F427C717-1490-4FB7-8929-517D8903080C}" destId="{F8C65545-9FFD-4F25-98FD-141DD87EC5E7}" srcOrd="0" destOrd="0" presId="urn:microsoft.com/office/officeart/2005/8/layout/hierarchy4"/>
    <dgm:cxn modelId="{83E9D272-9077-4C7D-AB33-E2C0273DF553}" type="presParOf" srcId="{F8C65545-9FFD-4F25-98FD-141DD87EC5E7}" destId="{C38DAA83-CB65-49AC-8567-ACFF5C4BA856}" srcOrd="0" destOrd="0" presId="urn:microsoft.com/office/officeart/2005/8/layout/hierarchy4"/>
    <dgm:cxn modelId="{8971FB9F-0BB1-4C70-89DE-E0B04947E232}" type="presParOf" srcId="{F8C65545-9FFD-4F25-98FD-141DD87EC5E7}" destId="{B871D3CC-F3FC-4C37-9E95-DD098D1AC821}" srcOrd="1" destOrd="0" presId="urn:microsoft.com/office/officeart/2005/8/layout/hierarchy4"/>
    <dgm:cxn modelId="{F3F3F0CE-3222-4F7A-ADD6-CFC44671CA32}" type="presParOf" srcId="{866FD093-0E6F-4568-9536-B518F59A9978}" destId="{8021CA7B-7E08-45CF-9EC9-BD3FFFAB780D}" srcOrd="1" destOrd="0" presId="urn:microsoft.com/office/officeart/2005/8/layout/hierarchy4"/>
    <dgm:cxn modelId="{02D86222-791E-4B76-BF6F-4D3E784AFE7A}" type="presParOf" srcId="{866FD093-0E6F-4568-9536-B518F59A9978}" destId="{FC3AE580-B1F5-4DAA-AE2E-2E1531997B50}" srcOrd="2" destOrd="0" presId="urn:microsoft.com/office/officeart/2005/8/layout/hierarchy4"/>
    <dgm:cxn modelId="{353E492E-F547-4AAC-9732-480EE1199CFA}" type="presParOf" srcId="{FC3AE580-B1F5-4DAA-AE2E-2E1531997B50}" destId="{2F3D05CC-8C79-4771-B0AD-0F9A3D932842}" srcOrd="0" destOrd="0" presId="urn:microsoft.com/office/officeart/2005/8/layout/hierarchy4"/>
    <dgm:cxn modelId="{CE85D7DC-18D3-494D-AA40-65F829DCD3F4}" type="presParOf" srcId="{FC3AE580-B1F5-4DAA-AE2E-2E1531997B50}" destId="{0352DF79-9578-46BC-80FB-A3ACD6B97AF4}" srcOrd="1" destOrd="0" presId="urn:microsoft.com/office/officeart/2005/8/layout/hierarchy4"/>
    <dgm:cxn modelId="{372BFC35-573D-4AAF-A2A3-624D54CFB4FF}" type="presParOf" srcId="{FC3AE580-B1F5-4DAA-AE2E-2E1531997B50}" destId="{BA2BE233-A5E0-489D-9D1B-CB9A8AE8FEE9}" srcOrd="2" destOrd="0" presId="urn:microsoft.com/office/officeart/2005/8/layout/hierarchy4"/>
    <dgm:cxn modelId="{E176229E-1939-479D-8D90-1CAB8E1BB6FE}" type="presParOf" srcId="{BA2BE233-A5E0-489D-9D1B-CB9A8AE8FEE9}" destId="{73DA5A81-7D37-4E1B-AA06-CB37EFE5511A}" srcOrd="0" destOrd="0" presId="urn:microsoft.com/office/officeart/2005/8/layout/hierarchy4"/>
    <dgm:cxn modelId="{BFD39305-730D-4B8D-BEF6-4019FC8EBA01}" type="presParOf" srcId="{73DA5A81-7D37-4E1B-AA06-CB37EFE5511A}" destId="{36E90AA4-0860-4846-B851-669594965428}" srcOrd="0" destOrd="0" presId="urn:microsoft.com/office/officeart/2005/8/layout/hierarchy4"/>
    <dgm:cxn modelId="{1C87536C-C33D-47E5-B834-E26DC014FFCB}"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t>
        <a:bodyPr/>
        <a:lstStyle/>
        <a:p>
          <a:endParaRPr lang="zh-TW" altLang="en-US"/>
        </a:p>
      </dgm:t>
    </dgm:pt>
    <dgm:pt modelId="{1ED6AC25-6D2A-48D1-AC99-D0A7D37103B2}" type="pres">
      <dgm:prSet presAssocID="{87BA7FEE-4BAB-4D0B-9396-F1519DB2866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149B9287-2AF6-49C5-8D4E-218607FD32AB}" type="presOf" srcId="{56467849-D623-4DB4-8142-1F2A193F0A51}" destId="{B93D7E45-04DD-42AF-A980-F70567FBEDDF}" srcOrd="0" destOrd="0" presId="urn:microsoft.com/office/officeart/2005/8/layout/hierarchy4"/>
    <dgm:cxn modelId="{7C8BDFF5-5F54-4DE1-87D6-C56262B26D21}" type="presOf" srcId="{66A6E281-6970-42F9-A999-54972EFC029D}" destId="{C38DAA83-CB65-49AC-8567-ACFF5C4BA856}" srcOrd="0" destOrd="0" presId="urn:microsoft.com/office/officeart/2005/8/layout/hierarchy4"/>
    <dgm:cxn modelId="{D94124BE-9A2D-4233-90E0-D707C96C8BBC}" type="presOf" srcId="{87BA7FEE-4BAB-4D0B-9396-F1519DB28667}" destId="{9B461855-E4EA-45E7-8C20-38B720F7D132}" srcOrd="0" destOrd="0" presId="urn:microsoft.com/office/officeart/2005/8/layout/hierarchy4"/>
    <dgm:cxn modelId="{454946FE-A79B-410A-828D-DF1FAA0F3427}"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A89A1C04-3340-469E-B1E5-B2D24E8CE797}" type="presOf" srcId="{ACE837FE-9745-45F9-AB8B-8F5A05145C67}" destId="{EBA89E28-252F-4683-90FB-3304FB69E308}" srcOrd="0" destOrd="0" presId="urn:microsoft.com/office/officeart/2005/8/layout/hierarchy4"/>
    <dgm:cxn modelId="{A3A2BB24-B7F9-41E9-A326-ADFCE509CC24}" srcId="{7CB2CD1A-D604-4885-9DF4-4895E15BD372}" destId="{87BA7FEE-4BAB-4D0B-9396-F1519DB28667}" srcOrd="1" destOrd="0" parTransId="{98FC3AF1-1A34-48E0-9E6F-6699BF942785}" sibTransId="{7D720E32-C5CA-482D-81B7-CF936C4FCA76}"/>
    <dgm:cxn modelId="{74CE3B03-5C34-46BD-A213-F74C49C7B5EF}" srcId="{ACE837FE-9745-45F9-AB8B-8F5A05145C67}" destId="{56467849-D623-4DB4-8142-1F2A193F0A51}" srcOrd="0" destOrd="0" parTransId="{B8263297-371A-4141-8511-C8D3757CC1C6}" sibTransId="{1B806640-92DC-4A0C-B488-A1EF5D38FA63}"/>
    <dgm:cxn modelId="{164AEBC4-870B-4FEE-917A-FDC37BA9BD9C}" type="presParOf" srcId="{EBA89E28-252F-4683-90FB-3304FB69E308}" destId="{D775CAE9-44D1-4885-8767-BE88FB3A7765}" srcOrd="0" destOrd="0" presId="urn:microsoft.com/office/officeart/2005/8/layout/hierarchy4"/>
    <dgm:cxn modelId="{D7E61CAA-414B-427D-A1A0-0342D25E939B}" type="presParOf" srcId="{D775CAE9-44D1-4885-8767-BE88FB3A7765}" destId="{B93D7E45-04DD-42AF-A980-F70567FBEDDF}" srcOrd="0" destOrd="0" presId="urn:microsoft.com/office/officeart/2005/8/layout/hierarchy4"/>
    <dgm:cxn modelId="{C4B3D680-9465-414A-A009-0F16CEB11AED}" type="presParOf" srcId="{D775CAE9-44D1-4885-8767-BE88FB3A7765}" destId="{A34F34B9-142E-48A4-B8B2-BF10AD2C5228}" srcOrd="1" destOrd="0" presId="urn:microsoft.com/office/officeart/2005/8/layout/hierarchy4"/>
    <dgm:cxn modelId="{2707553C-8439-438F-91CE-FAC1F83C57FB}" type="presParOf" srcId="{D775CAE9-44D1-4885-8767-BE88FB3A7765}" destId="{866FD093-0E6F-4568-9536-B518F59A9978}" srcOrd="2" destOrd="0" presId="urn:microsoft.com/office/officeart/2005/8/layout/hierarchy4"/>
    <dgm:cxn modelId="{284AA6AC-43D6-46D8-AB1E-CECDE5754E11}" type="presParOf" srcId="{866FD093-0E6F-4568-9536-B518F59A9978}" destId="{FC99C107-A5D5-4EDF-A905-731855EC4DD1}" srcOrd="0" destOrd="0" presId="urn:microsoft.com/office/officeart/2005/8/layout/hierarchy4"/>
    <dgm:cxn modelId="{CC42F31E-DDC9-49AC-87F0-0F7F8CFAEB44}" type="presParOf" srcId="{FC99C107-A5D5-4EDF-A905-731855EC4DD1}" destId="{DA6F3BDF-444E-4FBD-8E85-368607583A8F}" srcOrd="0" destOrd="0" presId="urn:microsoft.com/office/officeart/2005/8/layout/hierarchy4"/>
    <dgm:cxn modelId="{E3EB4C13-9F2B-43CB-97FD-246E9E5D5019}" type="presParOf" srcId="{FC99C107-A5D5-4EDF-A905-731855EC4DD1}" destId="{C9AF3B95-12B0-4CB5-A65A-249107B319F1}" srcOrd="1" destOrd="0" presId="urn:microsoft.com/office/officeart/2005/8/layout/hierarchy4"/>
    <dgm:cxn modelId="{F878F816-8C15-4A7D-A308-8CD38A13DAB5}" type="presParOf" srcId="{FC99C107-A5D5-4EDF-A905-731855EC4DD1}" destId="{F427C717-1490-4FB7-8929-517D8903080C}" srcOrd="2" destOrd="0" presId="urn:microsoft.com/office/officeart/2005/8/layout/hierarchy4"/>
    <dgm:cxn modelId="{D0C261C6-22E5-44A9-85D4-64B2F20ED5DF}" type="presParOf" srcId="{F427C717-1490-4FB7-8929-517D8903080C}" destId="{F8C65545-9FFD-4F25-98FD-141DD87EC5E7}" srcOrd="0" destOrd="0" presId="urn:microsoft.com/office/officeart/2005/8/layout/hierarchy4"/>
    <dgm:cxn modelId="{F600CB6C-94C2-4274-984A-1FB180C9A18F}" type="presParOf" srcId="{F8C65545-9FFD-4F25-98FD-141DD87EC5E7}" destId="{C38DAA83-CB65-49AC-8567-ACFF5C4BA856}" srcOrd="0" destOrd="0" presId="urn:microsoft.com/office/officeart/2005/8/layout/hierarchy4"/>
    <dgm:cxn modelId="{263F3E20-9B0F-4851-BCBF-0107698058F8}" type="presParOf" srcId="{F8C65545-9FFD-4F25-98FD-141DD87EC5E7}" destId="{B871D3CC-F3FC-4C37-9E95-DD098D1AC821}" srcOrd="1" destOrd="0" presId="urn:microsoft.com/office/officeart/2005/8/layout/hierarchy4"/>
    <dgm:cxn modelId="{33259613-A3EE-406C-8F37-8859CF642A7A}" type="presParOf" srcId="{F427C717-1490-4FB7-8929-517D8903080C}" destId="{EE798ACA-CF43-4C01-8D3D-126C620F0401}" srcOrd="1" destOrd="0" presId="urn:microsoft.com/office/officeart/2005/8/layout/hierarchy4"/>
    <dgm:cxn modelId="{94AD9950-ED43-47C5-8BCC-6ACCB043B49A}" type="presParOf" srcId="{F427C717-1490-4FB7-8929-517D8903080C}" destId="{8DDA489B-2828-449B-9CDC-C4546A20A826}" srcOrd="2" destOrd="0" presId="urn:microsoft.com/office/officeart/2005/8/layout/hierarchy4"/>
    <dgm:cxn modelId="{6FD0AECD-A648-4CE6-BF94-F3414B63511D}" type="presParOf" srcId="{8DDA489B-2828-449B-9CDC-C4546A20A826}" destId="{9B461855-E4EA-45E7-8C20-38B720F7D132}" srcOrd="0" destOrd="0" presId="urn:microsoft.com/office/officeart/2005/8/layout/hierarchy4"/>
    <dgm:cxn modelId="{984DC430-3A81-4F70-8B1A-CB1EC2604FBA}"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7">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7">
        <dgm:presLayoutVars>
          <dgm:chPref val="3"/>
        </dgm:presLayoutVars>
      </dgm:prSet>
      <dgm:spPr>
        <a:prstGeom prst="roundRect">
          <a:avLst>
            <a:gd name="adj" fmla="val 10000"/>
          </a:avLst>
        </a:prstGeom>
      </dgm:spPr>
      <dgm:t>
        <a:bodyPr/>
        <a:lstStyle/>
        <a:p>
          <a:endParaRPr lang="zh-TW" altLang="en-US"/>
        </a:p>
      </dgm:t>
    </dgm:pt>
    <dgm:pt modelId="{BEC501ED-6002-4FB0-AD4F-D5B49E56962C}" type="pres">
      <dgm:prSet presAssocID="{E88F6E51-0684-4AE6-AF3E-4E08342D7CFC}"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t>
        <a:bodyPr/>
        <a:lstStyle/>
        <a:p>
          <a:endParaRPr lang="zh-TW" altLang="en-US"/>
        </a:p>
      </dgm:t>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2" presStyleCnt="7">
        <dgm:presLayoutVars>
          <dgm:chPref val="3"/>
        </dgm:presLayoutVars>
      </dgm:prSet>
      <dgm:spPr>
        <a:prstGeom prst="roundRect">
          <a:avLst>
            <a:gd name="adj" fmla="val 10000"/>
          </a:avLst>
        </a:prstGeom>
      </dgm:spPr>
      <dgm:t>
        <a:bodyPr/>
        <a:lstStyle/>
        <a:p>
          <a:endParaRPr lang="zh-TW" altLang="en-US"/>
        </a:p>
      </dgm:t>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t>
        <a:bodyPr/>
        <a:lstStyle/>
        <a:p>
          <a:endParaRPr lang="zh-TW" altLang="en-US"/>
        </a:p>
      </dgm:t>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3" presStyleCnt="7">
        <dgm:presLayoutVars>
          <dgm:chPref val="3"/>
        </dgm:presLayoutVars>
      </dgm:prSet>
      <dgm:spPr/>
      <dgm:t>
        <a:bodyPr/>
        <a:lstStyle/>
        <a:p>
          <a:endParaRPr lang="zh-TW" altLang="en-US"/>
        </a:p>
      </dgm:t>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4" presStyleCnt="7">
        <dgm:presLayoutVars>
          <dgm:chPref val="3"/>
        </dgm:presLayoutVars>
      </dgm:prSet>
      <dgm:spPr/>
      <dgm:t>
        <a:bodyPr/>
        <a:lstStyle/>
        <a:p>
          <a:endParaRPr lang="zh-TW" altLang="en-US"/>
        </a:p>
      </dgm:t>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5" presStyleCnt="7">
        <dgm:presLayoutVars>
          <dgm:chPref val="3"/>
        </dgm:presLayoutVars>
      </dgm:prSet>
      <dgm:spPr/>
      <dgm:t>
        <a:bodyPr/>
        <a:lstStyle/>
        <a:p>
          <a:endParaRPr lang="zh-TW" altLang="en-US"/>
        </a:p>
      </dgm:t>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6" presStyleCnt="7">
        <dgm:presLayoutVars>
          <dgm:chPref val="3"/>
        </dgm:presLayoutVars>
      </dgm:prSet>
      <dgm:spPr/>
      <dgm:t>
        <a:bodyPr/>
        <a:lstStyle/>
        <a:p>
          <a:endParaRPr lang="zh-TW" altLang="en-US"/>
        </a:p>
      </dgm:t>
    </dgm:pt>
    <dgm:pt modelId="{0F877417-1D5F-4BFE-BF91-80A1B5574631}" type="pres">
      <dgm:prSet presAssocID="{C28DF533-DF77-40C2-AB3D-3BF1E1E1D94E}" presName="horzThree" presStyleCnt="0"/>
      <dgm:spPr/>
    </dgm:pt>
  </dgm:ptLst>
  <dgm:cxnLst>
    <dgm:cxn modelId="{95D9D50D-5298-47F9-A5F8-1D55BB4EB32B}" type="presOf" srcId="{5CA25328-334A-49CC-A114-0E4B7C04A5B5}" destId="{FCFC67CF-9C73-43F1-BB52-92341C66C74C}" srcOrd="0" destOrd="0" presId="urn:microsoft.com/office/officeart/2005/8/layout/hierarchy4"/>
    <dgm:cxn modelId="{17A3D98D-CFEF-4531-873E-58D9ADEB4537}" type="presOf" srcId="{E88F6E51-0684-4AE6-AF3E-4E08342D7CFC}" destId="{36027414-DCCF-4300-8CDC-EC3E762820CE}" srcOrd="0" destOrd="0" presId="urn:microsoft.com/office/officeart/2005/8/layout/hierarchy4"/>
    <dgm:cxn modelId="{F3FF0774-F4F4-4472-B7BF-335392B63542}" srcId="{E2CCD948-6F60-414E-BEBE-4CE86595819B}" destId="{5CA25328-334A-49CC-A114-0E4B7C04A5B5}" srcOrd="0" destOrd="0" parTransId="{7CD0B246-5F4F-4E0C-920C-D967B9629230}" sibTransId="{16237084-F9E4-4AF8-8178-D7FDEC3B410E}"/>
    <dgm:cxn modelId="{10623BE6-6583-4BD4-9CE1-E7A19B0715FE}" srcId="{56467849-D623-4DB4-8142-1F2A193F0A51}" destId="{E2CCD948-6F60-414E-BEBE-4CE86595819B}" srcOrd="2" destOrd="0" parTransId="{DD448646-0AE1-4675-A160-428F366EA49D}" sibTransId="{534BF151-FB68-4CCB-9FD0-CEAC2496041C}"/>
    <dgm:cxn modelId="{74CE3B03-5C34-46BD-A213-F74C49C7B5EF}" srcId="{ACE837FE-9745-45F9-AB8B-8F5A05145C67}" destId="{56467849-D623-4DB4-8142-1F2A193F0A51}" srcOrd="0" destOrd="0" parTransId="{B8263297-371A-4141-8511-C8D3757CC1C6}" sibTransId="{1B806640-92DC-4A0C-B488-A1EF5D38FA63}"/>
    <dgm:cxn modelId="{5CA60128-9A39-40B5-A67D-7593C2EBEC07}" srcId="{E2CCD948-6F60-414E-BEBE-4CE86595819B}" destId="{3DD63798-8B50-449C-BE3A-D733CFB9DA00}" srcOrd="1" destOrd="0" parTransId="{64A6B3B2-D78D-4F39-B217-1E0334B007E1}" sibTransId="{707B4EA5-D4D9-4F72-868F-4294D6DD6DF4}"/>
    <dgm:cxn modelId="{17528C15-1F7D-437B-BF99-4200F4530C8C}" srcId="{E2CCD948-6F60-414E-BEBE-4CE86595819B}" destId="{0A58DDDD-EB5F-43C2-AD75-2B8665D8E1F1}" srcOrd="2" destOrd="0" parTransId="{0378BB72-AB29-4E74-9DAA-2FD57DEC4EF4}" sibTransId="{D78EEA31-3874-4987-BA7A-4E9AAFBB47E4}"/>
    <dgm:cxn modelId="{C43A15DC-14D5-477E-94B9-34D4236C81D2}" type="presOf" srcId="{BEA3E515-B5EF-4134-9D97-9130B9C92FE7}" destId="{584BA0B9-2232-4DD5-A5F7-77535048D5DE}" srcOrd="0" destOrd="0" presId="urn:microsoft.com/office/officeart/2005/8/layout/hierarchy4"/>
    <dgm:cxn modelId="{BA89EA8D-5A4B-4471-AB10-2F2D56E1C50D}" srcId="{7CB2CD1A-D604-4885-9DF4-4895E15BD372}" destId="{E88F6E51-0684-4AE6-AF3E-4E08342D7CFC}" srcOrd="1" destOrd="0" parTransId="{3A307E51-985A-4624-8CF9-CA95B7637409}" sibTransId="{E21335B2-0394-42FD-82E5-99B3246069C7}"/>
    <dgm:cxn modelId="{E5312925-BDE9-4121-A476-35E9C2326126}" type="presOf" srcId="{C28DF533-DF77-40C2-AB3D-3BF1E1E1D94E}" destId="{0BA45DEF-975B-4ED9-98E2-624DCA1161C7}" srcOrd="0" destOrd="0" presId="urn:microsoft.com/office/officeart/2005/8/layout/hierarchy4"/>
    <dgm:cxn modelId="{C4E8325D-4EFB-4501-8015-A212295B1E96}" type="presOf" srcId="{56467849-D623-4DB4-8142-1F2A193F0A51}" destId="{B93D7E45-04DD-42AF-A980-F70567FBEDDF}" srcOrd="0" destOrd="0" presId="urn:microsoft.com/office/officeart/2005/8/layout/hierarchy4"/>
    <dgm:cxn modelId="{2D87F9E9-953A-4933-B143-5CFE124D7441}" srcId="{56467849-D623-4DB4-8142-1F2A193F0A51}" destId="{BEA3E515-B5EF-4134-9D97-9130B9C92FE7}" srcOrd="1" destOrd="0" parTransId="{D022FCED-50DD-496D-9EE4-EF919894696D}" sibTransId="{F8688827-9F9A-4EF4-A01B-5464D0A83C5E}"/>
    <dgm:cxn modelId="{0B852999-8FDF-4CE7-948C-DEA5B93298B6}" srcId="{E2CCD948-6F60-414E-BEBE-4CE86595819B}" destId="{C28DF533-DF77-40C2-AB3D-3BF1E1E1D94E}" srcOrd="3" destOrd="0" parTransId="{9224922D-FEEA-47CD-8239-800ED5788A41}" sibTransId="{33842C44-849A-43DA-B31F-892B1DC2A506}"/>
    <dgm:cxn modelId="{3E09F3F1-FFF8-4806-A6FD-25098155564B}" type="presOf" srcId="{66A6E281-6970-42F9-A999-54972EFC029D}" destId="{C38DAA83-CB65-49AC-8567-ACFF5C4BA856}" srcOrd="0" destOrd="0" presId="urn:microsoft.com/office/officeart/2005/8/layout/hierarchy4"/>
    <dgm:cxn modelId="{7A2C06F7-C442-433E-9B2A-A54E9B5DBA87}" type="presOf" srcId="{E2CCD948-6F60-414E-BEBE-4CE86595819B}" destId="{802C3680-D9F1-4040-8BC1-D682CF04139E}" srcOrd="0" destOrd="0" presId="urn:microsoft.com/office/officeart/2005/8/layout/hierarchy4"/>
    <dgm:cxn modelId="{F36E7B04-0397-4EA3-9FB4-8D1AEDE2DEA6}" type="presOf" srcId="{7CB2CD1A-D604-4885-9DF4-4895E15BD372}" destId="{DA6F3BDF-444E-4FBD-8E85-368607583A8F}" srcOrd="0" destOrd="0" presId="urn:microsoft.com/office/officeart/2005/8/layout/hierarchy4"/>
    <dgm:cxn modelId="{A4D4E0E0-D9D8-4DDE-8068-8B9B14512875}" type="presOf" srcId="{3DD63798-8B50-449C-BE3A-D733CFB9DA00}" destId="{11BED4B9-A2E2-426D-9949-25105C84872B}" srcOrd="0" destOrd="0" presId="urn:microsoft.com/office/officeart/2005/8/layout/hierarchy4"/>
    <dgm:cxn modelId="{CAF3D25C-950A-4713-B975-29541532178E}" type="presOf" srcId="{0A58DDDD-EB5F-43C2-AD75-2B8665D8E1F1}" destId="{F85F6ECF-7FBB-4C38-AB7A-696D24A2D0CA}" srcOrd="0" destOrd="0" presId="urn:microsoft.com/office/officeart/2005/8/layout/hierarchy4"/>
    <dgm:cxn modelId="{13376E15-DF2C-4C66-A310-A759017B99E1}"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31143E23-1E80-46C6-A129-44DE65813FAD}" type="presOf" srcId="{03E76A49-7ABC-4B99-B804-5E356621CA70}" destId="{96D72AB0-2B3D-4537-BFAB-0C60C600EB9B}" srcOrd="0" destOrd="0" presId="urn:microsoft.com/office/officeart/2005/8/layout/hierarchy4"/>
    <dgm:cxn modelId="{F8F7848A-3884-4173-A129-766721F6C873}" srcId="{BEA3E515-B5EF-4134-9D97-9130B9C92FE7}" destId="{03E76A49-7ABC-4B99-B804-5E356621CA70}" srcOrd="0" destOrd="0" parTransId="{A6E7FF65-8505-4ED7-B9C7-A216DC1759A1}" sibTransId="{73F45722-3C7A-4DFE-9807-07920D0DC73F}"/>
    <dgm:cxn modelId="{FF767F35-B7BB-4E15-9220-C5FB37FE7905}" srcId="{7CB2CD1A-D604-4885-9DF4-4895E15BD372}" destId="{66A6E281-6970-42F9-A999-54972EFC029D}" srcOrd="0" destOrd="0" parTransId="{81F86871-D3C1-47BF-B0B4-BA979B877A2D}" sibTransId="{F04A9A3C-0863-488B-8954-D0A72D364715}"/>
    <dgm:cxn modelId="{F896CC78-80CC-4F08-9C2B-8E15148F395A}" type="presParOf" srcId="{EBA89E28-252F-4683-90FB-3304FB69E308}" destId="{D775CAE9-44D1-4885-8767-BE88FB3A7765}" srcOrd="0" destOrd="0" presId="urn:microsoft.com/office/officeart/2005/8/layout/hierarchy4"/>
    <dgm:cxn modelId="{F2C819B9-3B10-4994-92E0-6CDB47550E4B}" type="presParOf" srcId="{D775CAE9-44D1-4885-8767-BE88FB3A7765}" destId="{B93D7E45-04DD-42AF-A980-F70567FBEDDF}" srcOrd="0" destOrd="0" presId="urn:microsoft.com/office/officeart/2005/8/layout/hierarchy4"/>
    <dgm:cxn modelId="{F5FB6F23-3A85-4981-A678-29614EC7ED0C}" type="presParOf" srcId="{D775CAE9-44D1-4885-8767-BE88FB3A7765}" destId="{A34F34B9-142E-48A4-B8B2-BF10AD2C5228}" srcOrd="1" destOrd="0" presId="urn:microsoft.com/office/officeart/2005/8/layout/hierarchy4"/>
    <dgm:cxn modelId="{B3FDC86E-A2A6-47A4-91E1-121234500F75}" type="presParOf" srcId="{D775CAE9-44D1-4885-8767-BE88FB3A7765}" destId="{866FD093-0E6F-4568-9536-B518F59A9978}" srcOrd="2" destOrd="0" presId="urn:microsoft.com/office/officeart/2005/8/layout/hierarchy4"/>
    <dgm:cxn modelId="{91106630-AA34-4313-818F-330CB5B2BB1F}" type="presParOf" srcId="{866FD093-0E6F-4568-9536-B518F59A9978}" destId="{FC99C107-A5D5-4EDF-A905-731855EC4DD1}" srcOrd="0" destOrd="0" presId="urn:microsoft.com/office/officeart/2005/8/layout/hierarchy4"/>
    <dgm:cxn modelId="{DEFFF004-2DC6-4FF6-AACF-AD383C057E14}" type="presParOf" srcId="{FC99C107-A5D5-4EDF-A905-731855EC4DD1}" destId="{DA6F3BDF-444E-4FBD-8E85-368607583A8F}" srcOrd="0" destOrd="0" presId="urn:microsoft.com/office/officeart/2005/8/layout/hierarchy4"/>
    <dgm:cxn modelId="{280F2691-29B6-446C-AB92-576087C9C6A6}" type="presParOf" srcId="{FC99C107-A5D5-4EDF-A905-731855EC4DD1}" destId="{C9AF3B95-12B0-4CB5-A65A-249107B319F1}" srcOrd="1" destOrd="0" presId="urn:microsoft.com/office/officeart/2005/8/layout/hierarchy4"/>
    <dgm:cxn modelId="{68C12D6F-7930-41ED-AF53-8ED2A4CA2293}" type="presParOf" srcId="{FC99C107-A5D5-4EDF-A905-731855EC4DD1}" destId="{F427C717-1490-4FB7-8929-517D8903080C}" srcOrd="2" destOrd="0" presId="urn:microsoft.com/office/officeart/2005/8/layout/hierarchy4"/>
    <dgm:cxn modelId="{2B245080-A857-4408-BDF0-6CA059D68873}" type="presParOf" srcId="{F427C717-1490-4FB7-8929-517D8903080C}" destId="{F8C65545-9FFD-4F25-98FD-141DD87EC5E7}" srcOrd="0" destOrd="0" presId="urn:microsoft.com/office/officeart/2005/8/layout/hierarchy4"/>
    <dgm:cxn modelId="{DCB93B6D-484F-4274-8A2A-E0F548448440}" type="presParOf" srcId="{F8C65545-9FFD-4F25-98FD-141DD87EC5E7}" destId="{C38DAA83-CB65-49AC-8567-ACFF5C4BA856}" srcOrd="0" destOrd="0" presId="urn:microsoft.com/office/officeart/2005/8/layout/hierarchy4"/>
    <dgm:cxn modelId="{A690B56D-E725-41DF-BEB0-7E9CBF5FD37D}" type="presParOf" srcId="{F8C65545-9FFD-4F25-98FD-141DD87EC5E7}" destId="{B871D3CC-F3FC-4C37-9E95-DD098D1AC821}" srcOrd="1" destOrd="0" presId="urn:microsoft.com/office/officeart/2005/8/layout/hierarchy4"/>
    <dgm:cxn modelId="{60309191-08F8-4F2A-8EEA-6B00F60EDD25}" type="presParOf" srcId="{F427C717-1490-4FB7-8929-517D8903080C}" destId="{16D4DE80-8924-442F-B9CD-4076F626D352}" srcOrd="1" destOrd="0" presId="urn:microsoft.com/office/officeart/2005/8/layout/hierarchy4"/>
    <dgm:cxn modelId="{0340F59E-0E9A-439F-B5F2-A37303283F36}" type="presParOf" srcId="{F427C717-1490-4FB7-8929-517D8903080C}" destId="{0F54D04F-1B11-45BA-9ADA-98121760DE9D}" srcOrd="2" destOrd="0" presId="urn:microsoft.com/office/officeart/2005/8/layout/hierarchy4"/>
    <dgm:cxn modelId="{12B834ED-D07A-4CE2-9904-86C96125216F}" type="presParOf" srcId="{0F54D04F-1B11-45BA-9ADA-98121760DE9D}" destId="{36027414-DCCF-4300-8CDC-EC3E762820CE}" srcOrd="0" destOrd="0" presId="urn:microsoft.com/office/officeart/2005/8/layout/hierarchy4"/>
    <dgm:cxn modelId="{70DDF800-7587-4C8C-B50C-0C989EF32981}" type="presParOf" srcId="{0F54D04F-1B11-45BA-9ADA-98121760DE9D}" destId="{BEC501ED-6002-4FB0-AD4F-D5B49E56962C}" srcOrd="1" destOrd="0" presId="urn:microsoft.com/office/officeart/2005/8/layout/hierarchy4"/>
    <dgm:cxn modelId="{B4660F7F-4AF9-4FD5-B494-8384740AE19F}" type="presParOf" srcId="{866FD093-0E6F-4568-9536-B518F59A9978}" destId="{8021CA7B-7E08-45CF-9EC9-BD3FFFAB780D}" srcOrd="1" destOrd="0" presId="urn:microsoft.com/office/officeart/2005/8/layout/hierarchy4"/>
    <dgm:cxn modelId="{D5DCACFC-2E7E-4D0E-B960-9BEF6EF01E12}" type="presParOf" srcId="{866FD093-0E6F-4568-9536-B518F59A9978}" destId="{9D10E915-C094-4432-819B-D8770F7E7C01}" srcOrd="2" destOrd="0" presId="urn:microsoft.com/office/officeart/2005/8/layout/hierarchy4"/>
    <dgm:cxn modelId="{B0C2246B-C17F-4A0B-8EF9-19FE152DA4C6}" type="presParOf" srcId="{9D10E915-C094-4432-819B-D8770F7E7C01}" destId="{584BA0B9-2232-4DD5-A5F7-77535048D5DE}" srcOrd="0" destOrd="0" presId="urn:microsoft.com/office/officeart/2005/8/layout/hierarchy4"/>
    <dgm:cxn modelId="{67895AD5-0789-4899-BA47-9C7F2B517A4D}" type="presParOf" srcId="{9D10E915-C094-4432-819B-D8770F7E7C01}" destId="{5A0C2C6F-94E1-44DF-8350-5F52EB5B0DFF}" srcOrd="1" destOrd="0" presId="urn:microsoft.com/office/officeart/2005/8/layout/hierarchy4"/>
    <dgm:cxn modelId="{E820BBD9-A936-4475-8550-0FAB0F341A99}" type="presParOf" srcId="{9D10E915-C094-4432-819B-D8770F7E7C01}" destId="{9A62AF2B-1E10-4FD1-8503-50C4CE23CE60}" srcOrd="2" destOrd="0" presId="urn:microsoft.com/office/officeart/2005/8/layout/hierarchy4"/>
    <dgm:cxn modelId="{05AAFD53-15FC-4BB8-B71F-4EADE1D939AF}" type="presParOf" srcId="{9A62AF2B-1E10-4FD1-8503-50C4CE23CE60}" destId="{D302BAF4-674B-4D71-B405-650179A7F7BA}" srcOrd="0" destOrd="0" presId="urn:microsoft.com/office/officeart/2005/8/layout/hierarchy4"/>
    <dgm:cxn modelId="{A243081B-8F0E-4E1C-8DBF-E4771E319375}" type="presParOf" srcId="{D302BAF4-674B-4D71-B405-650179A7F7BA}" destId="{96D72AB0-2B3D-4537-BFAB-0C60C600EB9B}" srcOrd="0" destOrd="0" presId="urn:microsoft.com/office/officeart/2005/8/layout/hierarchy4"/>
    <dgm:cxn modelId="{DF01C0BE-59D1-4579-AE36-61789476E9EC}" type="presParOf" srcId="{D302BAF4-674B-4D71-B405-650179A7F7BA}" destId="{A357C46E-32DC-4D29-A041-BB998C91148C}" srcOrd="1" destOrd="0" presId="urn:microsoft.com/office/officeart/2005/8/layout/hierarchy4"/>
    <dgm:cxn modelId="{B4758A10-1A42-468F-9F0E-D389F19017B3}" type="presParOf" srcId="{866FD093-0E6F-4568-9536-B518F59A9978}" destId="{B2BD8FC1-7AB0-4441-8061-241E00FEFD48}" srcOrd="3" destOrd="0" presId="urn:microsoft.com/office/officeart/2005/8/layout/hierarchy4"/>
    <dgm:cxn modelId="{08266DAE-FA12-46C1-8E26-900238A56F12}" type="presParOf" srcId="{866FD093-0E6F-4568-9536-B518F59A9978}" destId="{142388D8-1595-48ED-B569-45D76B2D4371}" srcOrd="4" destOrd="0" presId="urn:microsoft.com/office/officeart/2005/8/layout/hierarchy4"/>
    <dgm:cxn modelId="{C0BB9289-220F-4EE0-8190-EE2A2BC0942C}" type="presParOf" srcId="{142388D8-1595-48ED-B569-45D76B2D4371}" destId="{802C3680-D9F1-4040-8BC1-D682CF04139E}" srcOrd="0" destOrd="0" presId="urn:microsoft.com/office/officeart/2005/8/layout/hierarchy4"/>
    <dgm:cxn modelId="{0958B220-97B0-43E7-9280-9EB0AC18B10B}" type="presParOf" srcId="{142388D8-1595-48ED-B569-45D76B2D4371}" destId="{B0685621-A8E9-46E3-BBB2-93B77F2DF15A}" srcOrd="1" destOrd="0" presId="urn:microsoft.com/office/officeart/2005/8/layout/hierarchy4"/>
    <dgm:cxn modelId="{95006108-4574-4BFF-90FF-C6D48A689338}" type="presParOf" srcId="{142388D8-1595-48ED-B569-45D76B2D4371}" destId="{A635CA02-1407-46FB-855B-90991AAFE021}" srcOrd="2" destOrd="0" presId="urn:microsoft.com/office/officeart/2005/8/layout/hierarchy4"/>
    <dgm:cxn modelId="{7E82C24B-C050-4069-8800-4F4DE462273C}" type="presParOf" srcId="{A635CA02-1407-46FB-855B-90991AAFE021}" destId="{1A668C1A-89A2-4B74-90DD-431750F57C7E}" srcOrd="0" destOrd="0" presId="urn:microsoft.com/office/officeart/2005/8/layout/hierarchy4"/>
    <dgm:cxn modelId="{51DCE0A6-D7D1-4086-BDD6-329E5512FF58}" type="presParOf" srcId="{1A668C1A-89A2-4B74-90DD-431750F57C7E}" destId="{FCFC67CF-9C73-43F1-BB52-92341C66C74C}" srcOrd="0" destOrd="0" presId="urn:microsoft.com/office/officeart/2005/8/layout/hierarchy4"/>
    <dgm:cxn modelId="{909A6565-4CA9-420B-8127-E3EC31AE359E}" type="presParOf" srcId="{1A668C1A-89A2-4B74-90DD-431750F57C7E}" destId="{141E535D-5968-4014-912B-1F0983844C0A}" srcOrd="1" destOrd="0" presId="urn:microsoft.com/office/officeart/2005/8/layout/hierarchy4"/>
    <dgm:cxn modelId="{E6B3D58F-6A03-4C8D-9343-F50526DD576F}" type="presParOf" srcId="{A635CA02-1407-46FB-855B-90991AAFE021}" destId="{8E063242-2FD1-4214-B69D-0AF2CD03F798}" srcOrd="1" destOrd="0" presId="urn:microsoft.com/office/officeart/2005/8/layout/hierarchy4"/>
    <dgm:cxn modelId="{2E0D8A24-F13D-49B6-B9CF-F08BFB00F6CD}" type="presParOf" srcId="{A635CA02-1407-46FB-855B-90991AAFE021}" destId="{62CD23DC-1730-49FD-8302-2B5E5C1B2723}" srcOrd="2" destOrd="0" presId="urn:microsoft.com/office/officeart/2005/8/layout/hierarchy4"/>
    <dgm:cxn modelId="{87451A55-8F45-4D94-89AF-20558A34826B}" type="presParOf" srcId="{62CD23DC-1730-49FD-8302-2B5E5C1B2723}" destId="{11BED4B9-A2E2-426D-9949-25105C84872B}" srcOrd="0" destOrd="0" presId="urn:microsoft.com/office/officeart/2005/8/layout/hierarchy4"/>
    <dgm:cxn modelId="{A4216C3D-F161-4F40-A536-E22EB49CA7C9}" type="presParOf" srcId="{62CD23DC-1730-49FD-8302-2B5E5C1B2723}" destId="{8B01B4D3-6291-4086-88B5-F6D9A32FE4B4}" srcOrd="1" destOrd="0" presId="urn:microsoft.com/office/officeart/2005/8/layout/hierarchy4"/>
    <dgm:cxn modelId="{0171AE09-8039-4436-B560-446E51A783B4}" type="presParOf" srcId="{A635CA02-1407-46FB-855B-90991AAFE021}" destId="{9357FB3F-E1C4-4D48-B870-28093F544163}" srcOrd="3" destOrd="0" presId="urn:microsoft.com/office/officeart/2005/8/layout/hierarchy4"/>
    <dgm:cxn modelId="{B7CA2A52-7380-45DB-ADC2-CE12FBF23AC1}" type="presParOf" srcId="{A635CA02-1407-46FB-855B-90991AAFE021}" destId="{E0585BC4-5CF9-4C45-BDBB-442E5A96FA3E}" srcOrd="4" destOrd="0" presId="urn:microsoft.com/office/officeart/2005/8/layout/hierarchy4"/>
    <dgm:cxn modelId="{E1B84855-577A-4316-BA4C-64EBB5562818}" type="presParOf" srcId="{E0585BC4-5CF9-4C45-BDBB-442E5A96FA3E}" destId="{F85F6ECF-7FBB-4C38-AB7A-696D24A2D0CA}" srcOrd="0" destOrd="0" presId="urn:microsoft.com/office/officeart/2005/8/layout/hierarchy4"/>
    <dgm:cxn modelId="{F70E66FC-0180-4B67-8A1E-3F4A29784639}" type="presParOf" srcId="{E0585BC4-5CF9-4C45-BDBB-442E5A96FA3E}" destId="{32FC6ADC-7158-4417-BAD5-4429CCB61ADB}" srcOrd="1" destOrd="0" presId="urn:microsoft.com/office/officeart/2005/8/layout/hierarchy4"/>
    <dgm:cxn modelId="{143650A1-C83D-4D97-B9CE-2BDBAC8AF1A1}" type="presParOf" srcId="{A635CA02-1407-46FB-855B-90991AAFE021}" destId="{65D6D511-B3A8-4A1A-A063-FE0C67E28838}" srcOrd="5" destOrd="0" presId="urn:microsoft.com/office/officeart/2005/8/layout/hierarchy4"/>
    <dgm:cxn modelId="{FE786456-C890-401F-A740-ADACB1F2580D}" type="presParOf" srcId="{A635CA02-1407-46FB-855B-90991AAFE021}" destId="{5DEECC12-65C3-4D23-AAE7-297B717708BE}" srcOrd="6" destOrd="0" presId="urn:microsoft.com/office/officeart/2005/8/layout/hierarchy4"/>
    <dgm:cxn modelId="{42D395C4-B905-426C-A08F-389E00E1BD2B}" type="presParOf" srcId="{5DEECC12-65C3-4D23-AAE7-297B717708BE}" destId="{0BA45DEF-975B-4ED9-98E2-624DCA1161C7}" srcOrd="0" destOrd="0" presId="urn:microsoft.com/office/officeart/2005/8/layout/hierarchy4"/>
    <dgm:cxn modelId="{5050F0F1-EECC-43F3-8D88-6AD2DBC9008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t>
        <a:bodyPr/>
        <a:lstStyle/>
        <a:p>
          <a:endParaRPr lang="zh-TW" altLang="en-US"/>
        </a:p>
      </dgm:t>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t>
        <a:bodyPr/>
        <a:lstStyle/>
        <a:p>
          <a:endParaRPr lang="zh-TW" altLang="en-US"/>
        </a:p>
      </dgm:t>
    </dgm:pt>
    <dgm:pt modelId="{9A51A61A-C8DC-4F07-983E-B948F355A10D}" type="pres">
      <dgm:prSet presAssocID="{A913786B-BDC4-4E0B-A0DA-027EB448BD6E}" presName="horzThree" presStyleCnt="0"/>
      <dgm:spPr/>
    </dgm:pt>
  </dgm:ptLst>
  <dgm:cxnLst>
    <dgm:cxn modelId="{CFC46C37-5CD8-40AA-B8FD-948C359D1392}" srcId="{93CC68B0-8010-485F-8C2D-6468441E17E5}" destId="{A913786B-BDC4-4E0B-A0DA-027EB448BD6E}" srcOrd="1" destOrd="0" parTransId="{014ACA8A-E53C-4683-9B2D-29A47A3AB9BE}" sibTransId="{BF3009ED-5F9C-4E1F-A627-D677A3707CB4}"/>
    <dgm:cxn modelId="{E2E6C9E3-CD23-46D1-B439-185F6C54FAAA}" type="presOf" srcId="{56467849-D623-4DB4-8142-1F2A193F0A51}" destId="{B93D7E45-04DD-42AF-A980-F70567FBEDDF}" srcOrd="0" destOrd="0" presId="urn:microsoft.com/office/officeart/2005/8/layout/hierarchy4"/>
    <dgm:cxn modelId="{1FF89C00-DFA9-4E7D-9657-183615EFCC77}" type="presOf" srcId="{66A6E281-6970-42F9-A999-54972EFC029D}" destId="{C38DAA83-CB65-49AC-8567-ACFF5C4BA856}" srcOrd="0" destOrd="0" presId="urn:microsoft.com/office/officeart/2005/8/layout/hierarchy4"/>
    <dgm:cxn modelId="{71E05480-4EAA-4314-9BF5-2A5DD54AB289}" type="presOf" srcId="{93CC68B0-8010-485F-8C2D-6468441E17E5}" destId="{B47AC32B-E12B-43C2-AAA3-E9A67EE71E4D}" srcOrd="0" destOrd="0" presId="urn:microsoft.com/office/officeart/2005/8/layout/hierarchy4"/>
    <dgm:cxn modelId="{FF767F35-B7BB-4E15-9220-C5FB37FE7905}" srcId="{93CC68B0-8010-485F-8C2D-6468441E17E5}"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AE1DF56F-C045-4887-AB75-15E69624B318}" type="presOf" srcId="{A913786B-BDC4-4E0B-A0DA-027EB448BD6E}" destId="{FECAFC11-6D77-400E-9493-F9B5222A6058}" srcOrd="0" destOrd="0" presId="urn:microsoft.com/office/officeart/2005/8/layout/hierarchy4"/>
    <dgm:cxn modelId="{B685193C-B633-4878-9F7D-1896221F3F55}" type="presOf" srcId="{ACE837FE-9745-45F9-AB8B-8F5A05145C67}" destId="{EBA89E28-252F-4683-90FB-3304FB69E308}" srcOrd="0" destOrd="0" presId="urn:microsoft.com/office/officeart/2005/8/layout/hierarchy4"/>
    <dgm:cxn modelId="{4BDE7851-ABE0-4244-8B09-9B0FF35D4CFA}" srcId="{56467849-D623-4DB4-8142-1F2A193F0A51}" destId="{93CC68B0-8010-485F-8C2D-6468441E17E5}" srcOrd="0" destOrd="0" parTransId="{17748610-94C2-486F-9415-6390E2B4E601}" sibTransId="{80864C42-7844-4332-9E17-89ED287644E4}"/>
    <dgm:cxn modelId="{E6822222-C05B-4FAC-8398-5393455165AC}" type="presParOf" srcId="{EBA89E28-252F-4683-90FB-3304FB69E308}" destId="{D775CAE9-44D1-4885-8767-BE88FB3A7765}" srcOrd="0" destOrd="0" presId="urn:microsoft.com/office/officeart/2005/8/layout/hierarchy4"/>
    <dgm:cxn modelId="{CE399D10-F6F1-42D6-A790-124CFDBF819B}" type="presParOf" srcId="{D775CAE9-44D1-4885-8767-BE88FB3A7765}" destId="{B93D7E45-04DD-42AF-A980-F70567FBEDDF}" srcOrd="0" destOrd="0" presId="urn:microsoft.com/office/officeart/2005/8/layout/hierarchy4"/>
    <dgm:cxn modelId="{04CA81C7-B8E1-4487-A614-834BCA3B9321}" type="presParOf" srcId="{D775CAE9-44D1-4885-8767-BE88FB3A7765}" destId="{A34F34B9-142E-48A4-B8B2-BF10AD2C5228}" srcOrd="1" destOrd="0" presId="urn:microsoft.com/office/officeart/2005/8/layout/hierarchy4"/>
    <dgm:cxn modelId="{C6EA736C-D95E-41AA-8079-D27227A9BB9F}" type="presParOf" srcId="{D775CAE9-44D1-4885-8767-BE88FB3A7765}" destId="{866FD093-0E6F-4568-9536-B518F59A9978}" srcOrd="2" destOrd="0" presId="urn:microsoft.com/office/officeart/2005/8/layout/hierarchy4"/>
    <dgm:cxn modelId="{8B498206-F198-4D17-AD24-2A25E46751DB}" type="presParOf" srcId="{866FD093-0E6F-4568-9536-B518F59A9978}" destId="{C32A117B-0F4A-462D-8853-721328E827D2}" srcOrd="0" destOrd="0" presId="urn:microsoft.com/office/officeart/2005/8/layout/hierarchy4"/>
    <dgm:cxn modelId="{A5EB32B0-154A-4CFD-90DB-7D24EB25236C}" type="presParOf" srcId="{C32A117B-0F4A-462D-8853-721328E827D2}" destId="{B47AC32B-E12B-43C2-AAA3-E9A67EE71E4D}" srcOrd="0" destOrd="0" presId="urn:microsoft.com/office/officeart/2005/8/layout/hierarchy4"/>
    <dgm:cxn modelId="{3A2D383E-B2EA-47EA-9093-5E5D6DFDC059}" type="presParOf" srcId="{C32A117B-0F4A-462D-8853-721328E827D2}" destId="{251E681A-3B23-4159-B716-E999D01DE0DA}" srcOrd="1" destOrd="0" presId="urn:microsoft.com/office/officeart/2005/8/layout/hierarchy4"/>
    <dgm:cxn modelId="{74F3C6CF-E912-4CF6-8743-5E2B308D1B13}" type="presParOf" srcId="{C32A117B-0F4A-462D-8853-721328E827D2}" destId="{3D3AD814-E8E9-4925-B88E-CE21E575FDC2}" srcOrd="2" destOrd="0" presId="urn:microsoft.com/office/officeart/2005/8/layout/hierarchy4"/>
    <dgm:cxn modelId="{FF0A79A3-9983-4916-9EED-BCF5854560CF}" type="presParOf" srcId="{3D3AD814-E8E9-4925-B88E-CE21E575FDC2}" destId="{F8C65545-9FFD-4F25-98FD-141DD87EC5E7}" srcOrd="0" destOrd="0" presId="urn:microsoft.com/office/officeart/2005/8/layout/hierarchy4"/>
    <dgm:cxn modelId="{E572748F-D575-49E0-98A9-FACC0723574B}" type="presParOf" srcId="{F8C65545-9FFD-4F25-98FD-141DD87EC5E7}" destId="{C38DAA83-CB65-49AC-8567-ACFF5C4BA856}" srcOrd="0" destOrd="0" presId="urn:microsoft.com/office/officeart/2005/8/layout/hierarchy4"/>
    <dgm:cxn modelId="{F0338DEE-36AB-457A-870A-4C9E69773E17}" type="presParOf" srcId="{F8C65545-9FFD-4F25-98FD-141DD87EC5E7}" destId="{B871D3CC-F3FC-4C37-9E95-DD098D1AC821}" srcOrd="1" destOrd="0" presId="urn:microsoft.com/office/officeart/2005/8/layout/hierarchy4"/>
    <dgm:cxn modelId="{BFC45E2A-EE37-4761-AA71-2762913787E2}" type="presParOf" srcId="{3D3AD814-E8E9-4925-B88E-CE21E575FDC2}" destId="{FD25AE7E-A073-41F7-83A5-A41826BFAB50}" srcOrd="1" destOrd="0" presId="urn:microsoft.com/office/officeart/2005/8/layout/hierarchy4"/>
    <dgm:cxn modelId="{F1575BB5-2F7F-4F12-B308-DAF8C6D6DEB6}" type="presParOf" srcId="{3D3AD814-E8E9-4925-B88E-CE21E575FDC2}" destId="{082898CF-B5A5-43C0-B7CA-FC4699AFB7A4}" srcOrd="2" destOrd="0" presId="urn:microsoft.com/office/officeart/2005/8/layout/hierarchy4"/>
    <dgm:cxn modelId="{7D749145-407D-4206-9F39-D9253CCBD6C1}" type="presParOf" srcId="{082898CF-B5A5-43C0-B7CA-FC4699AFB7A4}" destId="{FECAFC11-6D77-400E-9493-F9B5222A6058}" srcOrd="0" destOrd="0" presId="urn:microsoft.com/office/officeart/2005/8/layout/hierarchy4"/>
    <dgm:cxn modelId="{C32593CA-0B06-4C89-BDAD-7951604BE9DF}"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t>
        <a:bodyPr/>
        <a:lstStyle/>
        <a:p>
          <a:endParaRPr lang="zh-TW" altLang="en-US"/>
        </a:p>
      </dgm:t>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Lst>
  <dgm:cxnLst>
    <dgm:cxn modelId="{CAD1BDC5-0AC6-4290-91E9-3DC5EFAFEF7B}" srcId="{3F652AAA-7CC8-4501-916F-749AB6DD6F89}" destId="{12305853-5056-47B8-9891-2CA853819B17}" srcOrd="0" destOrd="0" parTransId="{DD945D34-53D0-4568-9C32-FD22D7F213BC}" sibTransId="{398FDB15-5121-4702-8192-F9CD3A19C988}"/>
    <dgm:cxn modelId="{74CE3B03-5C34-46BD-A213-F74C49C7B5EF}" srcId="{ACE837FE-9745-45F9-AB8B-8F5A05145C67}" destId="{56467849-D623-4DB4-8142-1F2A193F0A51}" srcOrd="0" destOrd="0" parTransId="{B8263297-371A-4141-8511-C8D3757CC1C6}" sibTransId="{1B806640-92DC-4A0C-B488-A1EF5D38FA63}"/>
    <dgm:cxn modelId="{38A7EE60-3FB0-49EB-8442-E1DD8587B3B6}" type="presOf" srcId="{7CB2CD1A-D604-4885-9DF4-4895E15BD372}" destId="{DA6F3BDF-444E-4FBD-8E85-368607583A8F}" srcOrd="0" destOrd="0" presId="urn:microsoft.com/office/officeart/2005/8/layout/hierarchy4"/>
    <dgm:cxn modelId="{745EF013-1D59-4738-B548-7898BD9521AE}" type="presOf" srcId="{66A6E281-6970-42F9-A999-54972EFC029D}" destId="{C38DAA83-CB65-49AC-8567-ACFF5C4BA856}" srcOrd="0" destOrd="0" presId="urn:microsoft.com/office/officeart/2005/8/layout/hierarchy4"/>
    <dgm:cxn modelId="{438F8592-A404-46F5-81CC-C937C0203894}" type="presOf" srcId="{FA8A679F-EA11-4A19-B2FE-E551AF3832CF}" destId="{763365A9-55F3-419B-A776-890ADAB4DC5B}" srcOrd="0" destOrd="0" presId="urn:microsoft.com/office/officeart/2005/8/layout/hierarchy4"/>
    <dgm:cxn modelId="{35CE7C5B-14D9-4C8F-B5E5-EAE8A1207CA7}" type="presOf" srcId="{34EF928A-F741-415C-AFFA-AF9A0ABFBF6B}" destId="{C1A40E7B-6C28-439E-810C-CD93B32DB0BA}"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7EB9BC3E-5F99-4C46-A435-F37FC6F7897A}" srcId="{56467849-D623-4DB4-8142-1F2A193F0A51}" destId="{34EF928A-F741-415C-AFFA-AF9A0ABFBF6B}" srcOrd="2" destOrd="0" parTransId="{F2FB6DF7-9817-4033-94C8-DA10AF0D90E5}" sibTransId="{F33E9A30-B63F-49F9-A435-4806B552E6BD}"/>
    <dgm:cxn modelId="{61555171-A7AC-43BF-A9B2-981BD9DA2F63}" srcId="{56467849-D623-4DB4-8142-1F2A193F0A51}" destId="{3F652AAA-7CC8-4501-916F-749AB6DD6F89}" srcOrd="1" destOrd="0" parTransId="{FF4736DE-F469-4AD1-853F-429623B9A74F}" sibTransId="{0C240723-5103-40A0-8835-837A7E6E706B}"/>
    <dgm:cxn modelId="{6380BD82-655F-4672-A4A2-10C495F8C35A}" type="presOf" srcId="{3F652AAA-7CC8-4501-916F-749AB6DD6F89}" destId="{B35AB213-84E2-4DD8-B699-AFF558E8DE2B}" srcOrd="0" destOrd="0" presId="urn:microsoft.com/office/officeart/2005/8/layout/hierarchy4"/>
    <dgm:cxn modelId="{BDFF86ED-6FE0-4838-9AB7-4AA01E38785A}" type="presOf" srcId="{0093F378-60B8-4459-8877-29AB5FD73FFB}" destId="{B05851AB-2C31-4E4C-965D-989B0A05466E}" srcOrd="0" destOrd="0" presId="urn:microsoft.com/office/officeart/2005/8/layout/hierarchy4"/>
    <dgm:cxn modelId="{37BFE30E-5703-42B7-A2EF-79961FC9B000}" srcId="{34EF928A-F741-415C-AFFA-AF9A0ABFBF6B}" destId="{F5A7E048-078A-49CC-8008-788048F57E28}" srcOrd="0" destOrd="0" parTransId="{C4240474-D800-4236-B82C-89CFC542D76D}" sibTransId="{92BC0949-E1B4-49AE-82DC-41F2E822A351}"/>
    <dgm:cxn modelId="{6620537C-33C0-4EB8-B8FF-B05C439EE0BF}"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42FB062C-6A64-4F17-8D74-B85C11753F4A}" type="presOf" srcId="{56467849-D623-4DB4-8142-1F2A193F0A51}" destId="{B93D7E45-04DD-42AF-A980-F70567FBEDD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E9E07DA2-FCE3-4F31-ABD6-6E8B70F77BA6}" srcId="{56467849-D623-4DB4-8142-1F2A193F0A51}" destId="{FA8A679F-EA11-4A19-B2FE-E551AF3832CF}" srcOrd="3" destOrd="0" parTransId="{590B5A9A-7867-43F7-8172-EA047D3F370C}" sibTransId="{85BD5EFE-0A49-46E1-9991-1B021F6ABE7B}"/>
    <dgm:cxn modelId="{D60C1C29-22B0-4FD8-B972-FB503889CC14}" type="presOf" srcId="{12305853-5056-47B8-9891-2CA853819B17}" destId="{4BCC6D40-38C1-4628-B411-2F957D6B9789}" srcOrd="0" destOrd="0" presId="urn:microsoft.com/office/officeart/2005/8/layout/hierarchy4"/>
    <dgm:cxn modelId="{C00DE112-D62D-4E73-B8B4-B3AF0252E998}" type="presOf" srcId="{F5A7E048-078A-49CC-8008-788048F57E28}" destId="{FFFD9E49-4300-49C3-A699-E874E7E4C41A}" srcOrd="0" destOrd="0" presId="urn:microsoft.com/office/officeart/2005/8/layout/hierarchy4"/>
    <dgm:cxn modelId="{FF767F35-B7BB-4E15-9220-C5FB37FE7905}" srcId="{FA8A679F-EA11-4A19-B2FE-E551AF3832CF}" destId="{66A6E281-6970-42F9-A999-54972EFC029D}" srcOrd="0" destOrd="0" parTransId="{81F86871-D3C1-47BF-B0B4-BA979B877A2D}" sibTransId="{F04A9A3C-0863-488B-8954-D0A72D364715}"/>
    <dgm:cxn modelId="{6DF62435-CBB6-4FC0-A83B-0136309B84F6}" type="presOf" srcId="{B6DC169E-4E02-404E-ADBF-D6287FFE69C2}" destId="{E1549871-B05D-41C2-A4AE-85BE60C25676}" srcOrd="0" destOrd="0" presId="urn:microsoft.com/office/officeart/2005/8/layout/hierarchy4"/>
    <dgm:cxn modelId="{CF864AEB-05FC-4793-B1F8-416BD3E7FD09}" type="presParOf" srcId="{EBA89E28-252F-4683-90FB-3304FB69E308}" destId="{D775CAE9-44D1-4885-8767-BE88FB3A7765}" srcOrd="0" destOrd="0" presId="urn:microsoft.com/office/officeart/2005/8/layout/hierarchy4"/>
    <dgm:cxn modelId="{94035449-0143-4833-983C-B532592192E0}" type="presParOf" srcId="{D775CAE9-44D1-4885-8767-BE88FB3A7765}" destId="{B93D7E45-04DD-42AF-A980-F70567FBEDDF}" srcOrd="0" destOrd="0" presId="urn:microsoft.com/office/officeart/2005/8/layout/hierarchy4"/>
    <dgm:cxn modelId="{B6664E42-96EF-42E0-A6C6-03CDC5034A24}" type="presParOf" srcId="{D775CAE9-44D1-4885-8767-BE88FB3A7765}" destId="{A34F34B9-142E-48A4-B8B2-BF10AD2C5228}" srcOrd="1" destOrd="0" presId="urn:microsoft.com/office/officeart/2005/8/layout/hierarchy4"/>
    <dgm:cxn modelId="{C5913CB5-1DB8-455A-9E77-7EE499827B17}" type="presParOf" srcId="{D775CAE9-44D1-4885-8767-BE88FB3A7765}" destId="{866FD093-0E6F-4568-9536-B518F59A9978}" srcOrd="2" destOrd="0" presId="urn:microsoft.com/office/officeart/2005/8/layout/hierarchy4"/>
    <dgm:cxn modelId="{8BC1FA48-7ADB-40B6-9F12-88692728378A}" type="presParOf" srcId="{866FD093-0E6F-4568-9536-B518F59A9978}" destId="{FC99C107-A5D5-4EDF-A905-731855EC4DD1}" srcOrd="0" destOrd="0" presId="urn:microsoft.com/office/officeart/2005/8/layout/hierarchy4"/>
    <dgm:cxn modelId="{96593791-CC51-4821-B114-70AC01AF1782}" type="presParOf" srcId="{FC99C107-A5D5-4EDF-A905-731855EC4DD1}" destId="{DA6F3BDF-444E-4FBD-8E85-368607583A8F}" srcOrd="0" destOrd="0" presId="urn:microsoft.com/office/officeart/2005/8/layout/hierarchy4"/>
    <dgm:cxn modelId="{A2D5045E-B6E2-44C9-A8CC-E9A0719BBD06}" type="presParOf" srcId="{FC99C107-A5D5-4EDF-A905-731855EC4DD1}" destId="{C9AF3B95-12B0-4CB5-A65A-249107B319F1}" srcOrd="1" destOrd="0" presId="urn:microsoft.com/office/officeart/2005/8/layout/hierarchy4"/>
    <dgm:cxn modelId="{B1118F32-5429-4C60-A950-C25C0A55517A}" type="presParOf" srcId="{FC99C107-A5D5-4EDF-A905-731855EC4DD1}" destId="{F427C717-1490-4FB7-8929-517D8903080C}" srcOrd="2" destOrd="0" presId="urn:microsoft.com/office/officeart/2005/8/layout/hierarchy4"/>
    <dgm:cxn modelId="{4C9F3CB3-5678-45C1-AAD5-D4D64372745D}" type="presParOf" srcId="{F427C717-1490-4FB7-8929-517D8903080C}" destId="{CB96E6A6-5E87-4552-9940-27914A39C475}" srcOrd="0" destOrd="0" presId="urn:microsoft.com/office/officeart/2005/8/layout/hierarchy4"/>
    <dgm:cxn modelId="{B34159E2-F5C7-4608-930F-2D39ACDA497D}" type="presParOf" srcId="{CB96E6A6-5E87-4552-9940-27914A39C475}" destId="{B05851AB-2C31-4E4C-965D-989B0A05466E}" srcOrd="0" destOrd="0" presId="urn:microsoft.com/office/officeart/2005/8/layout/hierarchy4"/>
    <dgm:cxn modelId="{8AF132FA-6141-4B03-BBE4-F3D32710ADB6}" type="presParOf" srcId="{CB96E6A6-5E87-4552-9940-27914A39C475}" destId="{4726C7B6-C4B4-40D3-A237-2B68553715B9}" srcOrd="1" destOrd="0" presId="urn:microsoft.com/office/officeart/2005/8/layout/hierarchy4"/>
    <dgm:cxn modelId="{55D6D2E4-9E42-44CD-878A-DF4C76EE9C31}" type="presParOf" srcId="{F427C717-1490-4FB7-8929-517D8903080C}" destId="{5D2202BE-6501-4DF6-9C0B-5FEAF861E24F}" srcOrd="1" destOrd="0" presId="urn:microsoft.com/office/officeart/2005/8/layout/hierarchy4"/>
    <dgm:cxn modelId="{9C6AABE2-200B-440D-BC04-3E4F73BEE295}" type="presParOf" srcId="{F427C717-1490-4FB7-8929-517D8903080C}" destId="{39D7EA0B-A637-4D66-BC72-31E3DE242672}" srcOrd="2" destOrd="0" presId="urn:microsoft.com/office/officeart/2005/8/layout/hierarchy4"/>
    <dgm:cxn modelId="{74C3D415-EC03-47A4-8F15-9859E9A2BEAE}" type="presParOf" srcId="{39D7EA0B-A637-4D66-BC72-31E3DE242672}" destId="{E1549871-B05D-41C2-A4AE-85BE60C25676}" srcOrd="0" destOrd="0" presId="urn:microsoft.com/office/officeart/2005/8/layout/hierarchy4"/>
    <dgm:cxn modelId="{873778B5-62CB-4B8F-81E0-5E4A33F0A4DD}" type="presParOf" srcId="{39D7EA0B-A637-4D66-BC72-31E3DE242672}" destId="{E56A2361-02EA-419E-A6C5-BE8F3A6BD759}" srcOrd="1" destOrd="0" presId="urn:microsoft.com/office/officeart/2005/8/layout/hierarchy4"/>
    <dgm:cxn modelId="{1FE9F72F-CE32-4A83-A949-7193787CD3E5}" type="presParOf" srcId="{866FD093-0E6F-4568-9536-B518F59A9978}" destId="{8021CA7B-7E08-45CF-9EC9-BD3FFFAB780D}" srcOrd="1" destOrd="0" presId="urn:microsoft.com/office/officeart/2005/8/layout/hierarchy4"/>
    <dgm:cxn modelId="{987D480E-5F3D-4E0B-92A0-4FF6EF6FEF5F}" type="presParOf" srcId="{866FD093-0E6F-4568-9536-B518F59A9978}" destId="{35423338-80B4-4569-943E-FF6F7832ED1D}" srcOrd="2" destOrd="0" presId="urn:microsoft.com/office/officeart/2005/8/layout/hierarchy4"/>
    <dgm:cxn modelId="{53DCEEFD-8D6E-4B57-B374-73E87D9CD8FA}" type="presParOf" srcId="{35423338-80B4-4569-943E-FF6F7832ED1D}" destId="{B35AB213-84E2-4DD8-B699-AFF558E8DE2B}" srcOrd="0" destOrd="0" presId="urn:microsoft.com/office/officeart/2005/8/layout/hierarchy4"/>
    <dgm:cxn modelId="{011B8FEB-CC52-49B2-AEDF-50E25345B918}" type="presParOf" srcId="{35423338-80B4-4569-943E-FF6F7832ED1D}" destId="{E7DD5965-F1B5-4E59-8D74-BCC712B614DA}" srcOrd="1" destOrd="0" presId="urn:microsoft.com/office/officeart/2005/8/layout/hierarchy4"/>
    <dgm:cxn modelId="{087F6E6F-F0EB-4010-905E-00E76E84599C}" type="presParOf" srcId="{35423338-80B4-4569-943E-FF6F7832ED1D}" destId="{E756BB87-6B5E-4944-B1E7-E5D777528E35}" srcOrd="2" destOrd="0" presId="urn:microsoft.com/office/officeart/2005/8/layout/hierarchy4"/>
    <dgm:cxn modelId="{2D2C8204-D248-40CD-9DBF-73112133C866}" type="presParOf" srcId="{E756BB87-6B5E-4944-B1E7-E5D777528E35}" destId="{DA5B81CC-35DE-49D6-A12E-022FED761C35}" srcOrd="0" destOrd="0" presId="urn:microsoft.com/office/officeart/2005/8/layout/hierarchy4"/>
    <dgm:cxn modelId="{1F1B1861-06B4-4E29-91B7-0BB9C47D4445}" type="presParOf" srcId="{DA5B81CC-35DE-49D6-A12E-022FED761C35}" destId="{4BCC6D40-38C1-4628-B411-2F957D6B9789}" srcOrd="0" destOrd="0" presId="urn:microsoft.com/office/officeart/2005/8/layout/hierarchy4"/>
    <dgm:cxn modelId="{E1E87E9C-937D-4580-B3B0-B868CBA9C274}" type="presParOf" srcId="{DA5B81CC-35DE-49D6-A12E-022FED761C35}" destId="{CB06039B-4A8F-455B-A734-E7B337AB4A74}" srcOrd="1" destOrd="0" presId="urn:microsoft.com/office/officeart/2005/8/layout/hierarchy4"/>
    <dgm:cxn modelId="{1421E90C-2092-4865-B34D-AE1A94C68ADD}" type="presParOf" srcId="{866FD093-0E6F-4568-9536-B518F59A9978}" destId="{419DCA2B-DF7B-43E0-AB7C-21C782BD8715}" srcOrd="3" destOrd="0" presId="urn:microsoft.com/office/officeart/2005/8/layout/hierarchy4"/>
    <dgm:cxn modelId="{A35F975A-E54B-4192-9BB5-CDCC7C26B45F}" type="presParOf" srcId="{866FD093-0E6F-4568-9536-B518F59A9978}" destId="{3D99555A-AEAC-4A00-A540-8DEDE27D67E0}" srcOrd="4" destOrd="0" presId="urn:microsoft.com/office/officeart/2005/8/layout/hierarchy4"/>
    <dgm:cxn modelId="{324578B7-E2AA-410C-B5F6-40DB7C7ED8A6}" type="presParOf" srcId="{3D99555A-AEAC-4A00-A540-8DEDE27D67E0}" destId="{C1A40E7B-6C28-439E-810C-CD93B32DB0BA}" srcOrd="0" destOrd="0" presId="urn:microsoft.com/office/officeart/2005/8/layout/hierarchy4"/>
    <dgm:cxn modelId="{10132939-E53C-4D69-A034-88E9491D75E4}" type="presParOf" srcId="{3D99555A-AEAC-4A00-A540-8DEDE27D67E0}" destId="{D058A1A0-65AD-4EAF-9384-DDB3AFEA6171}" srcOrd="1" destOrd="0" presId="urn:microsoft.com/office/officeart/2005/8/layout/hierarchy4"/>
    <dgm:cxn modelId="{C476905D-D2B2-4C53-9FCB-42F5B95E99A1}" type="presParOf" srcId="{3D99555A-AEAC-4A00-A540-8DEDE27D67E0}" destId="{2A00E87B-18EF-465D-B844-1096C0FB81D6}" srcOrd="2" destOrd="0" presId="urn:microsoft.com/office/officeart/2005/8/layout/hierarchy4"/>
    <dgm:cxn modelId="{DBCED96D-6F32-4C7B-BE58-CC0A99E2258E}" type="presParOf" srcId="{2A00E87B-18EF-465D-B844-1096C0FB81D6}" destId="{60E963AF-0A7B-49C9-B497-DCBDD3A7A38C}" srcOrd="0" destOrd="0" presId="urn:microsoft.com/office/officeart/2005/8/layout/hierarchy4"/>
    <dgm:cxn modelId="{37B58542-C00B-4F53-82B3-0256246487AE}" type="presParOf" srcId="{60E963AF-0A7B-49C9-B497-DCBDD3A7A38C}" destId="{FFFD9E49-4300-49C3-A699-E874E7E4C41A}" srcOrd="0" destOrd="0" presId="urn:microsoft.com/office/officeart/2005/8/layout/hierarchy4"/>
    <dgm:cxn modelId="{F13AABB5-D337-4F66-B49F-7C970D9667EE}" type="presParOf" srcId="{60E963AF-0A7B-49C9-B497-DCBDD3A7A38C}" destId="{CD35E3DC-A503-44D2-954A-C609B93A4BC9}" srcOrd="1" destOrd="0" presId="urn:microsoft.com/office/officeart/2005/8/layout/hierarchy4"/>
    <dgm:cxn modelId="{43BC503C-40C0-40CE-93AE-78733E664302}" type="presParOf" srcId="{866FD093-0E6F-4568-9536-B518F59A9978}" destId="{2E23E268-827D-4DDB-89CD-CE89F182881D}" srcOrd="5" destOrd="0" presId="urn:microsoft.com/office/officeart/2005/8/layout/hierarchy4"/>
    <dgm:cxn modelId="{DFE10A86-901A-44AF-943E-6897F8B37BF8}" type="presParOf" srcId="{866FD093-0E6F-4568-9536-B518F59A9978}" destId="{5DCCA35C-9D9B-4A00-A2F3-1FE89408A2B7}" srcOrd="6" destOrd="0" presId="urn:microsoft.com/office/officeart/2005/8/layout/hierarchy4"/>
    <dgm:cxn modelId="{3605B057-405E-4352-BBD4-30E5B48BE3A1}" type="presParOf" srcId="{5DCCA35C-9D9B-4A00-A2F3-1FE89408A2B7}" destId="{763365A9-55F3-419B-A776-890ADAB4DC5B}" srcOrd="0" destOrd="0" presId="urn:microsoft.com/office/officeart/2005/8/layout/hierarchy4"/>
    <dgm:cxn modelId="{B9F4AB31-269D-4FCA-AC4C-E35557A6806C}" type="presParOf" srcId="{5DCCA35C-9D9B-4A00-A2F3-1FE89408A2B7}" destId="{3D52828C-EAAF-4EDC-9093-5FF8FF5F4094}" srcOrd="1" destOrd="0" presId="urn:microsoft.com/office/officeart/2005/8/layout/hierarchy4"/>
    <dgm:cxn modelId="{3807287B-DCDD-4EBC-8428-5EA849788D36}" type="presParOf" srcId="{5DCCA35C-9D9B-4A00-A2F3-1FE89408A2B7}" destId="{D60B7C87-B0D1-4114-AC89-BA9EC919961B}" srcOrd="2" destOrd="0" presId="urn:microsoft.com/office/officeart/2005/8/layout/hierarchy4"/>
    <dgm:cxn modelId="{D82D832C-FC01-4123-AF16-15B0156FEDAD}" type="presParOf" srcId="{D60B7C87-B0D1-4114-AC89-BA9EC919961B}" destId="{F8C65545-9FFD-4F25-98FD-141DD87EC5E7}" srcOrd="0" destOrd="0" presId="urn:microsoft.com/office/officeart/2005/8/layout/hierarchy4"/>
    <dgm:cxn modelId="{6484ECE2-1745-4B23-96FD-A20E3F0E56E8}" type="presParOf" srcId="{F8C65545-9FFD-4F25-98FD-141DD87EC5E7}" destId="{C38DAA83-CB65-49AC-8567-ACFF5C4BA856}" srcOrd="0" destOrd="0" presId="urn:microsoft.com/office/officeart/2005/8/layout/hierarchy4"/>
    <dgm:cxn modelId="{D5503DB7-8BFF-4D3A-8B29-F09CA103FED9}"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1888" y="0"/>
          <a:ext cx="8227711"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食品群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食品加工科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水產食品科</a:t>
          </a:r>
          <a:endParaRPr lang="en-US" altLang="zh-TW" b="1" smtClean="0">
            <a:latin typeface="微軟正黑體" panose="020B0604030504040204" pitchFamily="34" charset="-120"/>
            <a:ea typeface="微軟正黑體" panose="020B0604030504040204" pitchFamily="34" charset="-120"/>
            <a:cs typeface="+mn-cs"/>
          </a:endParaRPr>
        </a:p>
        <a:p>
          <a:r>
            <a:rPr lang="en-US" altLang="zh-TW" b="1" smtClean="0">
              <a:latin typeface="微軟正黑體" panose="020B0604030504040204" pitchFamily="34" charset="-120"/>
              <a:ea typeface="微軟正黑體" panose="020B0604030504040204" pitchFamily="34" charset="-120"/>
              <a:cs typeface="+mn-cs"/>
            </a:rPr>
            <a:t>(</a:t>
          </a:r>
          <a:r>
            <a:rPr lang="zh-TW" altLang="en-US" b="1" smtClean="0">
              <a:latin typeface="微軟正黑體" panose="020B0604030504040204" pitchFamily="34" charset="-120"/>
              <a:ea typeface="微軟正黑體" panose="020B0604030504040204" pitchFamily="34" charset="-120"/>
              <a:cs typeface="+mn-cs"/>
            </a:rPr>
            <a:t>產特</a:t>
          </a:r>
          <a:r>
            <a:rPr lang="en-US" altLang="zh-TW" b="1" smtClean="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內埔農工</a:t>
          </a:r>
          <a:endParaRPr lang="zh-TW" altLang="en-US" b="1" dirty="0">
            <a:latin typeface="微軟正黑體" panose="020B0604030504040204" pitchFamily="34" charset="-120"/>
            <a:ea typeface="微軟正黑體" panose="020B0604030504040204" pitchFamily="34" charset="-120"/>
            <a:cs typeface="+mn-cs"/>
          </a:endParaRP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佳冬高農</a:t>
          </a:r>
          <a:endParaRPr lang="zh-TW" altLang="en-US" b="1" dirty="0">
            <a:latin typeface="微軟正黑體" panose="020B0604030504040204" pitchFamily="34" charset="-120"/>
            <a:ea typeface="微軟正黑體" panose="020B0604030504040204" pitchFamily="34" charset="-120"/>
            <a:cs typeface="+mn-cs"/>
          </a:endParaRP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東港海事</a:t>
          </a:r>
          <a:endParaRPr lang="zh-TW" altLang="en-US" b="1" dirty="0">
            <a:latin typeface="微軟正黑體" panose="020B0604030504040204" pitchFamily="34" charset="-120"/>
            <a:ea typeface="微軟正黑體" panose="020B0604030504040204" pitchFamily="34" charset="-120"/>
            <a:cs typeface="+mn-cs"/>
          </a:endParaRP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E03A00-62D3-41B8-939A-687D414BA4CA}">
      <dgm:prSet phldrT="[文字]"/>
      <dgm:spPr>
        <a:xfrm>
          <a:off x="5596630" y="3112851"/>
          <a:ext cx="2632025" cy="1412153"/>
        </a:xfrm>
      </dgm:spPr>
      <dgm:t>
        <a:bodyPr/>
        <a:lstStyle/>
        <a:p>
          <a:r>
            <a:rPr lang="zh-TW" altLang="en-US" b="1" dirty="0" smtClean="0">
              <a:latin typeface="微軟正黑體" panose="020B0604030504040204" pitchFamily="34" charset="-120"/>
              <a:ea typeface="微軟正黑體" panose="020B0604030504040204" pitchFamily="34" charset="-120"/>
              <a:cs typeface="+mn-cs"/>
            </a:rPr>
            <a:t>烘焙科</a:t>
          </a:r>
          <a:endParaRPr lang="zh-TW" altLang="en-US" b="1" dirty="0">
            <a:latin typeface="微軟正黑體" panose="020B0604030504040204" pitchFamily="34" charset="-120"/>
            <a:ea typeface="微軟正黑體" panose="020B0604030504040204" pitchFamily="34" charset="-120"/>
            <a:cs typeface="+mn-cs"/>
          </a:endParaRPr>
        </a:p>
      </dgm:t>
    </dgm:pt>
    <dgm:pt modelId="{F82A1E07-DFF7-4729-B88F-A717E6417491}" type="parTrans" cxnId="{CFDCA7CD-EB3F-4FB4-9236-D4A359041379}">
      <dgm:prSet/>
      <dgm:spPr/>
      <dgm:t>
        <a:bodyPr/>
        <a:lstStyle/>
        <a:p>
          <a:endParaRPr lang="zh-TW" altLang="en-US"/>
        </a:p>
      </dgm:t>
    </dgm:pt>
    <dgm:pt modelId="{9032C0AE-126E-4ED7-9F0A-DB94655375EE}" type="sibTrans" cxnId="{CFDCA7CD-EB3F-4FB4-9236-D4A359041379}">
      <dgm:prSet/>
      <dgm:spPr/>
      <dgm:t>
        <a:bodyPr/>
        <a:lstStyle/>
        <a:p>
          <a:endParaRPr lang="zh-TW" altLang="en-US"/>
        </a:p>
      </dgm:t>
    </dgm:pt>
    <dgm:pt modelId="{2BDA1213-DE1E-43F6-A09B-C52376C900D0}">
      <dgm:prSet phldrT="[文字]"/>
      <dgm:spPr>
        <a:xfrm>
          <a:off x="5596630" y="3112851"/>
          <a:ext cx="2632025" cy="1412153"/>
        </a:xfrm>
      </dgm:spPr>
      <dgm:t>
        <a:bodyPr/>
        <a:lstStyle/>
        <a:p>
          <a:r>
            <a:rPr lang="zh-TW" altLang="en-US" b="1" dirty="0" smtClean="0">
              <a:latin typeface="微軟正黑體" panose="020B0604030504040204" pitchFamily="34" charset="-120"/>
              <a:ea typeface="微軟正黑體" panose="020B0604030504040204" pitchFamily="34" charset="-120"/>
              <a:cs typeface="+mn-cs"/>
            </a:rPr>
            <a:t>佳冬高農</a:t>
          </a:r>
          <a:endParaRPr lang="zh-TW" altLang="en-US" b="1" dirty="0">
            <a:latin typeface="微軟正黑體" panose="020B0604030504040204" pitchFamily="34" charset="-120"/>
            <a:ea typeface="微軟正黑體" panose="020B0604030504040204" pitchFamily="34" charset="-120"/>
            <a:cs typeface="+mn-cs"/>
          </a:endParaRPr>
        </a:p>
      </dgm:t>
    </dgm:pt>
    <dgm:pt modelId="{B7E02507-F5A2-4675-A1BA-7E4BE3C55E52}" type="parTrans" cxnId="{9E888A00-1116-4015-8B56-D3085FA9C2B8}">
      <dgm:prSet/>
      <dgm:spPr/>
      <dgm:t>
        <a:bodyPr/>
        <a:lstStyle/>
        <a:p>
          <a:endParaRPr lang="zh-TW" altLang="en-US"/>
        </a:p>
      </dgm:t>
    </dgm:pt>
    <dgm:pt modelId="{1C8A57C6-EB5A-4A16-AA1B-FB3FB565D28A}" type="sibTrans" cxnId="{9E888A00-1116-4015-8B56-D3085FA9C2B8}">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t>
        <a:bodyPr/>
        <a:lstStyle/>
        <a:p>
          <a:endParaRPr lang="zh-TW" altLang="en-US"/>
        </a:p>
      </dgm:t>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t>
        <a:bodyPr/>
        <a:lstStyle/>
        <a:p>
          <a:endParaRPr lang="zh-TW" altLang="en-US"/>
        </a:p>
      </dgm:t>
    </dgm:pt>
    <dgm:pt modelId="{866FD093-0E6F-4568-9536-B518F59A9978}" type="pres">
      <dgm:prSet presAssocID="{56467849-D623-4DB4-8142-1F2A193F0A51}" presName="horzOne" presStyleCnt="0"/>
      <dgm:spPr/>
      <dgm:t>
        <a:bodyPr/>
        <a:lstStyle/>
        <a:p>
          <a:endParaRPr lang="zh-TW" altLang="en-US"/>
        </a:p>
      </dgm:t>
    </dgm:pt>
    <dgm:pt modelId="{FC99C107-A5D5-4EDF-A905-731855EC4DD1}" type="pres">
      <dgm:prSet presAssocID="{7CB2CD1A-D604-4885-9DF4-4895E15BD372}" presName="vertTwo" presStyleCnt="0"/>
      <dgm:spPr/>
      <dgm:t>
        <a:bodyPr/>
        <a:lstStyle/>
        <a:p>
          <a:endParaRPr lang="zh-TW" altLang="en-US"/>
        </a:p>
      </dgm:t>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t>
        <a:bodyPr/>
        <a:lstStyle/>
        <a:p>
          <a:endParaRPr lang="zh-TW" altLang="en-US"/>
        </a:p>
      </dgm:t>
    </dgm:pt>
    <dgm:pt modelId="{F427C717-1490-4FB7-8929-517D8903080C}" type="pres">
      <dgm:prSet presAssocID="{7CB2CD1A-D604-4885-9DF4-4895E15BD372}" presName="horzTwo" presStyleCnt="0"/>
      <dgm:spPr/>
      <dgm:t>
        <a:bodyPr/>
        <a:lstStyle/>
        <a:p>
          <a:endParaRPr lang="zh-TW" altLang="en-US"/>
        </a:p>
      </dgm:t>
    </dgm:pt>
    <dgm:pt modelId="{CB96E6A6-5E87-4552-9940-27914A39C475}" type="pres">
      <dgm:prSet presAssocID="{0093F378-60B8-4459-8877-29AB5FD73FFB}" presName="vertThree" presStyleCnt="0"/>
      <dgm:spPr/>
      <dgm:t>
        <a:bodyPr/>
        <a:lstStyle/>
        <a:p>
          <a:endParaRPr lang="zh-TW" altLang="en-US"/>
        </a:p>
      </dgm:t>
    </dgm:pt>
    <dgm:pt modelId="{B05851AB-2C31-4E4C-965D-989B0A05466E}" type="pres">
      <dgm:prSet presAssocID="{0093F378-60B8-4459-8877-29AB5FD73FFB}"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t>
        <a:bodyPr/>
        <a:lstStyle/>
        <a:p>
          <a:endParaRPr lang="zh-TW" altLang="en-US"/>
        </a:p>
      </dgm:t>
    </dgm:pt>
    <dgm:pt modelId="{5D2202BE-6501-4DF6-9C0B-5FEAF861E24F}" type="pres">
      <dgm:prSet presAssocID="{ED1223DA-53C4-4EAD-8BB9-DD33EC68DC73}" presName="sibSpaceThree" presStyleCnt="0"/>
      <dgm:spPr/>
      <dgm:t>
        <a:bodyPr/>
        <a:lstStyle/>
        <a:p>
          <a:endParaRPr lang="zh-TW" altLang="en-US"/>
        </a:p>
      </dgm:t>
    </dgm:pt>
    <dgm:pt modelId="{39D7EA0B-A637-4D66-BC72-31E3DE242672}" type="pres">
      <dgm:prSet presAssocID="{B6DC169E-4E02-404E-ADBF-D6287FFE69C2}" presName="vertThree" presStyleCnt="0"/>
      <dgm:spPr/>
      <dgm:t>
        <a:bodyPr/>
        <a:lstStyle/>
        <a:p>
          <a:endParaRPr lang="zh-TW" altLang="en-US"/>
        </a:p>
      </dgm:t>
    </dgm:pt>
    <dgm:pt modelId="{E1549871-B05D-41C2-A4AE-85BE60C25676}" type="pres">
      <dgm:prSet presAssocID="{B6DC169E-4E02-404E-ADBF-D6287FFE69C2}"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t>
        <a:bodyPr/>
        <a:lstStyle/>
        <a:p>
          <a:endParaRPr lang="zh-TW" altLang="en-US"/>
        </a:p>
      </dgm:t>
    </dgm:pt>
    <dgm:pt modelId="{8021CA7B-7E08-45CF-9EC9-BD3FFFAB780D}" type="pres">
      <dgm:prSet presAssocID="{1DA7A632-5B46-4562-AE49-A2AFE0CA0077}" presName="sibSpaceTwo" presStyleCnt="0"/>
      <dgm:spPr/>
      <dgm:t>
        <a:bodyPr/>
        <a:lstStyle/>
        <a:p>
          <a:endParaRPr lang="zh-TW" altLang="en-US"/>
        </a:p>
      </dgm:t>
    </dgm:pt>
    <dgm:pt modelId="{35423338-80B4-4569-943E-FF6F7832ED1D}" type="pres">
      <dgm:prSet presAssocID="{3F652AAA-7CC8-4501-916F-749AB6DD6F89}" presName="vertTwo" presStyleCnt="0"/>
      <dgm:spPr/>
      <dgm:t>
        <a:bodyPr/>
        <a:lstStyle/>
        <a:p>
          <a:endParaRPr lang="zh-TW" altLang="en-US"/>
        </a:p>
      </dgm:t>
    </dgm:pt>
    <dgm:pt modelId="{B35AB213-84E2-4DD8-B699-AFF558E8DE2B}" type="pres">
      <dgm:prSet presAssocID="{3F652AAA-7CC8-4501-916F-749AB6DD6F89}"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t>
        <a:bodyPr/>
        <a:lstStyle/>
        <a:p>
          <a:endParaRPr lang="zh-TW" altLang="en-US"/>
        </a:p>
      </dgm:t>
    </dgm:pt>
    <dgm:pt modelId="{E756BB87-6B5E-4944-B1E7-E5D777528E35}" type="pres">
      <dgm:prSet presAssocID="{3F652AAA-7CC8-4501-916F-749AB6DD6F89}" presName="horzTwo" presStyleCnt="0"/>
      <dgm:spPr/>
      <dgm:t>
        <a:bodyPr/>
        <a:lstStyle/>
        <a:p>
          <a:endParaRPr lang="zh-TW" altLang="en-US"/>
        </a:p>
      </dgm:t>
    </dgm:pt>
    <dgm:pt modelId="{DA5B81CC-35DE-49D6-A12E-022FED761C35}" type="pres">
      <dgm:prSet presAssocID="{12305853-5056-47B8-9891-2CA853819B17}" presName="vertThree" presStyleCnt="0"/>
      <dgm:spPr/>
      <dgm:t>
        <a:bodyPr/>
        <a:lstStyle/>
        <a:p>
          <a:endParaRPr lang="zh-TW" altLang="en-US"/>
        </a:p>
      </dgm:t>
    </dgm:pt>
    <dgm:pt modelId="{4BCC6D40-38C1-4628-B411-2F957D6B9789}" type="pres">
      <dgm:prSet presAssocID="{12305853-5056-47B8-9891-2CA853819B17}"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t>
        <a:bodyPr/>
        <a:lstStyle/>
        <a:p>
          <a:endParaRPr lang="zh-TW" altLang="en-US"/>
        </a:p>
      </dgm:t>
    </dgm:pt>
    <dgm:pt modelId="{735C3476-7DC5-4B87-85DF-56745103B70B}" type="pres">
      <dgm:prSet presAssocID="{0C240723-5103-40A0-8835-837A7E6E706B}" presName="sibSpaceTwo" presStyleCnt="0"/>
      <dgm:spPr/>
      <dgm:t>
        <a:bodyPr/>
        <a:lstStyle/>
        <a:p>
          <a:endParaRPr lang="zh-TW" altLang="en-US"/>
        </a:p>
      </dgm:t>
    </dgm:pt>
    <dgm:pt modelId="{BC43AC9F-7177-4DEA-A7A6-E7E1FF02C50A}" type="pres">
      <dgm:prSet presAssocID="{07E03A00-62D3-41B8-939A-687D414BA4CA}" presName="vertTwo" presStyleCnt="0"/>
      <dgm:spPr/>
      <dgm:t>
        <a:bodyPr/>
        <a:lstStyle/>
        <a:p>
          <a:endParaRPr lang="zh-TW" altLang="en-US"/>
        </a:p>
      </dgm:t>
    </dgm:pt>
    <dgm:pt modelId="{1A78AD87-43B1-4ABA-96C2-140CBD1A232C}" type="pres">
      <dgm:prSet presAssocID="{07E03A00-62D3-41B8-939A-687D414BA4CA}" presName="txTwo" presStyleLbl="node2" presStyleIdx="2" presStyleCnt="3">
        <dgm:presLayoutVars>
          <dgm:chPref val="3"/>
        </dgm:presLayoutVars>
      </dgm:prSet>
      <dgm:spPr/>
      <dgm:t>
        <a:bodyPr/>
        <a:lstStyle/>
        <a:p>
          <a:endParaRPr lang="zh-TW" altLang="en-US"/>
        </a:p>
      </dgm:t>
    </dgm:pt>
    <dgm:pt modelId="{761E5A7D-5D52-43DA-A2F5-5CEB2129890C}" type="pres">
      <dgm:prSet presAssocID="{07E03A00-62D3-41B8-939A-687D414BA4CA}" presName="parTransTwo" presStyleCnt="0"/>
      <dgm:spPr/>
      <dgm:t>
        <a:bodyPr/>
        <a:lstStyle/>
        <a:p>
          <a:endParaRPr lang="zh-TW" altLang="en-US"/>
        </a:p>
      </dgm:t>
    </dgm:pt>
    <dgm:pt modelId="{12FDD073-BC4D-4FC6-A209-DEA4B7D0FBC1}" type="pres">
      <dgm:prSet presAssocID="{07E03A00-62D3-41B8-939A-687D414BA4CA}" presName="horzTwo" presStyleCnt="0"/>
      <dgm:spPr/>
      <dgm:t>
        <a:bodyPr/>
        <a:lstStyle/>
        <a:p>
          <a:endParaRPr lang="zh-TW" altLang="en-US"/>
        </a:p>
      </dgm:t>
    </dgm:pt>
    <dgm:pt modelId="{A0A2918E-AC4B-4ED9-A5B1-B2BE30913151}" type="pres">
      <dgm:prSet presAssocID="{2BDA1213-DE1E-43F6-A09B-C52376C900D0}" presName="vertThree" presStyleCnt="0"/>
      <dgm:spPr/>
      <dgm:t>
        <a:bodyPr/>
        <a:lstStyle/>
        <a:p>
          <a:endParaRPr lang="zh-TW" altLang="en-US"/>
        </a:p>
      </dgm:t>
    </dgm:pt>
    <dgm:pt modelId="{C0E67459-780B-43DF-8130-17CD260479A5}" type="pres">
      <dgm:prSet presAssocID="{2BDA1213-DE1E-43F6-A09B-C52376C900D0}" presName="txThree" presStyleLbl="node3" presStyleIdx="3" presStyleCnt="4">
        <dgm:presLayoutVars>
          <dgm:chPref val="3"/>
        </dgm:presLayoutVars>
      </dgm:prSet>
      <dgm:spPr/>
      <dgm:t>
        <a:bodyPr/>
        <a:lstStyle/>
        <a:p>
          <a:endParaRPr lang="zh-TW" altLang="en-US"/>
        </a:p>
      </dgm:t>
    </dgm:pt>
    <dgm:pt modelId="{D37E2393-3097-46F9-9AE2-32B068B29C6A}" type="pres">
      <dgm:prSet presAssocID="{2BDA1213-DE1E-43F6-A09B-C52376C900D0}" presName="horzThree" presStyleCnt="0"/>
      <dgm:spPr/>
      <dgm:t>
        <a:bodyPr/>
        <a:lstStyle/>
        <a:p>
          <a:endParaRPr lang="zh-TW" altLang="en-US"/>
        </a:p>
      </dgm:t>
    </dgm:pt>
  </dgm:ptLst>
  <dgm:cxnLst>
    <dgm:cxn modelId="{D3378F36-F27F-409A-A000-9A39F182C467}" type="presOf" srcId="{0093F378-60B8-4459-8877-29AB5FD73FFB}" destId="{B05851AB-2C31-4E4C-965D-989B0A05466E}"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74CE3B03-5C34-46BD-A213-F74C49C7B5EF}" srcId="{ACE837FE-9745-45F9-AB8B-8F5A05145C67}" destId="{56467849-D623-4DB4-8142-1F2A193F0A51}" srcOrd="0" destOrd="0" parTransId="{B8263297-371A-4141-8511-C8D3757CC1C6}" sibTransId="{1B806640-92DC-4A0C-B488-A1EF5D38FA63}"/>
    <dgm:cxn modelId="{9E1FA736-D0F9-4D9F-8D5F-4EBC91B96632}" type="presOf" srcId="{3F652AAA-7CC8-4501-916F-749AB6DD6F89}" destId="{B35AB213-84E2-4DD8-B699-AFF558E8DE2B}" srcOrd="0" destOrd="0" presId="urn:microsoft.com/office/officeart/2005/8/layout/hierarchy4"/>
    <dgm:cxn modelId="{2329603F-C6DA-47EC-B761-EDEA0C32427F}" type="presOf" srcId="{07E03A00-62D3-41B8-939A-687D414BA4CA}" destId="{1A78AD87-43B1-4ABA-96C2-140CBD1A232C}" srcOrd="0" destOrd="0" presId="urn:microsoft.com/office/officeart/2005/8/layout/hierarchy4"/>
    <dgm:cxn modelId="{4C0C6EE1-CFC3-4D1A-B287-A275828041B5}" type="presOf" srcId="{2BDA1213-DE1E-43F6-A09B-C52376C900D0}" destId="{C0E67459-780B-43DF-8130-17CD260479A5}" srcOrd="0" destOrd="0" presId="urn:microsoft.com/office/officeart/2005/8/layout/hierarchy4"/>
    <dgm:cxn modelId="{9E888A00-1116-4015-8B56-D3085FA9C2B8}" srcId="{07E03A00-62D3-41B8-939A-687D414BA4CA}" destId="{2BDA1213-DE1E-43F6-A09B-C52376C900D0}" srcOrd="0" destOrd="0" parTransId="{B7E02507-F5A2-4675-A1BA-7E4BE3C55E52}" sibTransId="{1C8A57C6-EB5A-4A16-AA1B-FB3FB565D28A}"/>
    <dgm:cxn modelId="{93B7F482-2459-44CC-82C3-4E9AA5CE5EE5}" srcId="{7CB2CD1A-D604-4885-9DF4-4895E15BD372}" destId="{0093F378-60B8-4459-8877-29AB5FD73FFB}" srcOrd="0" destOrd="0" parTransId="{F7E1B006-6459-4CA7-B08E-073EE45E9A26}" sibTransId="{ED1223DA-53C4-4EAD-8BB9-DD33EC68DC73}"/>
    <dgm:cxn modelId="{CFDCA7CD-EB3F-4FB4-9236-D4A359041379}" srcId="{56467849-D623-4DB4-8142-1F2A193F0A51}" destId="{07E03A00-62D3-41B8-939A-687D414BA4CA}" srcOrd="2" destOrd="0" parTransId="{F82A1E07-DFF7-4729-B88F-A717E6417491}" sibTransId="{9032C0AE-126E-4ED7-9F0A-DB94655375EE}"/>
    <dgm:cxn modelId="{3025AF77-C307-4B77-8870-95D6B9CC178B}" type="presOf" srcId="{12305853-5056-47B8-9891-2CA853819B17}" destId="{4BCC6D40-38C1-4628-B411-2F957D6B9789}"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D088EE7E-9EB7-4B9F-A6F4-C47D71D34BB5}" type="presOf" srcId="{B6DC169E-4E02-404E-ADBF-D6287FFE69C2}" destId="{E1549871-B05D-41C2-A4AE-85BE60C25676}" srcOrd="0" destOrd="0" presId="urn:microsoft.com/office/officeart/2005/8/layout/hierarchy4"/>
    <dgm:cxn modelId="{E05F0B43-B373-4EB2-B760-8E6B6E3C1102}"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445D1AB6-413A-4C15-AA60-165C0250A49A}" srcId="{56467849-D623-4DB4-8142-1F2A193F0A51}" destId="{7CB2CD1A-D604-4885-9DF4-4895E15BD372}" srcOrd="0" destOrd="0" parTransId="{F6D08762-2098-4A09-AEC7-58D68C6F942C}" sibTransId="{1DA7A632-5B46-4562-AE49-A2AFE0CA0077}"/>
    <dgm:cxn modelId="{2B98C4FB-2D1E-4E1B-8CC9-C7841E9825D8}" type="presOf" srcId="{56467849-D623-4DB4-8142-1F2A193F0A51}" destId="{B93D7E45-04DD-42AF-A980-F70567FBEDDF}" srcOrd="0" destOrd="0" presId="urn:microsoft.com/office/officeart/2005/8/layout/hierarchy4"/>
    <dgm:cxn modelId="{0971EE2A-30F8-4DED-97A6-A47DFD95EC22}" type="presOf" srcId="{7CB2CD1A-D604-4885-9DF4-4895E15BD372}" destId="{DA6F3BDF-444E-4FBD-8E85-368607583A8F}" srcOrd="0" destOrd="0" presId="urn:microsoft.com/office/officeart/2005/8/layout/hierarchy4"/>
    <dgm:cxn modelId="{B07E1E94-92E8-4136-9415-117DF1255F06}" type="presParOf" srcId="{EBA89E28-252F-4683-90FB-3304FB69E308}" destId="{D775CAE9-44D1-4885-8767-BE88FB3A7765}" srcOrd="0" destOrd="0" presId="urn:microsoft.com/office/officeart/2005/8/layout/hierarchy4"/>
    <dgm:cxn modelId="{85A3AFD3-7975-4178-A8C9-49DD277337E3}" type="presParOf" srcId="{D775CAE9-44D1-4885-8767-BE88FB3A7765}" destId="{B93D7E45-04DD-42AF-A980-F70567FBEDDF}" srcOrd="0" destOrd="0" presId="urn:microsoft.com/office/officeart/2005/8/layout/hierarchy4"/>
    <dgm:cxn modelId="{559DC655-0C4D-4567-AB46-812C179E4463}" type="presParOf" srcId="{D775CAE9-44D1-4885-8767-BE88FB3A7765}" destId="{A34F34B9-142E-48A4-B8B2-BF10AD2C5228}" srcOrd="1" destOrd="0" presId="urn:microsoft.com/office/officeart/2005/8/layout/hierarchy4"/>
    <dgm:cxn modelId="{F8357B74-4368-4FDD-A81B-BFB01CDCECB9}" type="presParOf" srcId="{D775CAE9-44D1-4885-8767-BE88FB3A7765}" destId="{866FD093-0E6F-4568-9536-B518F59A9978}" srcOrd="2" destOrd="0" presId="urn:microsoft.com/office/officeart/2005/8/layout/hierarchy4"/>
    <dgm:cxn modelId="{DB52F4B9-449F-4E66-9128-F64C47276260}" type="presParOf" srcId="{866FD093-0E6F-4568-9536-B518F59A9978}" destId="{FC99C107-A5D5-4EDF-A905-731855EC4DD1}" srcOrd="0" destOrd="0" presId="urn:microsoft.com/office/officeart/2005/8/layout/hierarchy4"/>
    <dgm:cxn modelId="{7C31A3EF-C05E-4E5A-AF5E-6284A3AF675F}" type="presParOf" srcId="{FC99C107-A5D5-4EDF-A905-731855EC4DD1}" destId="{DA6F3BDF-444E-4FBD-8E85-368607583A8F}" srcOrd="0" destOrd="0" presId="urn:microsoft.com/office/officeart/2005/8/layout/hierarchy4"/>
    <dgm:cxn modelId="{6942C516-760A-498B-9D07-F5D0F71D83FC}" type="presParOf" srcId="{FC99C107-A5D5-4EDF-A905-731855EC4DD1}" destId="{C9AF3B95-12B0-4CB5-A65A-249107B319F1}" srcOrd="1" destOrd="0" presId="urn:microsoft.com/office/officeart/2005/8/layout/hierarchy4"/>
    <dgm:cxn modelId="{A4E8CCE7-CB7B-4964-9C1C-321EF2D75469}" type="presParOf" srcId="{FC99C107-A5D5-4EDF-A905-731855EC4DD1}" destId="{F427C717-1490-4FB7-8929-517D8903080C}" srcOrd="2" destOrd="0" presId="urn:microsoft.com/office/officeart/2005/8/layout/hierarchy4"/>
    <dgm:cxn modelId="{9C1891F6-60A1-42FE-AF5A-9025E0F788AF}" type="presParOf" srcId="{F427C717-1490-4FB7-8929-517D8903080C}" destId="{CB96E6A6-5E87-4552-9940-27914A39C475}" srcOrd="0" destOrd="0" presId="urn:microsoft.com/office/officeart/2005/8/layout/hierarchy4"/>
    <dgm:cxn modelId="{9D27A248-3B3F-417E-A751-5FF54116BBA3}" type="presParOf" srcId="{CB96E6A6-5E87-4552-9940-27914A39C475}" destId="{B05851AB-2C31-4E4C-965D-989B0A05466E}" srcOrd="0" destOrd="0" presId="urn:microsoft.com/office/officeart/2005/8/layout/hierarchy4"/>
    <dgm:cxn modelId="{0435274D-91AA-4851-A61E-7FA7F77FFD41}" type="presParOf" srcId="{CB96E6A6-5E87-4552-9940-27914A39C475}" destId="{4726C7B6-C4B4-40D3-A237-2B68553715B9}" srcOrd="1" destOrd="0" presId="urn:microsoft.com/office/officeart/2005/8/layout/hierarchy4"/>
    <dgm:cxn modelId="{1B4761E1-3B7D-40DF-B399-CF235B2BD16A}" type="presParOf" srcId="{F427C717-1490-4FB7-8929-517D8903080C}" destId="{5D2202BE-6501-4DF6-9C0B-5FEAF861E24F}" srcOrd="1" destOrd="0" presId="urn:microsoft.com/office/officeart/2005/8/layout/hierarchy4"/>
    <dgm:cxn modelId="{34D6A20A-D56E-4C3E-B2B4-BE4A8A8F17DF}" type="presParOf" srcId="{F427C717-1490-4FB7-8929-517D8903080C}" destId="{39D7EA0B-A637-4D66-BC72-31E3DE242672}" srcOrd="2" destOrd="0" presId="urn:microsoft.com/office/officeart/2005/8/layout/hierarchy4"/>
    <dgm:cxn modelId="{A6DFDEFF-492A-4B7E-B1BB-689F3BF543D3}" type="presParOf" srcId="{39D7EA0B-A637-4D66-BC72-31E3DE242672}" destId="{E1549871-B05D-41C2-A4AE-85BE60C25676}" srcOrd="0" destOrd="0" presId="urn:microsoft.com/office/officeart/2005/8/layout/hierarchy4"/>
    <dgm:cxn modelId="{6752E936-5A48-4CFA-B860-35E0E0F83716}" type="presParOf" srcId="{39D7EA0B-A637-4D66-BC72-31E3DE242672}" destId="{E56A2361-02EA-419E-A6C5-BE8F3A6BD759}" srcOrd="1" destOrd="0" presId="urn:microsoft.com/office/officeart/2005/8/layout/hierarchy4"/>
    <dgm:cxn modelId="{0AD7023D-84C2-4C23-9B99-2E1FEE0227EE}" type="presParOf" srcId="{866FD093-0E6F-4568-9536-B518F59A9978}" destId="{8021CA7B-7E08-45CF-9EC9-BD3FFFAB780D}" srcOrd="1" destOrd="0" presId="urn:microsoft.com/office/officeart/2005/8/layout/hierarchy4"/>
    <dgm:cxn modelId="{A93E3577-0A6F-43DD-9C84-7AADE14415A3}" type="presParOf" srcId="{866FD093-0E6F-4568-9536-B518F59A9978}" destId="{35423338-80B4-4569-943E-FF6F7832ED1D}" srcOrd="2" destOrd="0" presId="urn:microsoft.com/office/officeart/2005/8/layout/hierarchy4"/>
    <dgm:cxn modelId="{6FA97D3A-2B9A-4307-AC69-87CD675D04D2}" type="presParOf" srcId="{35423338-80B4-4569-943E-FF6F7832ED1D}" destId="{B35AB213-84E2-4DD8-B699-AFF558E8DE2B}" srcOrd="0" destOrd="0" presId="urn:microsoft.com/office/officeart/2005/8/layout/hierarchy4"/>
    <dgm:cxn modelId="{4C1E6F10-9F1F-47C7-9D4A-34B62F408DA4}" type="presParOf" srcId="{35423338-80B4-4569-943E-FF6F7832ED1D}" destId="{E7DD5965-F1B5-4E59-8D74-BCC712B614DA}" srcOrd="1" destOrd="0" presId="urn:microsoft.com/office/officeart/2005/8/layout/hierarchy4"/>
    <dgm:cxn modelId="{EE0D313F-74EE-4584-9EB8-45F18E720C0C}" type="presParOf" srcId="{35423338-80B4-4569-943E-FF6F7832ED1D}" destId="{E756BB87-6B5E-4944-B1E7-E5D777528E35}" srcOrd="2" destOrd="0" presId="urn:microsoft.com/office/officeart/2005/8/layout/hierarchy4"/>
    <dgm:cxn modelId="{37F16A74-7F6A-408E-98D2-5C09CAEB9A56}" type="presParOf" srcId="{E756BB87-6B5E-4944-B1E7-E5D777528E35}" destId="{DA5B81CC-35DE-49D6-A12E-022FED761C35}" srcOrd="0" destOrd="0" presId="urn:microsoft.com/office/officeart/2005/8/layout/hierarchy4"/>
    <dgm:cxn modelId="{C2808B89-C15F-444F-8ADE-B88AD111438B}" type="presParOf" srcId="{DA5B81CC-35DE-49D6-A12E-022FED761C35}" destId="{4BCC6D40-38C1-4628-B411-2F957D6B9789}" srcOrd="0" destOrd="0" presId="urn:microsoft.com/office/officeart/2005/8/layout/hierarchy4"/>
    <dgm:cxn modelId="{0FEA65E4-5BBA-4E80-85E8-7E7E77C07094}" type="presParOf" srcId="{DA5B81CC-35DE-49D6-A12E-022FED761C35}" destId="{CB06039B-4A8F-455B-A734-E7B337AB4A74}" srcOrd="1" destOrd="0" presId="urn:microsoft.com/office/officeart/2005/8/layout/hierarchy4"/>
    <dgm:cxn modelId="{2B9D1D7E-0EE2-43F9-8E17-7D0A338DB65A}" type="presParOf" srcId="{866FD093-0E6F-4568-9536-B518F59A9978}" destId="{735C3476-7DC5-4B87-85DF-56745103B70B}" srcOrd="3" destOrd="0" presId="urn:microsoft.com/office/officeart/2005/8/layout/hierarchy4"/>
    <dgm:cxn modelId="{4E120A6A-F1FC-4593-9C85-8DDF2C0EA5CE}" type="presParOf" srcId="{866FD093-0E6F-4568-9536-B518F59A9978}" destId="{BC43AC9F-7177-4DEA-A7A6-E7E1FF02C50A}" srcOrd="4" destOrd="0" presId="urn:microsoft.com/office/officeart/2005/8/layout/hierarchy4"/>
    <dgm:cxn modelId="{EBEA8AE4-C202-41E2-884F-15A69E073634}" type="presParOf" srcId="{BC43AC9F-7177-4DEA-A7A6-E7E1FF02C50A}" destId="{1A78AD87-43B1-4ABA-96C2-140CBD1A232C}" srcOrd="0" destOrd="0" presId="urn:microsoft.com/office/officeart/2005/8/layout/hierarchy4"/>
    <dgm:cxn modelId="{1F8073DC-523E-417F-961D-94C82FD17607}" type="presParOf" srcId="{BC43AC9F-7177-4DEA-A7A6-E7E1FF02C50A}" destId="{761E5A7D-5D52-43DA-A2F5-5CEB2129890C}" srcOrd="1" destOrd="0" presId="urn:microsoft.com/office/officeart/2005/8/layout/hierarchy4"/>
    <dgm:cxn modelId="{F28CC75B-878A-46ED-927E-9AADEE037061}" type="presParOf" srcId="{BC43AC9F-7177-4DEA-A7A6-E7E1FF02C50A}" destId="{12FDD073-BC4D-4FC6-A209-DEA4B7D0FBC1}" srcOrd="2" destOrd="0" presId="urn:microsoft.com/office/officeart/2005/8/layout/hierarchy4"/>
    <dgm:cxn modelId="{7258934B-50D0-4143-BCBE-C12218E20239}" type="presParOf" srcId="{12FDD073-BC4D-4FC6-A209-DEA4B7D0FBC1}" destId="{A0A2918E-AC4B-4ED9-A5B1-B2BE30913151}" srcOrd="0" destOrd="0" presId="urn:microsoft.com/office/officeart/2005/8/layout/hierarchy4"/>
    <dgm:cxn modelId="{CF6ED5C0-6EF2-44AB-916C-EEF7F3253FC7}" type="presParOf" srcId="{A0A2918E-AC4B-4ED9-A5B1-B2BE30913151}" destId="{C0E67459-780B-43DF-8130-17CD260479A5}" srcOrd="0" destOrd="0" presId="urn:microsoft.com/office/officeart/2005/8/layout/hierarchy4"/>
    <dgm:cxn modelId="{A60A1118-D1CA-47D5-921F-F94CF2D11B5C}" type="presParOf" srcId="{A0A2918E-AC4B-4ED9-A5B1-B2BE30913151}" destId="{D37E2393-3097-46F9-9AE2-32B068B29C6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a:latin typeface="微軟正黑體" panose="020B0604030504040204" pitchFamily="34" charset="-120"/>
              <a:ea typeface="微軟正黑體" panose="020B0604030504040204" pitchFamily="34" charset="-120"/>
              <a:cs typeface="+mn-cs"/>
            </a:rPr>
            <a:t>幼兒保育科</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照顧服務</a:t>
          </a:r>
          <a:r>
            <a:rPr lang="zh-TW" altLang="en-US" b="1" dirty="0" smtClean="0">
              <a:latin typeface="微軟正黑體" panose="020B0604030504040204" pitchFamily="34" charset="-120"/>
              <a:ea typeface="微軟正黑體" panose="020B0604030504040204" pitchFamily="34" charset="-120"/>
              <a:cs typeface="+mn-cs"/>
            </a:rPr>
            <a:t>科</a:t>
          </a:r>
          <a:r>
            <a:rPr lang="en-US" altLang="zh-TW" b="1" dirty="0" smtClean="0">
              <a:latin typeface="微軟正黑體" panose="020B0604030504040204" pitchFamily="34" charset="-120"/>
              <a:ea typeface="微軟正黑體" panose="020B0604030504040204" pitchFamily="34" charset="-120"/>
              <a:cs typeface="+mn-cs"/>
            </a:rPr>
            <a:t>(</a:t>
          </a:r>
          <a:r>
            <a:rPr lang="zh-TW" altLang="en-US" b="1" dirty="0" smtClean="0">
              <a:latin typeface="微軟正黑體" panose="020B0604030504040204" pitchFamily="34" charset="-120"/>
              <a:ea typeface="微軟正黑體" panose="020B0604030504040204" pitchFamily="34" charset="-120"/>
              <a:cs typeface="+mn-cs"/>
            </a:rPr>
            <a:t>產特</a:t>
          </a:r>
          <a:r>
            <a:rPr lang="en-US" altLang="zh-TW" b="1" dirty="0" smtClean="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t>
        <a:bodyPr/>
        <a:lstStyle/>
        <a:p>
          <a:endParaRPr lang="zh-TW" altLang="en-US"/>
        </a:p>
      </dgm:t>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FF0E889B-F78B-4B83-91E7-31EA84BC115B}" type="pres">
      <dgm:prSet presAssocID="{52BC09F7-4D76-4AA8-A3E5-19C25EB9B645}" presName="horzThree" presStyleCnt="0"/>
      <dgm:spPr/>
    </dgm:pt>
  </dgm:ptLst>
  <dgm:cxnLst>
    <dgm:cxn modelId="{CAD1BDC5-0AC6-4290-91E9-3DC5EFAFEF7B}" srcId="{064492FC-9AB3-4281-B5A3-CEE3B1A9DD11}" destId="{12305853-5056-47B8-9891-2CA853819B17}" srcOrd="0" destOrd="0" parTransId="{DD945D34-53D0-4568-9C32-FD22D7F213BC}" sibTransId="{398FDB15-5121-4702-8192-F9CD3A19C988}"/>
    <dgm:cxn modelId="{C6EA5546-3B43-45EC-9A22-C1E473B9B111}" type="presOf" srcId="{064492FC-9AB3-4281-B5A3-CEE3B1A9DD11}" destId="{47569E6F-DAB4-444D-B4BA-AEC97F917C50}" srcOrd="0" destOrd="0" presId="urn:microsoft.com/office/officeart/2005/8/layout/hierarchy4"/>
    <dgm:cxn modelId="{859CEEC2-E5A2-4005-AF75-71CEC76541B0}" type="presOf" srcId="{0093F378-60B8-4459-8877-29AB5FD73FFB}" destId="{B05851AB-2C31-4E4C-965D-989B0A05466E}" srcOrd="0" destOrd="0" presId="urn:microsoft.com/office/officeart/2005/8/layout/hierarchy4"/>
    <dgm:cxn modelId="{55628BA7-3C06-426B-A448-BC42F188D7F3}" type="presOf" srcId="{9AD7D335-35ED-4978-AB6A-A7088F1ED929}" destId="{0BF740ED-2F37-4A82-90D3-F3B8ED9EEE81}"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C2587B-C047-4E20-9ACA-9BA654FF8ED4}" type="presOf" srcId="{B6DC169E-4E02-404E-ADBF-D6287FFE69C2}" destId="{E1549871-B05D-41C2-A4AE-85BE60C25676}" srcOrd="0" destOrd="0" presId="urn:microsoft.com/office/officeart/2005/8/layout/hierarchy4"/>
    <dgm:cxn modelId="{B53382FE-BC35-4A91-A7B9-36C07F17D44B}" type="presOf" srcId="{7CB2CD1A-D604-4885-9DF4-4895E15BD372}" destId="{DA6F3BDF-444E-4FBD-8E85-368607583A8F}" srcOrd="0" destOrd="0" presId="urn:microsoft.com/office/officeart/2005/8/layout/hierarchy4"/>
    <dgm:cxn modelId="{DC454619-AE09-4E5A-BE13-8E5C738CBCD3}" type="presOf" srcId="{12305853-5056-47B8-9891-2CA853819B17}" destId="{4BCC6D40-38C1-4628-B411-2F957D6B9789}"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0E81CA5-39E2-4E58-B30D-52E8CB894F5D}" srcId="{3F652AAA-7CC8-4501-916F-749AB6DD6F89}" destId="{9AD7D335-35ED-4978-AB6A-A7088F1ED929}" srcOrd="0" destOrd="0" parTransId="{AA1768F9-AFE6-4E0C-89D6-5A952AEC8D6D}" sibTransId="{CD0F6563-3DBE-4C44-A3D9-C9761DC0830E}"/>
    <dgm:cxn modelId="{00D0F2DE-1537-4415-82A3-2A43D0CF4735}" srcId="{56467849-D623-4DB4-8142-1F2A193F0A51}" destId="{064492FC-9AB3-4281-B5A3-CEE3B1A9DD11}" srcOrd="2" destOrd="0" parTransId="{CC59286C-EBF5-4E8B-8A82-4BC49A2ADDA4}" sibTransId="{6C8EA703-3893-4921-BDD4-A33A050D5A02}"/>
    <dgm:cxn modelId="{61555171-A7AC-43BF-A9B2-981BD9DA2F63}" srcId="{56467849-D623-4DB4-8142-1F2A193F0A51}" destId="{3F652AAA-7CC8-4501-916F-749AB6DD6F89}" srcOrd="1" destOrd="0" parTransId="{FF4736DE-F469-4AD1-853F-429623B9A74F}" sibTransId="{0C240723-5103-40A0-8835-837A7E6E706B}"/>
    <dgm:cxn modelId="{107158A7-E947-49A7-B48C-F097C9D68269}"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445D1AB6-413A-4C15-AA60-165C0250A49A}" srcId="{56467849-D623-4DB4-8142-1F2A193F0A51}" destId="{7CB2CD1A-D604-4885-9DF4-4895E15BD372}" srcOrd="0" destOrd="0" parTransId="{F6D08762-2098-4A09-AEC7-58D68C6F942C}" sibTransId="{1DA7A632-5B46-4562-AE49-A2AFE0CA0077}"/>
    <dgm:cxn modelId="{25029DF2-5345-42D4-B3B9-0AA754EB9CB9}" srcId="{56467849-D623-4DB4-8142-1F2A193F0A51}" destId="{68365B8F-F19C-485A-95A0-55D0BC7217C0}" srcOrd="3" destOrd="0" parTransId="{AF24A45C-4AA4-4083-9736-FCC1EDB2906A}" sibTransId="{4848FC70-A7D3-4A43-AEB0-0B863B08F265}"/>
    <dgm:cxn modelId="{E6810F67-1271-4F41-8B9F-78F6C2FB3696}" srcId="{68365B8F-F19C-485A-95A0-55D0BC7217C0}" destId="{52BC09F7-4D76-4AA8-A3E5-19C25EB9B645}" srcOrd="0" destOrd="0" parTransId="{EDA9524F-A367-47A6-B03C-7025350B4907}" sibTransId="{17CAC1BF-D315-419E-B339-53241E4728DB}"/>
    <dgm:cxn modelId="{EB32A4B0-2672-4FC6-9889-25707604B955}" type="presOf" srcId="{3F652AAA-7CC8-4501-916F-749AB6DD6F89}" destId="{B35AB213-84E2-4DD8-B699-AFF558E8DE2B}" srcOrd="0" destOrd="0" presId="urn:microsoft.com/office/officeart/2005/8/layout/hierarchy4"/>
    <dgm:cxn modelId="{88A14A9A-D344-46BC-8487-EB11ACE99790}" type="presOf" srcId="{52BC09F7-4D76-4AA8-A3E5-19C25EB9B645}" destId="{9560A0E0-65E2-44CB-AA36-CB9924DECE4E}" srcOrd="0" destOrd="0" presId="urn:microsoft.com/office/officeart/2005/8/layout/hierarchy4"/>
    <dgm:cxn modelId="{2DDE6765-9DFE-4FF3-BA84-745FEB61B219}" type="presOf" srcId="{68365B8F-F19C-485A-95A0-55D0BC7217C0}" destId="{A59BB3CF-188C-484A-9041-BC59EF774A1B}" srcOrd="0" destOrd="0" presId="urn:microsoft.com/office/officeart/2005/8/layout/hierarchy4"/>
    <dgm:cxn modelId="{49919470-81DA-494D-9FA2-F72376B4FE5C}" type="presOf" srcId="{56467849-D623-4DB4-8142-1F2A193F0A51}" destId="{B93D7E45-04DD-42AF-A980-F70567FBEDDF}" srcOrd="0" destOrd="0" presId="urn:microsoft.com/office/officeart/2005/8/layout/hierarchy4"/>
    <dgm:cxn modelId="{E035D9C0-2197-4FD7-A992-E2BC771AFB15}" type="presParOf" srcId="{EBA89E28-252F-4683-90FB-3304FB69E308}" destId="{D775CAE9-44D1-4885-8767-BE88FB3A7765}" srcOrd="0" destOrd="0" presId="urn:microsoft.com/office/officeart/2005/8/layout/hierarchy4"/>
    <dgm:cxn modelId="{EED6B305-F21A-4BD0-A4E2-122C25F0EA2E}" type="presParOf" srcId="{D775CAE9-44D1-4885-8767-BE88FB3A7765}" destId="{B93D7E45-04DD-42AF-A980-F70567FBEDDF}" srcOrd="0" destOrd="0" presId="urn:microsoft.com/office/officeart/2005/8/layout/hierarchy4"/>
    <dgm:cxn modelId="{E6644170-DC66-4E9D-B457-64D7C91B9740}" type="presParOf" srcId="{D775CAE9-44D1-4885-8767-BE88FB3A7765}" destId="{A34F34B9-142E-48A4-B8B2-BF10AD2C5228}" srcOrd="1" destOrd="0" presId="urn:microsoft.com/office/officeart/2005/8/layout/hierarchy4"/>
    <dgm:cxn modelId="{20A6A404-580C-445A-92E0-1F52E4973AA2}" type="presParOf" srcId="{D775CAE9-44D1-4885-8767-BE88FB3A7765}" destId="{866FD093-0E6F-4568-9536-B518F59A9978}" srcOrd="2" destOrd="0" presId="urn:microsoft.com/office/officeart/2005/8/layout/hierarchy4"/>
    <dgm:cxn modelId="{19F0154C-698E-4686-965C-7DF7D8FAE7FE}" type="presParOf" srcId="{866FD093-0E6F-4568-9536-B518F59A9978}" destId="{FC99C107-A5D5-4EDF-A905-731855EC4DD1}" srcOrd="0" destOrd="0" presId="urn:microsoft.com/office/officeart/2005/8/layout/hierarchy4"/>
    <dgm:cxn modelId="{77FCB573-4716-4FAB-BE39-974E29A43B74}" type="presParOf" srcId="{FC99C107-A5D5-4EDF-A905-731855EC4DD1}" destId="{DA6F3BDF-444E-4FBD-8E85-368607583A8F}" srcOrd="0" destOrd="0" presId="urn:microsoft.com/office/officeart/2005/8/layout/hierarchy4"/>
    <dgm:cxn modelId="{5700D2D1-2189-430E-BBA0-6A7381C77CC4}" type="presParOf" srcId="{FC99C107-A5D5-4EDF-A905-731855EC4DD1}" destId="{C9AF3B95-12B0-4CB5-A65A-249107B319F1}" srcOrd="1" destOrd="0" presId="urn:microsoft.com/office/officeart/2005/8/layout/hierarchy4"/>
    <dgm:cxn modelId="{ED5F4F08-B4B4-4CAA-AEEF-97F6727E5C00}" type="presParOf" srcId="{FC99C107-A5D5-4EDF-A905-731855EC4DD1}" destId="{F427C717-1490-4FB7-8929-517D8903080C}" srcOrd="2" destOrd="0" presId="urn:microsoft.com/office/officeart/2005/8/layout/hierarchy4"/>
    <dgm:cxn modelId="{54FBC365-B8A0-4E23-8050-9FC94C143E6A}" type="presParOf" srcId="{F427C717-1490-4FB7-8929-517D8903080C}" destId="{CB96E6A6-5E87-4552-9940-27914A39C475}" srcOrd="0" destOrd="0" presId="urn:microsoft.com/office/officeart/2005/8/layout/hierarchy4"/>
    <dgm:cxn modelId="{CF924EC8-C498-4B76-9990-4690FA013022}" type="presParOf" srcId="{CB96E6A6-5E87-4552-9940-27914A39C475}" destId="{B05851AB-2C31-4E4C-965D-989B0A05466E}" srcOrd="0" destOrd="0" presId="urn:microsoft.com/office/officeart/2005/8/layout/hierarchy4"/>
    <dgm:cxn modelId="{D98AD270-128B-4639-9F6D-57EEE1BEDA33}" type="presParOf" srcId="{CB96E6A6-5E87-4552-9940-27914A39C475}" destId="{4726C7B6-C4B4-40D3-A237-2B68553715B9}" srcOrd="1" destOrd="0" presId="urn:microsoft.com/office/officeart/2005/8/layout/hierarchy4"/>
    <dgm:cxn modelId="{41100E88-440C-4ABB-B07C-D706CB1ECFA1}" type="presParOf" srcId="{F427C717-1490-4FB7-8929-517D8903080C}" destId="{5D2202BE-6501-4DF6-9C0B-5FEAF861E24F}" srcOrd="1" destOrd="0" presId="urn:microsoft.com/office/officeart/2005/8/layout/hierarchy4"/>
    <dgm:cxn modelId="{593F788A-BC07-4F26-8914-23A9ECF68077}" type="presParOf" srcId="{F427C717-1490-4FB7-8929-517D8903080C}" destId="{39D7EA0B-A637-4D66-BC72-31E3DE242672}" srcOrd="2" destOrd="0" presId="urn:microsoft.com/office/officeart/2005/8/layout/hierarchy4"/>
    <dgm:cxn modelId="{85D6E7EB-B070-4F55-8E66-3330A428EC2E}" type="presParOf" srcId="{39D7EA0B-A637-4D66-BC72-31E3DE242672}" destId="{E1549871-B05D-41C2-A4AE-85BE60C25676}" srcOrd="0" destOrd="0" presId="urn:microsoft.com/office/officeart/2005/8/layout/hierarchy4"/>
    <dgm:cxn modelId="{A3D020DD-6812-4F77-8726-A3977D1D8222}" type="presParOf" srcId="{39D7EA0B-A637-4D66-BC72-31E3DE242672}" destId="{E56A2361-02EA-419E-A6C5-BE8F3A6BD759}" srcOrd="1" destOrd="0" presId="urn:microsoft.com/office/officeart/2005/8/layout/hierarchy4"/>
    <dgm:cxn modelId="{38BE6938-6E52-4098-8DD4-9F9D444BBDF9}" type="presParOf" srcId="{866FD093-0E6F-4568-9536-B518F59A9978}" destId="{8021CA7B-7E08-45CF-9EC9-BD3FFFAB780D}" srcOrd="1" destOrd="0" presId="urn:microsoft.com/office/officeart/2005/8/layout/hierarchy4"/>
    <dgm:cxn modelId="{9E835001-DEEE-4BD3-9610-EC75DF7BDC74}" type="presParOf" srcId="{866FD093-0E6F-4568-9536-B518F59A9978}" destId="{35423338-80B4-4569-943E-FF6F7832ED1D}" srcOrd="2" destOrd="0" presId="urn:microsoft.com/office/officeart/2005/8/layout/hierarchy4"/>
    <dgm:cxn modelId="{C7CF3F74-60A9-446D-84AF-CBF54077BBAB}" type="presParOf" srcId="{35423338-80B4-4569-943E-FF6F7832ED1D}" destId="{B35AB213-84E2-4DD8-B699-AFF558E8DE2B}" srcOrd="0" destOrd="0" presId="urn:microsoft.com/office/officeart/2005/8/layout/hierarchy4"/>
    <dgm:cxn modelId="{C10A0D7E-2450-43CF-A985-CF97AF4684F4}" type="presParOf" srcId="{35423338-80B4-4569-943E-FF6F7832ED1D}" destId="{E7DD5965-F1B5-4E59-8D74-BCC712B614DA}" srcOrd="1" destOrd="0" presId="urn:microsoft.com/office/officeart/2005/8/layout/hierarchy4"/>
    <dgm:cxn modelId="{876C593B-90F6-48EE-BD79-4A11C74A5C7A}" type="presParOf" srcId="{35423338-80B4-4569-943E-FF6F7832ED1D}" destId="{E756BB87-6B5E-4944-B1E7-E5D777528E35}" srcOrd="2" destOrd="0" presId="urn:microsoft.com/office/officeart/2005/8/layout/hierarchy4"/>
    <dgm:cxn modelId="{3A46D0DA-1F97-4FA3-9ECD-DE81A0BEAD3E}" type="presParOf" srcId="{E756BB87-6B5E-4944-B1E7-E5D777528E35}" destId="{7D659820-0B24-42E6-8894-502ED009A35A}" srcOrd="0" destOrd="0" presId="urn:microsoft.com/office/officeart/2005/8/layout/hierarchy4"/>
    <dgm:cxn modelId="{59948158-0F8D-426C-96B3-3F5A542831B1}" type="presParOf" srcId="{7D659820-0B24-42E6-8894-502ED009A35A}" destId="{0BF740ED-2F37-4A82-90D3-F3B8ED9EEE81}" srcOrd="0" destOrd="0" presId="urn:microsoft.com/office/officeart/2005/8/layout/hierarchy4"/>
    <dgm:cxn modelId="{D2DB7B33-40CC-46CB-B04C-4D66783676C0}" type="presParOf" srcId="{7D659820-0B24-42E6-8894-502ED009A35A}" destId="{D61B1D7C-D20D-493F-A42E-B802C63E3625}" srcOrd="1" destOrd="0" presId="urn:microsoft.com/office/officeart/2005/8/layout/hierarchy4"/>
    <dgm:cxn modelId="{3DA2DCC7-A3B1-44DA-933F-61AB45181915}" type="presParOf" srcId="{866FD093-0E6F-4568-9536-B518F59A9978}" destId="{419DCA2B-DF7B-43E0-AB7C-21C782BD8715}" srcOrd="3" destOrd="0" presId="urn:microsoft.com/office/officeart/2005/8/layout/hierarchy4"/>
    <dgm:cxn modelId="{975B20F5-C1DD-49E9-9ACE-49B4F48E63CE}" type="presParOf" srcId="{866FD093-0E6F-4568-9536-B518F59A9978}" destId="{525A9ECB-48E4-493D-8EDA-AE4D6BC0DEA1}" srcOrd="4" destOrd="0" presId="urn:microsoft.com/office/officeart/2005/8/layout/hierarchy4"/>
    <dgm:cxn modelId="{48D49E0A-6F60-49C6-A1D3-E3840BBF03EC}" type="presParOf" srcId="{525A9ECB-48E4-493D-8EDA-AE4D6BC0DEA1}" destId="{47569E6F-DAB4-444D-B4BA-AEC97F917C50}" srcOrd="0" destOrd="0" presId="urn:microsoft.com/office/officeart/2005/8/layout/hierarchy4"/>
    <dgm:cxn modelId="{1898415A-502B-4C34-BE1B-E3A79E0DBE63}" type="presParOf" srcId="{525A9ECB-48E4-493D-8EDA-AE4D6BC0DEA1}" destId="{C6F41232-6914-4B36-9745-715341268B2B}" srcOrd="1" destOrd="0" presId="urn:microsoft.com/office/officeart/2005/8/layout/hierarchy4"/>
    <dgm:cxn modelId="{EDD576A9-2547-4E12-9F27-AA4C93E8A489}" type="presParOf" srcId="{525A9ECB-48E4-493D-8EDA-AE4D6BC0DEA1}" destId="{A32664D4-A895-4555-8B5F-D0996659C03E}" srcOrd="2" destOrd="0" presId="urn:microsoft.com/office/officeart/2005/8/layout/hierarchy4"/>
    <dgm:cxn modelId="{663F06D0-69D0-40A9-B2B3-3B8CCB2CD791}" type="presParOf" srcId="{A32664D4-A895-4555-8B5F-D0996659C03E}" destId="{DA5B81CC-35DE-49D6-A12E-022FED761C35}" srcOrd="0" destOrd="0" presId="urn:microsoft.com/office/officeart/2005/8/layout/hierarchy4"/>
    <dgm:cxn modelId="{8721C238-471F-4A3A-80FF-17DEB8A6D420}" type="presParOf" srcId="{DA5B81CC-35DE-49D6-A12E-022FED761C35}" destId="{4BCC6D40-38C1-4628-B411-2F957D6B9789}" srcOrd="0" destOrd="0" presId="urn:microsoft.com/office/officeart/2005/8/layout/hierarchy4"/>
    <dgm:cxn modelId="{EBA55C23-3DB0-4826-B97E-C2E6B420A4D3}" type="presParOf" srcId="{DA5B81CC-35DE-49D6-A12E-022FED761C35}" destId="{CB06039B-4A8F-455B-A734-E7B337AB4A74}" srcOrd="1" destOrd="0" presId="urn:microsoft.com/office/officeart/2005/8/layout/hierarchy4"/>
    <dgm:cxn modelId="{49D01F94-D5C4-4287-A006-DBA915D3D261}" type="presParOf" srcId="{866FD093-0E6F-4568-9536-B518F59A9978}" destId="{60C667A1-DE51-4874-94A2-4E649B922E65}" srcOrd="5" destOrd="0" presId="urn:microsoft.com/office/officeart/2005/8/layout/hierarchy4"/>
    <dgm:cxn modelId="{D1BEFBFB-F55C-4E16-92E4-9C83DE0B5F61}" type="presParOf" srcId="{866FD093-0E6F-4568-9536-B518F59A9978}" destId="{44493336-18B3-4074-8826-BC7DDA903283}" srcOrd="6" destOrd="0" presId="urn:microsoft.com/office/officeart/2005/8/layout/hierarchy4"/>
    <dgm:cxn modelId="{A0E45378-057B-4B3C-8B90-1F36050D83E0}" type="presParOf" srcId="{44493336-18B3-4074-8826-BC7DDA903283}" destId="{A59BB3CF-188C-484A-9041-BC59EF774A1B}" srcOrd="0" destOrd="0" presId="urn:microsoft.com/office/officeart/2005/8/layout/hierarchy4"/>
    <dgm:cxn modelId="{D6925032-F0E0-4882-B17F-B5BD66B290E0}" type="presParOf" srcId="{44493336-18B3-4074-8826-BC7DDA903283}" destId="{367D7585-531D-44D3-9B28-DA6E3E2592C2}" srcOrd="1" destOrd="0" presId="urn:microsoft.com/office/officeart/2005/8/layout/hierarchy4"/>
    <dgm:cxn modelId="{23A493D1-1F1E-462D-88C3-5EE10AAE7BA0}" type="presParOf" srcId="{44493336-18B3-4074-8826-BC7DDA903283}" destId="{F76D3211-23C5-402B-B6F9-384930848959}" srcOrd="2" destOrd="0" presId="urn:microsoft.com/office/officeart/2005/8/layout/hierarchy4"/>
    <dgm:cxn modelId="{2E4D6A26-AD74-4910-933A-E70126709FAB}" type="presParOf" srcId="{F76D3211-23C5-402B-B6F9-384930848959}" destId="{DAF6172F-A7AA-4C02-AF92-7A8B269559FE}" srcOrd="0" destOrd="0" presId="urn:microsoft.com/office/officeart/2005/8/layout/hierarchy4"/>
    <dgm:cxn modelId="{87156839-58C7-4DE0-8720-60A88CDDE49B}" type="presParOf" srcId="{DAF6172F-A7AA-4C02-AF92-7A8B269559FE}" destId="{9560A0E0-65E2-44CB-AA36-CB9924DECE4E}" srcOrd="0" destOrd="0" presId="urn:microsoft.com/office/officeart/2005/8/layout/hierarchy4"/>
    <dgm:cxn modelId="{D6B04D2A-FC60-4416-AE5E-F13A9D54DE00}"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8">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8">
        <dgm:presLayoutVars>
          <dgm:chPref val="3"/>
        </dgm:presLayoutVars>
      </dgm:prSet>
      <dgm:spPr/>
      <dgm:t>
        <a:bodyPr/>
        <a:lstStyle/>
        <a:p>
          <a:endParaRPr lang="zh-TW" altLang="en-US"/>
        </a:p>
      </dgm:t>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8">
        <dgm:presLayoutVars>
          <dgm:chPref val="3"/>
        </dgm:presLayoutVars>
      </dgm:prSet>
      <dgm:spPr>
        <a:prstGeom prst="roundRect">
          <a:avLst>
            <a:gd name="adj" fmla="val 10000"/>
          </a:avLst>
        </a:prstGeom>
      </dgm:spPr>
      <dgm:t>
        <a:bodyPr/>
        <a:lstStyle/>
        <a:p>
          <a:endParaRPr lang="zh-TW" altLang="en-US"/>
        </a:p>
      </dgm:t>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8">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8">
        <dgm:presLayoutVars>
          <dgm:chPref val="3"/>
        </dgm:presLayoutVars>
      </dgm:prSet>
      <dgm:spPr>
        <a:prstGeom prst="roundRect">
          <a:avLst>
            <a:gd name="adj" fmla="val 10000"/>
          </a:avLst>
        </a:prstGeom>
      </dgm:spPr>
      <dgm:t>
        <a:bodyPr/>
        <a:lstStyle/>
        <a:p>
          <a:endParaRPr lang="zh-TW" altLang="en-US"/>
        </a:p>
      </dgm:t>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8">
        <dgm:presLayoutVars>
          <dgm:chPref val="3"/>
        </dgm:presLayoutVars>
      </dgm:prSet>
      <dgm:spPr/>
      <dgm:t>
        <a:bodyPr/>
        <a:lstStyle/>
        <a:p>
          <a:endParaRPr lang="zh-TW" altLang="en-US"/>
        </a:p>
      </dgm:t>
    </dgm:pt>
    <dgm:pt modelId="{DD00C9AA-E18E-484F-872A-E4A62B723015}" type="pres">
      <dgm:prSet presAssocID="{600F11BA-0BFD-4CC2-B0F1-647FB17267A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6" presStyleCnt="8">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7" presStyleCnt="8">
        <dgm:presLayoutVars>
          <dgm:chPref val="3"/>
        </dgm:presLayoutVars>
      </dgm:prSet>
      <dgm:spPr>
        <a:prstGeom prst="roundRect">
          <a:avLst>
            <a:gd name="adj" fmla="val 10000"/>
          </a:avLst>
        </a:prstGeom>
      </dgm:spPr>
      <dgm:t>
        <a:bodyPr/>
        <a:lstStyle/>
        <a:p>
          <a:endParaRPr lang="zh-TW" altLang="en-US"/>
        </a:p>
      </dgm:t>
    </dgm:pt>
    <dgm:pt modelId="{B3970DCA-4D1A-4821-B120-16C04451AEB4}" type="pres">
      <dgm:prSet presAssocID="{205A70F4-E639-44AF-96EE-49C7EF2823DB}" presName="horzThree" presStyleCnt="0"/>
      <dgm:spPr/>
    </dgm:pt>
  </dgm:ptLst>
  <dgm:cxnLst>
    <dgm:cxn modelId="{D516E01E-0C33-4E0D-BB22-5CFAEAA2A1C7}" type="presOf" srcId="{ACE837FE-9745-45F9-AB8B-8F5A05145C67}" destId="{EBA89E28-252F-4683-90FB-3304FB69E308}" srcOrd="0" destOrd="0" presId="urn:microsoft.com/office/officeart/2005/8/layout/hierarchy4"/>
    <dgm:cxn modelId="{B46256CE-47B7-4C11-97DE-8AE022D0F6A4}" type="presOf" srcId="{23CF82D4-14E2-4819-B11F-D6D0D2017246}" destId="{2438C7AD-F503-478E-969F-DD80316E3A23}" srcOrd="0" destOrd="0" presId="urn:microsoft.com/office/officeart/2005/8/layout/hierarchy4"/>
    <dgm:cxn modelId="{5E960B1F-36C9-4375-BE0E-F6ACFAB1559A}" type="presOf" srcId="{56467849-D623-4DB4-8142-1F2A193F0A51}" destId="{B93D7E45-04DD-42AF-A980-F70567FBEDD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105C80C5-B9CE-443A-BE03-0E5E7149AAE3}" type="presOf" srcId="{0093F378-60B8-4459-8877-29AB5FD73FFB}" destId="{B05851AB-2C31-4E4C-965D-989B0A05466E}" srcOrd="0" destOrd="0" presId="urn:microsoft.com/office/officeart/2005/8/layout/hierarchy4"/>
    <dgm:cxn modelId="{F11CE7F3-764B-4D04-8C11-73DBC90A065D}" type="presOf" srcId="{B6DC169E-4E02-404E-ADBF-D6287FFE69C2}" destId="{E1549871-B05D-41C2-A4AE-85BE60C25676}"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0E81CA5-39E2-4E58-B30D-52E8CB894F5D}" srcId="{3F652AAA-7CC8-4501-916F-749AB6DD6F89}" destId="{9AD7D335-35ED-4978-AB6A-A7088F1ED929}" srcOrd="0" destOrd="0" parTransId="{AA1768F9-AFE6-4E0C-89D6-5A952AEC8D6D}" sibTransId="{CD0F6563-3DBE-4C44-A3D9-C9761DC0830E}"/>
    <dgm:cxn modelId="{61555171-A7AC-43BF-A9B2-981BD9DA2F63}" srcId="{56467849-D623-4DB4-8142-1F2A193F0A51}" destId="{3F652AAA-7CC8-4501-916F-749AB6DD6F89}" srcOrd="1" destOrd="0" parTransId="{FF4736DE-F469-4AD1-853F-429623B9A74F}" sibTransId="{0C240723-5103-40A0-8835-837A7E6E706B}"/>
    <dgm:cxn modelId="{30F04946-A2F4-4D31-8AB6-FA40489971EC}" type="presOf" srcId="{600F11BA-0BFD-4CC2-B0F1-647FB17267A8}" destId="{826DAC3C-23BE-42F4-9CCA-4892394424E4}" srcOrd="0" destOrd="0" presId="urn:microsoft.com/office/officeart/2005/8/layout/hierarchy4"/>
    <dgm:cxn modelId="{FC29080F-35B2-41A4-AA50-D421CD6D750D}" type="presOf" srcId="{656FCDFA-20DB-4A28-8000-552BF57B6F94}" destId="{D331EB04-72BE-4966-B4AB-048B236C8B83}" srcOrd="0" destOrd="0" presId="urn:microsoft.com/office/officeart/2005/8/layout/hierarchy4"/>
    <dgm:cxn modelId="{5DAD020C-38BB-47D2-9380-AF83887E2E6F}" type="presOf" srcId="{9AD7D335-35ED-4978-AB6A-A7088F1ED929}" destId="{0BF740ED-2F37-4A82-90D3-F3B8ED9EEE81}"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CFF540FC-9901-41A8-94E5-4F8808542FD8}" type="presOf" srcId="{7CB2CD1A-D604-4885-9DF4-4895E15BD372}" destId="{DA6F3BDF-444E-4FBD-8E85-368607583A8F}" srcOrd="0" destOrd="0" presId="urn:microsoft.com/office/officeart/2005/8/layout/hierarchy4"/>
    <dgm:cxn modelId="{A4D40BE2-2024-429B-B582-32B2D19E23B6}" type="presOf" srcId="{3F652AAA-7CC8-4501-916F-749AB6DD6F89}" destId="{B35AB213-84E2-4DD8-B699-AFF558E8DE2B}"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3F2571A-0255-467E-AD60-75C41CFC18BB}" type="presOf" srcId="{205A70F4-E639-44AF-96EE-49C7EF2823DB}" destId="{55B0363A-80A2-4FAD-93E3-1E261793417B}" srcOrd="0" destOrd="0" presId="urn:microsoft.com/office/officeart/2005/8/layout/hierarchy4"/>
    <dgm:cxn modelId="{5CF59974-BF67-49DC-B663-0E665C295DBA}" srcId="{7CB2CD1A-D604-4885-9DF4-4895E15BD372}" destId="{23CF82D4-14E2-4819-B11F-D6D0D2017246}" srcOrd="4" destOrd="0" parTransId="{4C6C769F-FDE5-4B0F-944C-A69194DE3770}" sibTransId="{B2E39B75-AF9A-4130-A838-75220C7FAD3C}"/>
    <dgm:cxn modelId="{1E4108C3-2A28-4A05-A60C-6DF6E3075ABD}" srcId="{7CB2CD1A-D604-4885-9DF4-4895E15BD372}" destId="{600F11BA-0BFD-4CC2-B0F1-647FB17267A8}" srcOrd="5" destOrd="0" parTransId="{B59C9A1B-68BD-41ED-B73D-4A819C541A6D}" sibTransId="{DDC6E34E-5DF1-44E4-9EFE-B608F7D78FDD}"/>
    <dgm:cxn modelId="{CFDE1269-0448-4B74-B90F-BC6DC725DBE4}" srcId="{7CB2CD1A-D604-4885-9DF4-4895E15BD372}" destId="{656FCDFA-20DB-4A28-8000-552BF57B6F94}" srcOrd="2" destOrd="0" parTransId="{B9425EEA-DB95-484E-AF2B-87D101329712}" sibTransId="{10488E67-7974-4169-BDD7-35101824A4F1}"/>
    <dgm:cxn modelId="{3D1A81CC-4C77-4961-8392-1725ABB7D127}" srcId="{7CB2CD1A-D604-4885-9DF4-4895E15BD372}" destId="{078AB2B7-93C6-475E-9895-4424D4A18B28}" srcOrd="1" destOrd="0" parTransId="{DFB7E687-1C5F-4166-9CAA-7736D0978A0A}" sibTransId="{07EC185D-68D1-45F0-B13B-4F890D9B476A}"/>
    <dgm:cxn modelId="{43CE39D4-18A7-4109-9C15-69C51CA545B2}" srcId="{3F652AAA-7CC8-4501-916F-749AB6DD6F89}" destId="{205A70F4-E639-44AF-96EE-49C7EF2823DB}" srcOrd="1" destOrd="0" parTransId="{59466FC8-BB3E-4270-BD76-7C9C876E0C88}" sibTransId="{9BEAD905-7E22-403A-B8DB-D80E4655F6D1}"/>
    <dgm:cxn modelId="{C3158483-42EF-4B53-AAB1-08F975075171}" type="presOf" srcId="{078AB2B7-93C6-475E-9895-4424D4A18B28}" destId="{A4D845A7-EFC2-4103-94AB-9E7AE2EA98A4}" srcOrd="0" destOrd="0" presId="urn:microsoft.com/office/officeart/2005/8/layout/hierarchy4"/>
    <dgm:cxn modelId="{768F2F8B-DAB5-47C3-8150-4C61DE72404A}" type="presParOf" srcId="{EBA89E28-252F-4683-90FB-3304FB69E308}" destId="{D775CAE9-44D1-4885-8767-BE88FB3A7765}" srcOrd="0" destOrd="0" presId="urn:microsoft.com/office/officeart/2005/8/layout/hierarchy4"/>
    <dgm:cxn modelId="{CCD47BD2-945A-4123-8078-02FBCF0240A3}" type="presParOf" srcId="{D775CAE9-44D1-4885-8767-BE88FB3A7765}" destId="{B93D7E45-04DD-42AF-A980-F70567FBEDDF}" srcOrd="0" destOrd="0" presId="urn:microsoft.com/office/officeart/2005/8/layout/hierarchy4"/>
    <dgm:cxn modelId="{C8904E65-EBEE-4E3C-A68A-9FE3FE69A724}" type="presParOf" srcId="{D775CAE9-44D1-4885-8767-BE88FB3A7765}" destId="{A34F34B9-142E-48A4-B8B2-BF10AD2C5228}" srcOrd="1" destOrd="0" presId="urn:microsoft.com/office/officeart/2005/8/layout/hierarchy4"/>
    <dgm:cxn modelId="{EFC7961F-D343-4317-8A13-47E4601D69F4}" type="presParOf" srcId="{D775CAE9-44D1-4885-8767-BE88FB3A7765}" destId="{866FD093-0E6F-4568-9536-B518F59A9978}" srcOrd="2" destOrd="0" presId="urn:microsoft.com/office/officeart/2005/8/layout/hierarchy4"/>
    <dgm:cxn modelId="{1950100B-BB43-4D84-9881-88AE38791F4E}" type="presParOf" srcId="{866FD093-0E6F-4568-9536-B518F59A9978}" destId="{FC99C107-A5D5-4EDF-A905-731855EC4DD1}" srcOrd="0" destOrd="0" presId="urn:microsoft.com/office/officeart/2005/8/layout/hierarchy4"/>
    <dgm:cxn modelId="{EBBB9153-9470-4B25-A2D0-EFC16F29E336}" type="presParOf" srcId="{FC99C107-A5D5-4EDF-A905-731855EC4DD1}" destId="{DA6F3BDF-444E-4FBD-8E85-368607583A8F}" srcOrd="0" destOrd="0" presId="urn:microsoft.com/office/officeart/2005/8/layout/hierarchy4"/>
    <dgm:cxn modelId="{3836944D-A32F-4454-B5FB-A9ED561CBFC0}" type="presParOf" srcId="{FC99C107-A5D5-4EDF-A905-731855EC4DD1}" destId="{C9AF3B95-12B0-4CB5-A65A-249107B319F1}" srcOrd="1" destOrd="0" presId="urn:microsoft.com/office/officeart/2005/8/layout/hierarchy4"/>
    <dgm:cxn modelId="{8CCB646C-D454-4567-A6E2-70564AFCF56B}" type="presParOf" srcId="{FC99C107-A5D5-4EDF-A905-731855EC4DD1}" destId="{F427C717-1490-4FB7-8929-517D8903080C}" srcOrd="2" destOrd="0" presId="urn:microsoft.com/office/officeart/2005/8/layout/hierarchy4"/>
    <dgm:cxn modelId="{6B2584BD-BE39-4A62-99E4-8A6534E52518}" type="presParOf" srcId="{F427C717-1490-4FB7-8929-517D8903080C}" destId="{CB96E6A6-5E87-4552-9940-27914A39C475}" srcOrd="0" destOrd="0" presId="urn:microsoft.com/office/officeart/2005/8/layout/hierarchy4"/>
    <dgm:cxn modelId="{4EE6C52F-3DF5-47B7-A8B9-0A4FEE794923}" type="presParOf" srcId="{CB96E6A6-5E87-4552-9940-27914A39C475}" destId="{B05851AB-2C31-4E4C-965D-989B0A05466E}" srcOrd="0" destOrd="0" presId="urn:microsoft.com/office/officeart/2005/8/layout/hierarchy4"/>
    <dgm:cxn modelId="{31392767-04FD-4419-9A8E-66604ADF38B1}" type="presParOf" srcId="{CB96E6A6-5E87-4552-9940-27914A39C475}" destId="{4726C7B6-C4B4-40D3-A237-2B68553715B9}" srcOrd="1" destOrd="0" presId="urn:microsoft.com/office/officeart/2005/8/layout/hierarchy4"/>
    <dgm:cxn modelId="{35AE2373-FC1C-4E5F-9972-81DAF6F1F551}" type="presParOf" srcId="{F427C717-1490-4FB7-8929-517D8903080C}" destId="{5D2202BE-6501-4DF6-9C0B-5FEAF861E24F}" srcOrd="1" destOrd="0" presId="urn:microsoft.com/office/officeart/2005/8/layout/hierarchy4"/>
    <dgm:cxn modelId="{ADD2B355-2D3E-4B12-8484-4DF282F21DA4}" type="presParOf" srcId="{F427C717-1490-4FB7-8929-517D8903080C}" destId="{03DAA7E1-EB45-4523-9488-45796B5817BA}" srcOrd="2" destOrd="0" presId="urn:microsoft.com/office/officeart/2005/8/layout/hierarchy4"/>
    <dgm:cxn modelId="{8E694358-797F-4E93-BB87-190EF0A6DBC0}" type="presParOf" srcId="{03DAA7E1-EB45-4523-9488-45796B5817BA}" destId="{A4D845A7-EFC2-4103-94AB-9E7AE2EA98A4}" srcOrd="0" destOrd="0" presId="urn:microsoft.com/office/officeart/2005/8/layout/hierarchy4"/>
    <dgm:cxn modelId="{75F93E66-4768-4599-AA65-5FF8CE7BF733}" type="presParOf" srcId="{03DAA7E1-EB45-4523-9488-45796B5817BA}" destId="{3B290932-D397-43AF-AEB1-E26EE3BBA568}" srcOrd="1" destOrd="0" presId="urn:microsoft.com/office/officeart/2005/8/layout/hierarchy4"/>
    <dgm:cxn modelId="{52BC5C12-64BD-4F0A-B532-1A91EAF2264C}" type="presParOf" srcId="{F427C717-1490-4FB7-8929-517D8903080C}" destId="{F21E7B91-4456-43AE-96BD-CC6494659F06}" srcOrd="3" destOrd="0" presId="urn:microsoft.com/office/officeart/2005/8/layout/hierarchy4"/>
    <dgm:cxn modelId="{90695E9C-AC2B-4B44-9291-6566D5AF41BC}" type="presParOf" srcId="{F427C717-1490-4FB7-8929-517D8903080C}" destId="{C16EF7D4-FA01-4E75-906A-1D5C74C020E2}" srcOrd="4" destOrd="0" presId="urn:microsoft.com/office/officeart/2005/8/layout/hierarchy4"/>
    <dgm:cxn modelId="{3D92AA60-0012-42C5-AF9C-B15C915A87C4}" type="presParOf" srcId="{C16EF7D4-FA01-4E75-906A-1D5C74C020E2}" destId="{D331EB04-72BE-4966-B4AB-048B236C8B83}" srcOrd="0" destOrd="0" presId="urn:microsoft.com/office/officeart/2005/8/layout/hierarchy4"/>
    <dgm:cxn modelId="{D777C144-9BC8-4137-BDD0-76BEF0DAE7CD}" type="presParOf" srcId="{C16EF7D4-FA01-4E75-906A-1D5C74C020E2}" destId="{8A69E146-E50E-4495-9988-9C962F17F9A2}" srcOrd="1" destOrd="0" presId="urn:microsoft.com/office/officeart/2005/8/layout/hierarchy4"/>
    <dgm:cxn modelId="{CA7E7620-240D-4AAB-B289-F18BD0BC3D5B}" type="presParOf" srcId="{F427C717-1490-4FB7-8929-517D8903080C}" destId="{1FAB88C9-9483-4BB1-A366-CE2A0F17EC78}" srcOrd="5" destOrd="0" presId="urn:microsoft.com/office/officeart/2005/8/layout/hierarchy4"/>
    <dgm:cxn modelId="{A53CC6D6-9354-4172-A91A-2282E2ECD6F0}" type="presParOf" srcId="{F427C717-1490-4FB7-8929-517D8903080C}" destId="{39D7EA0B-A637-4D66-BC72-31E3DE242672}" srcOrd="6" destOrd="0" presId="urn:microsoft.com/office/officeart/2005/8/layout/hierarchy4"/>
    <dgm:cxn modelId="{5A26E97E-2C81-4C91-A6BC-30F92DA1A8D9}" type="presParOf" srcId="{39D7EA0B-A637-4D66-BC72-31E3DE242672}" destId="{E1549871-B05D-41C2-A4AE-85BE60C25676}" srcOrd="0" destOrd="0" presId="urn:microsoft.com/office/officeart/2005/8/layout/hierarchy4"/>
    <dgm:cxn modelId="{21D203E7-3F14-44CF-8F62-9DB079FF2EAA}" type="presParOf" srcId="{39D7EA0B-A637-4D66-BC72-31E3DE242672}" destId="{E56A2361-02EA-419E-A6C5-BE8F3A6BD759}" srcOrd="1" destOrd="0" presId="urn:microsoft.com/office/officeart/2005/8/layout/hierarchy4"/>
    <dgm:cxn modelId="{C721E7E9-FFF8-46B4-81F7-60556B0612DC}" type="presParOf" srcId="{F427C717-1490-4FB7-8929-517D8903080C}" destId="{6AFBE705-A74C-4D55-9016-E487D85D7A2E}" srcOrd="7" destOrd="0" presId="urn:microsoft.com/office/officeart/2005/8/layout/hierarchy4"/>
    <dgm:cxn modelId="{AEB078DC-4DAA-40CB-ABA2-E330ACAAF3CA}" type="presParOf" srcId="{F427C717-1490-4FB7-8929-517D8903080C}" destId="{18D446A1-5D04-4FB0-A33F-21D0C4F0971B}" srcOrd="8" destOrd="0" presId="urn:microsoft.com/office/officeart/2005/8/layout/hierarchy4"/>
    <dgm:cxn modelId="{E92EA1C0-1AF0-4ECE-AB26-72E9044590D0}" type="presParOf" srcId="{18D446A1-5D04-4FB0-A33F-21D0C4F0971B}" destId="{2438C7AD-F503-478E-969F-DD80316E3A23}" srcOrd="0" destOrd="0" presId="urn:microsoft.com/office/officeart/2005/8/layout/hierarchy4"/>
    <dgm:cxn modelId="{6D4D9863-A522-43D4-84DD-82B651E327BF}" type="presParOf" srcId="{18D446A1-5D04-4FB0-A33F-21D0C4F0971B}" destId="{8C65FB59-F269-4A8F-98CA-4B6816DD56C6}" srcOrd="1" destOrd="0" presId="urn:microsoft.com/office/officeart/2005/8/layout/hierarchy4"/>
    <dgm:cxn modelId="{6ADB6EB4-EA04-4B54-9063-AF3E31DE9C6C}" type="presParOf" srcId="{F427C717-1490-4FB7-8929-517D8903080C}" destId="{ED6795D7-2095-4CAC-B78E-6EEB97B20A04}" srcOrd="9" destOrd="0" presId="urn:microsoft.com/office/officeart/2005/8/layout/hierarchy4"/>
    <dgm:cxn modelId="{1959C5FF-12A6-41C6-A75E-04055D6DC8B4}" type="presParOf" srcId="{F427C717-1490-4FB7-8929-517D8903080C}" destId="{5DC3C8E8-0795-4E1A-8113-6AC47E41C623}" srcOrd="10" destOrd="0" presId="urn:microsoft.com/office/officeart/2005/8/layout/hierarchy4"/>
    <dgm:cxn modelId="{82830175-B47D-41A3-893A-F03430DA1EC9}" type="presParOf" srcId="{5DC3C8E8-0795-4E1A-8113-6AC47E41C623}" destId="{826DAC3C-23BE-42F4-9CCA-4892394424E4}" srcOrd="0" destOrd="0" presId="urn:microsoft.com/office/officeart/2005/8/layout/hierarchy4"/>
    <dgm:cxn modelId="{4CF360D8-4642-4AEA-B656-4E211AE59CDD}" type="presParOf" srcId="{5DC3C8E8-0795-4E1A-8113-6AC47E41C623}" destId="{DD00C9AA-E18E-484F-872A-E4A62B723015}" srcOrd="1" destOrd="0" presId="urn:microsoft.com/office/officeart/2005/8/layout/hierarchy4"/>
    <dgm:cxn modelId="{A4663456-7338-442E-B0D7-B4AABFBCFAA1}" type="presParOf" srcId="{866FD093-0E6F-4568-9536-B518F59A9978}" destId="{8021CA7B-7E08-45CF-9EC9-BD3FFFAB780D}" srcOrd="1" destOrd="0" presId="urn:microsoft.com/office/officeart/2005/8/layout/hierarchy4"/>
    <dgm:cxn modelId="{99F4CB42-0143-4495-B3A0-C2A5487BE698}" type="presParOf" srcId="{866FD093-0E6F-4568-9536-B518F59A9978}" destId="{35423338-80B4-4569-943E-FF6F7832ED1D}" srcOrd="2" destOrd="0" presId="urn:microsoft.com/office/officeart/2005/8/layout/hierarchy4"/>
    <dgm:cxn modelId="{55D81A22-FC9F-476F-82D7-4F92DCAED452}" type="presParOf" srcId="{35423338-80B4-4569-943E-FF6F7832ED1D}" destId="{B35AB213-84E2-4DD8-B699-AFF558E8DE2B}" srcOrd="0" destOrd="0" presId="urn:microsoft.com/office/officeart/2005/8/layout/hierarchy4"/>
    <dgm:cxn modelId="{F7C2FD17-764C-4745-91A0-1A3EDECBA104}" type="presParOf" srcId="{35423338-80B4-4569-943E-FF6F7832ED1D}" destId="{E7DD5965-F1B5-4E59-8D74-BCC712B614DA}" srcOrd="1" destOrd="0" presId="urn:microsoft.com/office/officeart/2005/8/layout/hierarchy4"/>
    <dgm:cxn modelId="{DF83F4A7-77EC-4350-BC37-2F2D8BBE82BD}" type="presParOf" srcId="{35423338-80B4-4569-943E-FF6F7832ED1D}" destId="{E756BB87-6B5E-4944-B1E7-E5D777528E35}" srcOrd="2" destOrd="0" presId="urn:microsoft.com/office/officeart/2005/8/layout/hierarchy4"/>
    <dgm:cxn modelId="{E15483AB-6882-4028-8965-BAC51CE67029}" type="presParOf" srcId="{E756BB87-6B5E-4944-B1E7-E5D777528E35}" destId="{7D659820-0B24-42E6-8894-502ED009A35A}" srcOrd="0" destOrd="0" presId="urn:microsoft.com/office/officeart/2005/8/layout/hierarchy4"/>
    <dgm:cxn modelId="{BBE15FBC-5B89-44F9-9B59-81491740EFE4}" type="presParOf" srcId="{7D659820-0B24-42E6-8894-502ED009A35A}" destId="{0BF740ED-2F37-4A82-90D3-F3B8ED9EEE81}" srcOrd="0" destOrd="0" presId="urn:microsoft.com/office/officeart/2005/8/layout/hierarchy4"/>
    <dgm:cxn modelId="{8D12CAEB-EE25-4A69-8FFF-48C2A57BAEFA}" type="presParOf" srcId="{7D659820-0B24-42E6-8894-502ED009A35A}" destId="{D61B1D7C-D20D-493F-A42E-B802C63E3625}" srcOrd="1" destOrd="0" presId="urn:microsoft.com/office/officeart/2005/8/layout/hierarchy4"/>
    <dgm:cxn modelId="{243CAE76-F57B-490B-B527-48A5CF1B0557}" type="presParOf" srcId="{E756BB87-6B5E-4944-B1E7-E5D777528E35}" destId="{6FF618B1-E2B5-4B85-A6B5-678AB01CDABE}" srcOrd="1" destOrd="0" presId="urn:microsoft.com/office/officeart/2005/8/layout/hierarchy4"/>
    <dgm:cxn modelId="{97BA4588-1A44-487E-B706-D77465119509}" type="presParOf" srcId="{E756BB87-6B5E-4944-B1E7-E5D777528E35}" destId="{C385D7B6-52CE-4FED-9027-828D488AE3CA}" srcOrd="2" destOrd="0" presId="urn:microsoft.com/office/officeart/2005/8/layout/hierarchy4"/>
    <dgm:cxn modelId="{817E4437-574E-4D51-9B3B-1AA2A1C2DE4C}" type="presParOf" srcId="{C385D7B6-52CE-4FED-9027-828D488AE3CA}" destId="{55B0363A-80A2-4FAD-93E3-1E261793417B}" srcOrd="0" destOrd="0" presId="urn:microsoft.com/office/officeart/2005/8/layout/hierarchy4"/>
    <dgm:cxn modelId="{11702FAB-73F5-4B7B-96C3-97403D7802DB}"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F03090E6-FB34-4F53-BC3B-3D8720E39902}" type="presOf" srcId="{56467849-D623-4DB4-8142-1F2A193F0A51}" destId="{B93D7E45-04DD-42AF-A980-F70567FBEDDF}" srcOrd="0" destOrd="0" presId="urn:microsoft.com/office/officeart/2005/8/layout/hierarchy4"/>
    <dgm:cxn modelId="{C66BFA8B-CC72-435D-9295-078A6DA366E3}" type="presOf" srcId="{0093F378-60B8-4459-8877-29AB5FD73FFB}" destId="{B05851AB-2C31-4E4C-965D-989B0A05466E}" srcOrd="0" destOrd="0" presId="urn:microsoft.com/office/officeart/2005/8/layout/hierarchy4"/>
    <dgm:cxn modelId="{8A9E4E3D-7BA1-471A-846C-6B65574BDC6E}" type="presOf" srcId="{7CB2CD1A-D604-4885-9DF4-4895E15BD372}" destId="{DA6F3BDF-444E-4FBD-8E85-368607583A8F}" srcOrd="0" destOrd="0" presId="urn:microsoft.com/office/officeart/2005/8/layout/hierarchy4"/>
    <dgm:cxn modelId="{77996160-C619-42AA-98AA-936FB247B0DB}" type="presOf" srcId="{ACE837FE-9745-45F9-AB8B-8F5A05145C67}" destId="{EBA89E28-252F-4683-90FB-3304FB69E308}"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C78D032B-FC0A-4B6B-BF4B-EA6138E1C1C5}" type="presParOf" srcId="{EBA89E28-252F-4683-90FB-3304FB69E308}" destId="{D775CAE9-44D1-4885-8767-BE88FB3A7765}" srcOrd="0" destOrd="0" presId="urn:microsoft.com/office/officeart/2005/8/layout/hierarchy4"/>
    <dgm:cxn modelId="{64C33251-DD79-4E75-98D8-CF19A8B2FC56}" type="presParOf" srcId="{D775CAE9-44D1-4885-8767-BE88FB3A7765}" destId="{B93D7E45-04DD-42AF-A980-F70567FBEDDF}" srcOrd="0" destOrd="0" presId="urn:microsoft.com/office/officeart/2005/8/layout/hierarchy4"/>
    <dgm:cxn modelId="{F4C94E12-6D28-4D29-AA22-C5E7E2CEFCC3}" type="presParOf" srcId="{D775CAE9-44D1-4885-8767-BE88FB3A7765}" destId="{A34F34B9-142E-48A4-B8B2-BF10AD2C5228}" srcOrd="1" destOrd="0" presId="urn:microsoft.com/office/officeart/2005/8/layout/hierarchy4"/>
    <dgm:cxn modelId="{2EC12FC9-5E09-4DE5-BC60-BD7643C4F75F}" type="presParOf" srcId="{D775CAE9-44D1-4885-8767-BE88FB3A7765}" destId="{866FD093-0E6F-4568-9536-B518F59A9978}" srcOrd="2" destOrd="0" presId="urn:microsoft.com/office/officeart/2005/8/layout/hierarchy4"/>
    <dgm:cxn modelId="{AC394D81-B935-4CAC-B483-0D336D2476A8}" type="presParOf" srcId="{866FD093-0E6F-4568-9536-B518F59A9978}" destId="{FC99C107-A5D5-4EDF-A905-731855EC4DD1}" srcOrd="0" destOrd="0" presId="urn:microsoft.com/office/officeart/2005/8/layout/hierarchy4"/>
    <dgm:cxn modelId="{88FA2F26-0375-4AB3-9DDC-8EEF3FEBA4E3}" type="presParOf" srcId="{FC99C107-A5D5-4EDF-A905-731855EC4DD1}" destId="{DA6F3BDF-444E-4FBD-8E85-368607583A8F}" srcOrd="0" destOrd="0" presId="urn:microsoft.com/office/officeart/2005/8/layout/hierarchy4"/>
    <dgm:cxn modelId="{62D144AE-02EF-47AB-BB27-72BFDAD1F741}" type="presParOf" srcId="{FC99C107-A5D5-4EDF-A905-731855EC4DD1}" destId="{C9AF3B95-12B0-4CB5-A65A-249107B319F1}" srcOrd="1" destOrd="0" presId="urn:microsoft.com/office/officeart/2005/8/layout/hierarchy4"/>
    <dgm:cxn modelId="{403BAA7E-2A28-4453-BD49-4572CC230E9D}" type="presParOf" srcId="{FC99C107-A5D5-4EDF-A905-731855EC4DD1}" destId="{F427C717-1490-4FB7-8929-517D8903080C}" srcOrd="2" destOrd="0" presId="urn:microsoft.com/office/officeart/2005/8/layout/hierarchy4"/>
    <dgm:cxn modelId="{5631EAD3-B3D7-4074-87FC-6BE4163D6A22}" type="presParOf" srcId="{F427C717-1490-4FB7-8929-517D8903080C}" destId="{CB96E6A6-5E87-4552-9940-27914A39C475}" srcOrd="0" destOrd="0" presId="urn:microsoft.com/office/officeart/2005/8/layout/hierarchy4"/>
    <dgm:cxn modelId="{81C567A2-F289-49FF-9D8C-3748B8C5BE6B}" type="presParOf" srcId="{CB96E6A6-5E87-4552-9940-27914A39C475}" destId="{B05851AB-2C31-4E4C-965D-989B0A05466E}" srcOrd="0" destOrd="0" presId="urn:microsoft.com/office/officeart/2005/8/layout/hierarchy4"/>
    <dgm:cxn modelId="{787AA8CF-380D-4100-A3C8-9133E4C9C44B}"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C2CAED59-2EB5-4863-B445-5A936DC35001}" type="presOf" srcId="{7CB2CD1A-D604-4885-9DF4-4895E15BD372}" destId="{DA6F3BDF-444E-4FBD-8E85-368607583A8F}" srcOrd="0" destOrd="0" presId="urn:microsoft.com/office/officeart/2005/8/layout/hierarchy4"/>
    <dgm:cxn modelId="{615C0453-4F20-4278-85C8-C6A8D3E8EA4B}" type="presOf" srcId="{56467849-D623-4DB4-8142-1F2A193F0A51}" destId="{B93D7E45-04DD-42AF-A980-F70567FBEDD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B7F482-2459-44CC-82C3-4E9AA5CE5EE5}" srcId="{7CB2CD1A-D604-4885-9DF4-4895E15BD372}" destId="{0093F378-60B8-4459-8877-29AB5FD73FFB}" srcOrd="0" destOrd="0" parTransId="{F7E1B006-6459-4CA7-B08E-073EE45E9A26}" sibTransId="{ED1223DA-53C4-4EAD-8BB9-DD33EC68DC73}"/>
    <dgm:cxn modelId="{476A1BAB-AEB3-4020-9B7B-A883AF868931}" type="presOf" srcId="{ACE837FE-9745-45F9-AB8B-8F5A05145C67}" destId="{EBA89E28-252F-4683-90FB-3304FB69E308}" srcOrd="0" destOrd="0" presId="urn:microsoft.com/office/officeart/2005/8/layout/hierarchy4"/>
    <dgm:cxn modelId="{F25B2091-987E-4417-A7EA-AF4BC93ABA94}" type="presOf" srcId="{0093F378-60B8-4459-8877-29AB5FD73FFB}" destId="{B05851AB-2C31-4E4C-965D-989B0A05466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B4B5504D-DF6E-4780-A14E-69BCBC532829}" type="presParOf" srcId="{EBA89E28-252F-4683-90FB-3304FB69E308}" destId="{D775CAE9-44D1-4885-8767-BE88FB3A7765}" srcOrd="0" destOrd="0" presId="urn:microsoft.com/office/officeart/2005/8/layout/hierarchy4"/>
    <dgm:cxn modelId="{9FE09E63-ADF2-4535-92BD-CE67DE3879F9}" type="presParOf" srcId="{D775CAE9-44D1-4885-8767-BE88FB3A7765}" destId="{B93D7E45-04DD-42AF-A980-F70567FBEDDF}" srcOrd="0" destOrd="0" presId="urn:microsoft.com/office/officeart/2005/8/layout/hierarchy4"/>
    <dgm:cxn modelId="{F947D910-CC8D-4300-A420-C2C5899F053B}" type="presParOf" srcId="{D775CAE9-44D1-4885-8767-BE88FB3A7765}" destId="{A34F34B9-142E-48A4-B8B2-BF10AD2C5228}" srcOrd="1" destOrd="0" presId="urn:microsoft.com/office/officeart/2005/8/layout/hierarchy4"/>
    <dgm:cxn modelId="{CB236692-A97C-4B10-BC17-98B149B247E6}" type="presParOf" srcId="{D775CAE9-44D1-4885-8767-BE88FB3A7765}" destId="{866FD093-0E6F-4568-9536-B518F59A9978}" srcOrd="2" destOrd="0" presId="urn:microsoft.com/office/officeart/2005/8/layout/hierarchy4"/>
    <dgm:cxn modelId="{D4F7700B-E3A3-40BB-BB8A-D26247948244}" type="presParOf" srcId="{866FD093-0E6F-4568-9536-B518F59A9978}" destId="{FC99C107-A5D5-4EDF-A905-731855EC4DD1}" srcOrd="0" destOrd="0" presId="urn:microsoft.com/office/officeart/2005/8/layout/hierarchy4"/>
    <dgm:cxn modelId="{037F4957-212E-4E5C-AE8F-D7D1BD497F1C}" type="presParOf" srcId="{FC99C107-A5D5-4EDF-A905-731855EC4DD1}" destId="{DA6F3BDF-444E-4FBD-8E85-368607583A8F}" srcOrd="0" destOrd="0" presId="urn:microsoft.com/office/officeart/2005/8/layout/hierarchy4"/>
    <dgm:cxn modelId="{C2B898B0-77D7-48FB-A558-40A2C8B11561}" type="presParOf" srcId="{FC99C107-A5D5-4EDF-A905-731855EC4DD1}" destId="{C9AF3B95-12B0-4CB5-A65A-249107B319F1}" srcOrd="1" destOrd="0" presId="urn:microsoft.com/office/officeart/2005/8/layout/hierarchy4"/>
    <dgm:cxn modelId="{0A09E95E-B5C6-4B27-9236-2D7ADF579FFA}" type="presParOf" srcId="{FC99C107-A5D5-4EDF-A905-731855EC4DD1}" destId="{F427C717-1490-4FB7-8929-517D8903080C}" srcOrd="2" destOrd="0" presId="urn:microsoft.com/office/officeart/2005/8/layout/hierarchy4"/>
    <dgm:cxn modelId="{C8214520-1357-4B27-83B1-FF9FF233C271}" type="presParOf" srcId="{F427C717-1490-4FB7-8929-517D8903080C}" destId="{CB96E6A6-5E87-4552-9940-27914A39C475}" srcOrd="0" destOrd="0" presId="urn:microsoft.com/office/officeart/2005/8/layout/hierarchy4"/>
    <dgm:cxn modelId="{404A187D-2E03-4A0F-8321-912D6E704F34}" type="presParOf" srcId="{CB96E6A6-5E87-4552-9940-27914A39C475}" destId="{B05851AB-2C31-4E4C-965D-989B0A05466E}" srcOrd="0" destOrd="0" presId="urn:microsoft.com/office/officeart/2005/8/layout/hierarchy4"/>
    <dgm:cxn modelId="{D6D1F24A-5CAA-47F7-93C7-08DAC3A6FD02}"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3AA24FC2-33BC-43B0-B105-1B9FB2A96276}" type="presOf" srcId="{56467849-D623-4DB4-8142-1F2A193F0A51}" destId="{B93D7E45-04DD-42AF-A980-F70567FBEDDF}" srcOrd="0" destOrd="0" presId="urn:microsoft.com/office/officeart/2005/8/layout/hierarchy4"/>
    <dgm:cxn modelId="{58C4DD9A-C7C4-40EF-8D4C-49D1DB508A27}" type="presOf" srcId="{0093F378-60B8-4459-8877-29AB5FD73FFB}" destId="{B05851AB-2C31-4E4C-965D-989B0A05466E}"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23E94923-5561-4DC7-9FBD-277B8971F3E4}" type="presOf" srcId="{ACE837FE-9745-45F9-AB8B-8F5A05145C67}" destId="{EBA89E28-252F-4683-90FB-3304FB69E308}" srcOrd="0" destOrd="0" presId="urn:microsoft.com/office/officeart/2005/8/layout/hierarchy4"/>
    <dgm:cxn modelId="{983B0A27-7D72-476C-B3B3-FEEAA7F72D5D}" type="presOf" srcId="{7CB2CD1A-D604-4885-9DF4-4895E15BD372}" destId="{DA6F3BDF-444E-4FBD-8E85-368607583A8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2333C654-798C-4016-9690-568ED7FAADA5}" type="presParOf" srcId="{EBA89E28-252F-4683-90FB-3304FB69E308}" destId="{D775CAE9-44D1-4885-8767-BE88FB3A7765}" srcOrd="0" destOrd="0" presId="urn:microsoft.com/office/officeart/2005/8/layout/hierarchy4"/>
    <dgm:cxn modelId="{ED203289-9915-41C0-893C-FF56DFA31205}" type="presParOf" srcId="{D775CAE9-44D1-4885-8767-BE88FB3A7765}" destId="{B93D7E45-04DD-42AF-A980-F70567FBEDDF}" srcOrd="0" destOrd="0" presId="urn:microsoft.com/office/officeart/2005/8/layout/hierarchy4"/>
    <dgm:cxn modelId="{735A8CAE-1A10-42CA-B6F4-05B9F63D63B5}" type="presParOf" srcId="{D775CAE9-44D1-4885-8767-BE88FB3A7765}" destId="{A34F34B9-142E-48A4-B8B2-BF10AD2C5228}" srcOrd="1" destOrd="0" presId="urn:microsoft.com/office/officeart/2005/8/layout/hierarchy4"/>
    <dgm:cxn modelId="{665CE7E3-69D2-4DDA-ABD5-37E76459AFA4}" type="presParOf" srcId="{D775CAE9-44D1-4885-8767-BE88FB3A7765}" destId="{866FD093-0E6F-4568-9536-B518F59A9978}" srcOrd="2" destOrd="0" presId="urn:microsoft.com/office/officeart/2005/8/layout/hierarchy4"/>
    <dgm:cxn modelId="{F1F9B860-4EE5-4BEB-B68B-348612286849}" type="presParOf" srcId="{866FD093-0E6F-4568-9536-B518F59A9978}" destId="{FC99C107-A5D5-4EDF-A905-731855EC4DD1}" srcOrd="0" destOrd="0" presId="urn:microsoft.com/office/officeart/2005/8/layout/hierarchy4"/>
    <dgm:cxn modelId="{1CDC7EF6-7938-49EE-9E09-D3030D8F8363}" type="presParOf" srcId="{FC99C107-A5D5-4EDF-A905-731855EC4DD1}" destId="{DA6F3BDF-444E-4FBD-8E85-368607583A8F}" srcOrd="0" destOrd="0" presId="urn:microsoft.com/office/officeart/2005/8/layout/hierarchy4"/>
    <dgm:cxn modelId="{147E39BB-3E3C-4E91-9F5B-9F6166532F3F}" type="presParOf" srcId="{FC99C107-A5D5-4EDF-A905-731855EC4DD1}" destId="{C9AF3B95-12B0-4CB5-A65A-249107B319F1}" srcOrd="1" destOrd="0" presId="urn:microsoft.com/office/officeart/2005/8/layout/hierarchy4"/>
    <dgm:cxn modelId="{A7D88772-3FA3-4230-AB15-C2B62178BDFC}" type="presParOf" srcId="{FC99C107-A5D5-4EDF-A905-731855EC4DD1}" destId="{F427C717-1490-4FB7-8929-517D8903080C}" srcOrd="2" destOrd="0" presId="urn:microsoft.com/office/officeart/2005/8/layout/hierarchy4"/>
    <dgm:cxn modelId="{9BEF7122-AF3C-4E3F-B47C-76DDDF6FB28A}" type="presParOf" srcId="{F427C717-1490-4FB7-8929-517D8903080C}" destId="{CB96E6A6-5E87-4552-9940-27914A39C475}" srcOrd="0" destOrd="0" presId="urn:microsoft.com/office/officeart/2005/8/layout/hierarchy4"/>
    <dgm:cxn modelId="{B246DBAA-A4E6-4FE1-897C-97089DB6B075}" type="presParOf" srcId="{CB96E6A6-5E87-4552-9940-27914A39C475}" destId="{B05851AB-2C31-4E4C-965D-989B0A05466E}" srcOrd="0" destOrd="0" presId="urn:microsoft.com/office/officeart/2005/8/layout/hierarchy4"/>
    <dgm:cxn modelId="{FB7233F5-6A62-4905-998A-099924E9701D}"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原住民藝能科</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內埔農工</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6AAB446F-BFBA-42EE-AA18-7AAECFC85601}" type="pres">
      <dgm:prSet presAssocID="{7CB2CD1A-D604-4885-9DF4-4895E15BD372}" presName="vertOne" presStyleCnt="0"/>
      <dgm:spPr/>
    </dgm:pt>
    <dgm:pt modelId="{AAEB28B2-5658-4960-988F-EE46C75CC47E}" type="pres">
      <dgm:prSet presAssocID="{7CB2CD1A-D604-4885-9DF4-4895E15BD372}" presName="txOne" presStyleLbl="node0" presStyleIdx="0" presStyleCnt="1">
        <dgm:presLayoutVars>
          <dgm:chPref val="3"/>
        </dgm:presLayoutVars>
      </dgm:prSet>
      <dgm:spPr/>
      <dgm:t>
        <a:bodyPr/>
        <a:lstStyle/>
        <a:p>
          <a:endParaRPr lang="zh-TW" altLang="en-US"/>
        </a:p>
      </dgm:t>
    </dgm:pt>
    <dgm:pt modelId="{CC7689A0-6F8D-4E7C-812B-4BF3F28888B0}" type="pres">
      <dgm:prSet presAssocID="{7CB2CD1A-D604-4885-9DF4-4895E15BD372}" presName="parTransOne" presStyleCnt="0"/>
      <dgm:spPr/>
    </dgm:pt>
    <dgm:pt modelId="{064990DC-32F3-410F-951D-01A4ED58C254}" type="pres">
      <dgm:prSet presAssocID="{7CB2CD1A-D604-4885-9DF4-4895E15BD372}" presName="horzOne" presStyleCnt="0"/>
      <dgm:spPr/>
    </dgm:pt>
    <dgm:pt modelId="{E492E23B-2263-4310-9B6D-CAE837DC2C4A}" type="pres">
      <dgm:prSet presAssocID="{0093F378-60B8-4459-8877-29AB5FD73FFB}" presName="vertTwo" presStyleCnt="0"/>
      <dgm:spPr/>
    </dgm:pt>
    <dgm:pt modelId="{FA26F353-2761-49E1-AD5D-E7D25FF6B988}" type="pres">
      <dgm:prSet presAssocID="{0093F378-60B8-4459-8877-29AB5FD73FFB}" presName="txTwo" presStyleLbl="node2" presStyleIdx="0" presStyleCnt="1">
        <dgm:presLayoutVars>
          <dgm:chPref val="3"/>
        </dgm:presLayoutVars>
      </dgm:prSet>
      <dgm:spPr/>
      <dgm:t>
        <a:bodyPr/>
        <a:lstStyle/>
        <a:p>
          <a:endParaRPr lang="zh-TW" altLang="en-US"/>
        </a:p>
      </dgm:t>
    </dgm:pt>
    <dgm:pt modelId="{B65DD6C8-47E2-4384-AC97-CB79CCF62B76}" type="pres">
      <dgm:prSet presAssocID="{0093F378-60B8-4459-8877-29AB5FD73FFB}" presName="horzTwo" presStyleCnt="0"/>
      <dgm:spPr/>
    </dgm:pt>
  </dgm:ptLst>
  <dgm:cxnLst>
    <dgm:cxn modelId="{445D1AB6-413A-4C15-AA60-165C0250A49A}" srcId="{ACE837FE-9745-45F9-AB8B-8F5A05145C67}"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ABA1AE8F-C5C6-4571-9057-03841714A466}" type="presOf" srcId="{0093F378-60B8-4459-8877-29AB5FD73FFB}" destId="{FA26F353-2761-49E1-AD5D-E7D25FF6B988}" srcOrd="0" destOrd="0" presId="urn:microsoft.com/office/officeart/2005/8/layout/hierarchy4"/>
    <dgm:cxn modelId="{FB0D5398-2020-41CF-A82E-B94D3EF7886A}" type="presOf" srcId="{7CB2CD1A-D604-4885-9DF4-4895E15BD372}" destId="{AAEB28B2-5658-4960-988F-EE46C75CC47E}" srcOrd="0" destOrd="0" presId="urn:microsoft.com/office/officeart/2005/8/layout/hierarchy4"/>
    <dgm:cxn modelId="{8090EE6B-7389-4F90-AC21-DF5D81B46644}" type="presOf" srcId="{ACE837FE-9745-45F9-AB8B-8F5A05145C67}" destId="{EBA89E28-252F-4683-90FB-3304FB69E308}" srcOrd="0" destOrd="0" presId="urn:microsoft.com/office/officeart/2005/8/layout/hierarchy4"/>
    <dgm:cxn modelId="{742F4EC0-B31A-4A27-93FA-1DB76A8A209A}" type="presParOf" srcId="{EBA89E28-252F-4683-90FB-3304FB69E308}" destId="{6AAB446F-BFBA-42EE-AA18-7AAECFC85601}" srcOrd="0" destOrd="0" presId="urn:microsoft.com/office/officeart/2005/8/layout/hierarchy4"/>
    <dgm:cxn modelId="{DFBB3ED8-CBDD-4796-AC17-4F0D86B69F7E}" type="presParOf" srcId="{6AAB446F-BFBA-42EE-AA18-7AAECFC85601}" destId="{AAEB28B2-5658-4960-988F-EE46C75CC47E}" srcOrd="0" destOrd="0" presId="urn:microsoft.com/office/officeart/2005/8/layout/hierarchy4"/>
    <dgm:cxn modelId="{FBDB778B-4D44-476A-850B-9029D9B00F09}" type="presParOf" srcId="{6AAB446F-BFBA-42EE-AA18-7AAECFC85601}" destId="{CC7689A0-6F8D-4E7C-812B-4BF3F28888B0}" srcOrd="1" destOrd="0" presId="urn:microsoft.com/office/officeart/2005/8/layout/hierarchy4"/>
    <dgm:cxn modelId="{67B83B03-BBEA-4F18-B627-7596050A72DA}" type="presParOf" srcId="{6AAB446F-BFBA-42EE-AA18-7AAECFC85601}" destId="{064990DC-32F3-410F-951D-01A4ED58C254}" srcOrd="2" destOrd="0" presId="urn:microsoft.com/office/officeart/2005/8/layout/hierarchy4"/>
    <dgm:cxn modelId="{1612ADEC-01D2-4FA8-A1FA-9B8E6294D823}" type="presParOf" srcId="{064990DC-32F3-410F-951D-01A4ED58C254}" destId="{E492E23B-2263-4310-9B6D-CAE837DC2C4A}" srcOrd="0" destOrd="0" presId="urn:microsoft.com/office/officeart/2005/8/layout/hierarchy4"/>
    <dgm:cxn modelId="{897DB039-C026-443A-BD6C-3A79642B4FAE}" type="presParOf" srcId="{E492E23B-2263-4310-9B6D-CAE837DC2C4A}" destId="{FA26F353-2761-49E1-AD5D-E7D25FF6B988}" srcOrd="0" destOrd="0" presId="urn:microsoft.com/office/officeart/2005/8/layout/hierarchy4"/>
    <dgm:cxn modelId="{31AB3384-04FB-440C-9873-0A7FC7586296}" type="presParOf" srcId="{E492E23B-2263-4310-9B6D-CAE837DC2C4A}" destId="{B65DD6C8-47E2-4384-AC97-CB79CCF62B7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t>
        <a:bodyPr/>
        <a:lstStyle/>
        <a:p>
          <a:endParaRPr lang="zh-TW" altLang="en-US"/>
        </a:p>
      </dgm:t>
    </dgm:pt>
    <dgm:pt modelId="{F8C7E270-3EAC-46AA-AB88-F6CF90A603B5}" type="pres">
      <dgm:prSet presAssocID="{A65408AB-6E53-4F07-859E-38C168DE9396}" presName="parentText" presStyleLbl="node1" presStyleIdx="0" presStyleCnt="4">
        <dgm:presLayoutVars>
          <dgm:chMax val="0"/>
          <dgm:bulletEnabled val="1"/>
        </dgm:presLayoutVars>
      </dgm:prSet>
      <dgm:spPr/>
      <dgm:t>
        <a:bodyPr/>
        <a:lstStyle/>
        <a:p>
          <a:endParaRPr lang="zh-TW" altLang="en-US"/>
        </a:p>
      </dgm:t>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t>
        <a:bodyPr/>
        <a:lstStyle/>
        <a:p>
          <a:endParaRPr lang="zh-TW" altLang="en-US"/>
        </a:p>
      </dgm:t>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t>
        <a:bodyPr/>
        <a:lstStyle/>
        <a:p>
          <a:endParaRPr lang="zh-TW" altLang="en-US"/>
        </a:p>
      </dgm:t>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t>
        <a:bodyPr/>
        <a:lstStyle/>
        <a:p>
          <a:endParaRPr lang="zh-TW" altLang="en-US"/>
        </a:p>
      </dgm:t>
    </dgm:pt>
  </dgm:ptLst>
  <dgm:cxnLst>
    <dgm:cxn modelId="{9AD7F80A-10EA-410C-B6DC-6D2AB9F9B71A}" type="presOf" srcId="{F71E9696-5B76-4FB6-A8B2-191CB4D81D05}" destId="{F094C4FC-91D3-4C73-B8E1-9A884DFE0EC5}" srcOrd="0" destOrd="0" presId="urn:microsoft.com/office/officeart/2005/8/layout/vList2"/>
    <dgm:cxn modelId="{1C4D4393-1205-4D3C-8CED-E8BB4A2B6AD9}" type="presOf" srcId="{0822CF95-B206-4E6A-8D6F-42A1F21F0F69}" destId="{28769C25-8A41-4A04-8530-B35240F0E2C4}" srcOrd="0" destOrd="0" presId="urn:microsoft.com/office/officeart/2005/8/layout/vList2"/>
    <dgm:cxn modelId="{7B5A1C4D-019F-453C-A765-E9E2640B08A8}" type="presOf" srcId="{A65408AB-6E53-4F07-859E-38C168DE9396}" destId="{F8C7E270-3EAC-46AA-AB88-F6CF90A603B5}" srcOrd="0" destOrd="0" presId="urn:microsoft.com/office/officeart/2005/8/layout/vList2"/>
    <dgm:cxn modelId="{50FBB7D4-6216-4DD5-B8AC-42D0C4CB2C21}" srcId="{0822CF95-B206-4E6A-8D6F-42A1F21F0F69}" destId="{0887D069-0368-417D-93BB-C6ECC8BF7D87}" srcOrd="1" destOrd="0" parTransId="{7109128E-2D0E-4D6C-AF8D-BD7EC6ED8980}" sibTransId="{2B04BE56-C72E-4473-9D2E-BD7447880813}"/>
    <dgm:cxn modelId="{59F605C3-C04E-4AB5-94FF-1DB4833B56E2}" srcId="{0822CF95-B206-4E6A-8D6F-42A1F21F0F69}" destId="{A65408AB-6E53-4F07-859E-38C168DE9396}" srcOrd="0" destOrd="0" parTransId="{F72D7EF8-745F-4895-81F8-B23E234EA38D}" sibTransId="{07FD7977-AFFF-48EC-B3E8-ECD16491A86E}"/>
    <dgm:cxn modelId="{2884F2FB-9262-4008-84B2-29D65180C4A6}" srcId="{0822CF95-B206-4E6A-8D6F-42A1F21F0F69}" destId="{C76AB096-F05A-4C7F-8659-34CB54D58984}" srcOrd="2" destOrd="0" parTransId="{7CEDAA94-8874-41A5-8FE6-DA9698BF2453}" sibTransId="{5217501C-AA89-4FB4-9CC0-29CF8A64A81C}"/>
    <dgm:cxn modelId="{E59250D4-0D06-496C-8100-59641DEB8851}" srcId="{0822CF95-B206-4E6A-8D6F-42A1F21F0F69}" destId="{F71E9696-5B76-4FB6-A8B2-191CB4D81D05}" srcOrd="3" destOrd="0" parTransId="{531E0190-EE75-43B9-8468-3EEA50B7D9D6}" sibTransId="{E33D5307-D3E6-42EA-8DD4-FA1A94042A6A}"/>
    <dgm:cxn modelId="{B52BBDD4-98DB-4206-A311-55C033CE0F94}" type="presOf" srcId="{C76AB096-F05A-4C7F-8659-34CB54D58984}" destId="{4F102A41-E45B-405E-A411-647B3A6BB1E8}" srcOrd="0" destOrd="0" presId="urn:microsoft.com/office/officeart/2005/8/layout/vList2"/>
    <dgm:cxn modelId="{DDC02A73-99CF-4B35-8EF4-F527D1DB040A}" type="presOf" srcId="{0887D069-0368-417D-93BB-C6ECC8BF7D87}" destId="{C6D75E4A-9B3A-438E-861C-4F3EB00123C2}" srcOrd="0" destOrd="0" presId="urn:microsoft.com/office/officeart/2005/8/layout/vList2"/>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t>
        <a:bodyPr/>
        <a:lstStyle/>
        <a:p>
          <a:endParaRPr lang="zh-TW" altLang="en-US"/>
        </a:p>
      </dgm:t>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t>
        <a:bodyPr/>
        <a:lstStyle/>
        <a:p>
          <a:endParaRPr lang="zh-TW" altLang="en-US"/>
        </a:p>
      </dgm:t>
    </dgm:pt>
    <dgm:pt modelId="{DC147E80-85D4-4CCB-91B8-854ABCC08A45}" type="pres">
      <dgm:prSet presAssocID="{72ECE807-D0DE-4B60-8774-1D6D069EC198}" presName="descendantText" presStyleLbl="alignAccFollowNode1" presStyleIdx="0" presStyleCnt="3">
        <dgm:presLayoutVars>
          <dgm:bulletEnabled val="1"/>
        </dgm:presLayoutVars>
      </dgm:prSet>
      <dgm:spPr/>
      <dgm:t>
        <a:bodyPr/>
        <a:lstStyle/>
        <a:p>
          <a:endParaRPr lang="zh-TW" altLang="en-US"/>
        </a:p>
      </dgm:t>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t>
        <a:bodyPr/>
        <a:lstStyle/>
        <a:p>
          <a:endParaRPr lang="zh-TW" altLang="en-US"/>
        </a:p>
      </dgm:t>
    </dgm:pt>
    <dgm:pt modelId="{A3BB1BEA-D5EA-49C6-9382-30D7735B5320}" type="pres">
      <dgm:prSet presAssocID="{359FFD50-33D3-49D3-8EBC-FFCC05E93C3B}" presName="descendantText" presStyleLbl="alignAccFollowNode1" presStyleIdx="1" presStyleCnt="3">
        <dgm:presLayoutVars>
          <dgm:bulletEnabled val="1"/>
        </dgm:presLayoutVars>
      </dgm:prSet>
      <dgm:spPr/>
      <dgm:t>
        <a:bodyPr/>
        <a:lstStyle/>
        <a:p>
          <a:endParaRPr lang="zh-TW" altLang="en-US"/>
        </a:p>
      </dgm:t>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t>
        <a:bodyPr/>
        <a:lstStyle/>
        <a:p>
          <a:endParaRPr lang="zh-TW" altLang="en-US"/>
        </a:p>
      </dgm:t>
    </dgm:pt>
    <dgm:pt modelId="{5C863729-FECA-48BA-B95D-3574515DA2DA}" type="pres">
      <dgm:prSet presAssocID="{C207575C-824B-41AC-83C8-8E4A0831EEDE}" presName="descendantText" presStyleLbl="alignAccFollowNode1" presStyleIdx="2" presStyleCnt="3">
        <dgm:presLayoutVars>
          <dgm:bulletEnabled val="1"/>
        </dgm:presLayoutVars>
      </dgm:prSet>
      <dgm:spPr/>
      <dgm:t>
        <a:bodyPr/>
        <a:lstStyle/>
        <a:p>
          <a:endParaRPr lang="zh-TW" altLang="en-US"/>
        </a:p>
      </dgm:t>
    </dgm:pt>
  </dgm:ptLst>
  <dgm:cxnLst>
    <dgm:cxn modelId="{475411DF-01FA-45EF-86AE-DC33B5AD1795}" srcId="{5ED0939E-6101-43F6-AF8B-04064D5BC855}" destId="{72ECE807-D0DE-4B60-8774-1D6D069EC198}" srcOrd="0" destOrd="0" parTransId="{8551AADB-CF67-4CB8-AC94-0F7A8E63DAA7}" sibTransId="{0A5F24DF-09E2-43B8-86EE-3B3DB4776BA0}"/>
    <dgm:cxn modelId="{911E30EE-156E-4ED1-9013-FA1CBF7805E8}" srcId="{C207575C-824B-41AC-83C8-8E4A0831EEDE}" destId="{5B8B19DC-B49E-436A-AC79-6468D826ADBD}" srcOrd="0" destOrd="0" parTransId="{479460A3-8737-40DA-9DEA-025AFE07F6A2}" sibTransId="{93FC455F-4AC8-4863-9620-3353E3985F69}"/>
    <dgm:cxn modelId="{7508F0E7-4B17-4219-AC9E-5110A98FB53B}" type="presOf" srcId="{5ED0939E-6101-43F6-AF8B-04064D5BC855}" destId="{1B04213D-9BAC-430B-81D3-587FF46AB928}" srcOrd="0" destOrd="0" presId="urn:microsoft.com/office/officeart/2005/8/layout/vList5"/>
    <dgm:cxn modelId="{CE7D078B-28EC-4D51-9687-4B9D1584CBA9}" type="presOf" srcId="{CDCCEE0C-43C5-44AE-8B70-8DC2F8F2F4E5}" destId="{A3BB1BEA-D5EA-49C6-9382-30D7735B5320}" srcOrd="0" destOrd="0" presId="urn:microsoft.com/office/officeart/2005/8/layout/vList5"/>
    <dgm:cxn modelId="{EFA941D7-5323-4458-A6F2-65E09359DB8F}" type="presOf" srcId="{72ECE807-D0DE-4B60-8774-1D6D069EC198}" destId="{B54E2779-672F-491F-801F-F86DB2C112E9}" srcOrd="0" destOrd="0" presId="urn:microsoft.com/office/officeart/2005/8/layout/vList5"/>
    <dgm:cxn modelId="{435977B1-3387-4DA8-9751-00999378B6F7}" type="presOf" srcId="{C207575C-824B-41AC-83C8-8E4A0831EEDE}" destId="{EA7DDBA6-DDBD-4C26-8740-DDCAC90EC60B}" srcOrd="0" destOrd="0" presId="urn:microsoft.com/office/officeart/2005/8/layout/vList5"/>
    <dgm:cxn modelId="{19F1D61B-FF44-4367-A258-14F4A4254A55}" type="presOf" srcId="{5B8B19DC-B49E-436A-AC79-6468D826ADBD}" destId="{5C863729-FECA-48BA-B95D-3574515DA2DA}"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A43304C9-A7A1-4E8E-988B-CA99DA3E4AA5}" srcId="{5ED0939E-6101-43F6-AF8B-04064D5BC855}" destId="{C207575C-824B-41AC-83C8-8E4A0831EEDE}" srcOrd="2" destOrd="0" parTransId="{09B09697-1B04-4A5A-9FB2-1BD693EAA7D6}" sibTransId="{E542F427-B28B-44D9-8C35-33EF6F3EF0D3}"/>
    <dgm:cxn modelId="{FCDD1329-422D-4C99-B1D4-5A02BA902608}" type="presOf" srcId="{E10CA2C8-8761-439D-9133-CE76BA6A9D1D}" destId="{DC147E80-85D4-4CCB-91B8-854ABCC08A45}"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1C1AC9AF-898B-4024-92C8-A01FE6D8641F}" srcId="{5ED0939E-6101-43F6-AF8B-04064D5BC855}" destId="{359FFD50-33D3-49D3-8EBC-FFCC05E93C3B}" srcOrd="1" destOrd="0" parTransId="{5D03FDF0-50AB-4970-9586-A5AA1CA61A0D}" sibTransId="{4BF46D41-29DF-4B76-B7AE-417358C46B40}"/>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a:latin typeface="微軟正黑體" panose="020B0604030504040204" pitchFamily="34" charset="-120"/>
              <a:ea typeface="微軟正黑體" panose="020B0604030504040204" pitchFamily="34" charset="-120"/>
            </a:rPr>
            <a:t>原住民實驗教育班獨招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2C36FEE7-EDC3-41BB-AB7E-11EE19A9C61A}">
      <dgm:prSet phldrT="[文字]"/>
      <dgm:spPr/>
      <dgm:t>
        <a:bodyPr/>
        <a:lstStyle/>
        <a:p>
          <a:r>
            <a:rPr lang="zh-TW" altLang="en-US" dirty="0">
              <a:latin typeface="微軟正黑體" panose="020B0604030504040204" pitchFamily="34" charset="-120"/>
              <a:ea typeface="微軟正黑體" panose="020B0604030504040204" pitchFamily="34" charset="-120"/>
            </a:rPr>
            <a:t>五專完全免試單獨招生</a:t>
          </a:r>
        </a:p>
      </dgm:t>
    </dgm:pt>
    <dgm:pt modelId="{8D9B9247-B826-4A85-93F1-5E762A4684CA}" type="parTrans" cxnId="{C9AEC852-5F1E-4213-96F9-FD88BC38AB95}">
      <dgm:prSet/>
      <dgm:spPr/>
    </dgm:pt>
    <dgm:pt modelId="{39945C86-D0CE-47F0-B312-166F06136981}" type="sibTrans" cxnId="{C9AEC852-5F1E-4213-96F9-FD88BC38AB95}">
      <dgm:prSet/>
      <dgm:spPr/>
    </dgm:pt>
    <dgm:pt modelId="{5D430034-0DA6-451A-9A81-6C8C9464EC31}" type="pres">
      <dgm:prSet presAssocID="{4F24B5EB-F6A0-4BE5-9290-423D589540A0}" presName="Name0" presStyleCnt="0">
        <dgm:presLayoutVars>
          <dgm:chPref val="1"/>
          <dgm:dir/>
          <dgm:animOne val="branch"/>
          <dgm:animLvl val="lvl"/>
          <dgm:resizeHandles/>
        </dgm:presLayoutVars>
      </dgm:prSet>
      <dgm:spPr/>
      <dgm:t>
        <a:bodyPr/>
        <a:lstStyle/>
        <a:p>
          <a:endParaRPr lang="zh-TW" altLang="en-US"/>
        </a:p>
      </dgm:t>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t>
        <a:bodyPr/>
        <a:lstStyle/>
        <a:p>
          <a:endParaRPr lang="zh-TW" altLang="en-US"/>
        </a:p>
      </dgm:t>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6">
        <dgm:presLayoutVars>
          <dgm:chPref val="3"/>
        </dgm:presLayoutVars>
      </dgm:prSet>
      <dgm:spPr/>
      <dgm:t>
        <a:bodyPr/>
        <a:lstStyle/>
        <a:p>
          <a:endParaRPr lang="zh-TW" altLang="en-US"/>
        </a:p>
      </dgm:t>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6">
        <dgm:presLayoutVars>
          <dgm:chPref val="3"/>
        </dgm:presLayoutVars>
      </dgm:prSet>
      <dgm:spPr/>
      <dgm:t>
        <a:bodyPr/>
        <a:lstStyle/>
        <a:p>
          <a:endParaRPr lang="zh-TW" altLang="en-US"/>
        </a:p>
      </dgm:t>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6">
        <dgm:presLayoutVars>
          <dgm:chPref val="3"/>
        </dgm:presLayoutVars>
      </dgm:prSet>
      <dgm:spPr/>
      <dgm:t>
        <a:bodyPr/>
        <a:lstStyle/>
        <a:p>
          <a:endParaRPr lang="zh-TW" altLang="en-US"/>
        </a:p>
      </dgm:t>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6">
        <dgm:presLayoutVars>
          <dgm:chPref val="3"/>
        </dgm:presLayoutVars>
      </dgm:prSet>
      <dgm:spPr/>
      <dgm:t>
        <a:bodyPr/>
        <a:lstStyle/>
        <a:p>
          <a:endParaRPr lang="zh-TW" altLang="en-US"/>
        </a:p>
      </dgm:t>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6">
        <dgm:presLayoutVars>
          <dgm:chPref val="3"/>
        </dgm:presLayoutVars>
      </dgm:prSet>
      <dgm:spPr/>
      <dgm:t>
        <a:bodyPr/>
        <a:lstStyle/>
        <a:p>
          <a:endParaRPr lang="zh-TW" altLang="en-US"/>
        </a:p>
      </dgm:t>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6">
        <dgm:presLayoutVars>
          <dgm:chPref val="3"/>
        </dgm:presLayoutVars>
      </dgm:prSet>
      <dgm:spPr/>
      <dgm:t>
        <a:bodyPr/>
        <a:lstStyle/>
        <a:p>
          <a:endParaRPr lang="zh-TW" altLang="en-US"/>
        </a:p>
      </dgm:t>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6">
        <dgm:presLayoutVars>
          <dgm:chPref val="3"/>
        </dgm:presLayoutVars>
      </dgm:prSet>
      <dgm:spPr/>
      <dgm:t>
        <a:bodyPr/>
        <a:lstStyle/>
        <a:p>
          <a:endParaRPr lang="zh-TW" altLang="en-US"/>
        </a:p>
      </dgm:t>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t>
        <a:bodyPr/>
        <a:lstStyle/>
        <a:p>
          <a:endParaRPr lang="zh-TW" altLang="en-US"/>
        </a:p>
      </dgm:t>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6">
        <dgm:presLayoutVars>
          <dgm:chPref val="3"/>
        </dgm:presLayoutVars>
      </dgm:prSet>
      <dgm:spPr/>
      <dgm:t>
        <a:bodyPr/>
        <a:lstStyle/>
        <a:p>
          <a:endParaRPr lang="zh-TW" altLang="en-US"/>
        </a:p>
      </dgm:t>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6">
        <dgm:presLayoutVars>
          <dgm:chPref val="3"/>
        </dgm:presLayoutVars>
      </dgm:prSet>
      <dgm:spPr/>
      <dgm:t>
        <a:bodyPr/>
        <a:lstStyle/>
        <a:p>
          <a:endParaRPr lang="zh-TW" altLang="en-US"/>
        </a:p>
      </dgm:t>
    </dgm:pt>
    <dgm:pt modelId="{0E06578C-B26C-48A2-B23A-B19D9106CA7C}" type="pres">
      <dgm:prSet presAssocID="{B0FC14D0-DC12-4C67-9DD7-B10B26A0C96B}" presName="horzTwo" presStyleCnt="0"/>
      <dgm:spPr/>
    </dgm:pt>
    <dgm:pt modelId="{5B1B34DC-FE25-4A67-B053-C8B06304DF12}" type="pres">
      <dgm:prSet presAssocID="{1F6003DA-C3F6-4742-BBBA-9DE037CAB3F9}" presName="sibSpaceTwo" presStyleCnt="0"/>
      <dgm:spPr/>
    </dgm:pt>
    <dgm:pt modelId="{68875E45-03F5-46DA-8BAD-7F5CEC0A8480}" type="pres">
      <dgm:prSet presAssocID="{2C36FEE7-EDC3-41BB-AB7E-11EE19A9C61A}" presName="vertTwo" presStyleCnt="0"/>
      <dgm:spPr/>
    </dgm:pt>
    <dgm:pt modelId="{F1EE57B5-D4D5-417E-9BBE-E5339597128A}" type="pres">
      <dgm:prSet presAssocID="{2C36FEE7-EDC3-41BB-AB7E-11EE19A9C61A}" presName="txTwo" presStyleLbl="node2" presStyleIdx="9" presStyleCnt="16">
        <dgm:presLayoutVars>
          <dgm:chPref val="3"/>
        </dgm:presLayoutVars>
      </dgm:prSet>
      <dgm:spPr/>
      <dgm:t>
        <a:bodyPr/>
        <a:lstStyle/>
        <a:p>
          <a:endParaRPr lang="zh-TW" altLang="en-US"/>
        </a:p>
      </dgm:t>
    </dgm:pt>
    <dgm:pt modelId="{41871C6E-C60E-4ECE-9201-FAA54EA56649}" type="pres">
      <dgm:prSet presAssocID="{2C36FEE7-EDC3-41BB-AB7E-11EE19A9C61A}"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t>
        <a:bodyPr/>
        <a:lstStyle/>
        <a:p>
          <a:endParaRPr lang="zh-TW" altLang="en-US"/>
        </a:p>
      </dgm:t>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10" presStyleCnt="16">
        <dgm:presLayoutVars>
          <dgm:chPref val="3"/>
        </dgm:presLayoutVars>
      </dgm:prSet>
      <dgm:spPr/>
      <dgm:t>
        <a:bodyPr/>
        <a:lstStyle/>
        <a:p>
          <a:endParaRPr lang="zh-TW" altLang="en-US"/>
        </a:p>
      </dgm:t>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1" presStyleCnt="16">
        <dgm:presLayoutVars>
          <dgm:chPref val="3"/>
        </dgm:presLayoutVars>
      </dgm:prSet>
      <dgm:spPr/>
      <dgm:t>
        <a:bodyPr/>
        <a:lstStyle/>
        <a:p>
          <a:endParaRPr lang="zh-TW" altLang="en-US"/>
        </a:p>
      </dgm:t>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t>
        <a:bodyPr/>
        <a:lstStyle/>
        <a:p>
          <a:endParaRPr lang="zh-TW" altLang="en-US"/>
        </a:p>
      </dgm:t>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2" presStyleCnt="16">
        <dgm:presLayoutVars>
          <dgm:chPref val="3"/>
        </dgm:presLayoutVars>
      </dgm:prSet>
      <dgm:spPr/>
      <dgm:t>
        <a:bodyPr/>
        <a:lstStyle/>
        <a:p>
          <a:endParaRPr lang="zh-TW" altLang="en-US"/>
        </a:p>
      </dgm:t>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3" presStyleCnt="16">
        <dgm:presLayoutVars>
          <dgm:chPref val="3"/>
        </dgm:presLayoutVars>
      </dgm:prSet>
      <dgm:spPr/>
      <dgm:t>
        <a:bodyPr/>
        <a:lstStyle/>
        <a:p>
          <a:endParaRPr lang="zh-TW" altLang="en-US"/>
        </a:p>
      </dgm:t>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4" presStyleCnt="16">
        <dgm:presLayoutVars>
          <dgm:chPref val="3"/>
        </dgm:presLayoutVars>
      </dgm:prSet>
      <dgm:spPr/>
      <dgm:t>
        <a:bodyPr/>
        <a:lstStyle/>
        <a:p>
          <a:endParaRPr lang="zh-TW" altLang="en-US"/>
        </a:p>
      </dgm:t>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5" presStyleCnt="16">
        <dgm:presLayoutVars>
          <dgm:chPref val="3"/>
        </dgm:presLayoutVars>
      </dgm:prSet>
      <dgm:spPr/>
      <dgm:t>
        <a:bodyPr/>
        <a:lstStyle/>
        <a:p>
          <a:endParaRPr lang="zh-TW" altLang="en-US"/>
        </a:p>
      </dgm:t>
    </dgm:pt>
    <dgm:pt modelId="{8D5A562F-58FA-41F8-BF91-00729025D366}" type="pres">
      <dgm:prSet presAssocID="{E4F8F687-97A3-48FB-81AD-5D1052194391}" presName="horzTwo" presStyleCnt="0"/>
      <dgm:spPr/>
    </dgm:pt>
  </dgm:ptLst>
  <dgm:cxnLst>
    <dgm:cxn modelId="{FFBBA9D0-955B-4C5D-B236-1953EDCE8B9F}" srcId="{4F24B5EB-F6A0-4BE5-9290-423D589540A0}" destId="{A932157F-6267-4762-957D-DA80B1918CA3}" srcOrd="0" destOrd="0" parTransId="{B111BB52-B3A7-4E97-9B60-EFE5C8A6BBA8}" sibTransId="{340EAC9D-F669-416A-999E-B700E4B704D8}"/>
    <dgm:cxn modelId="{6A88F37B-89BE-404B-81AF-1ADE0CB73372}" type="presOf" srcId="{0BE9943A-9B4D-4965-BD7D-E3E49424A93D}" destId="{92A75359-50C9-45C8-818E-9A549C711345}"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48F6F242-F6A4-4131-918B-45C595B97ACD}" srcId="{4F24B5EB-F6A0-4BE5-9290-423D589540A0}" destId="{33BB5BE4-219B-4F28-A576-3BBF3E18E676}" srcOrd="2" destOrd="0" parTransId="{EE05013A-AD74-4978-8F73-290C79091642}" sibTransId="{C54B1884-90EC-4B18-BBCD-0FE016DD59D1}"/>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60239847-8AC8-4A3B-A928-8B9A50BB50DE}" type="presOf" srcId="{ACD2ADE9-5AA1-4032-A6E5-C136FEA87072}" destId="{6441CAC8-8694-4966-A2F8-CE151AAE83AD}" srcOrd="0" destOrd="0" presId="urn:microsoft.com/office/officeart/2005/8/layout/hierarchy4"/>
    <dgm:cxn modelId="{3C25E594-5ED3-4D52-8E2B-15265179BB84}" srcId="{A932157F-6267-4762-957D-DA80B1918CA3}" destId="{9030C1D2-D1B5-45FC-948F-38002E109957}" srcOrd="3" destOrd="0" parTransId="{C80E535E-86F0-40FF-A4D6-1C9648A04F53}" sibTransId="{E5FF2F8D-A66B-4730-BD20-FDE91EE9FCF7}"/>
    <dgm:cxn modelId="{D33B9E13-A380-4D02-A634-1BF1B97F5160}" srcId="{A932157F-6267-4762-957D-DA80B1918CA3}" destId="{963F4337-B393-413A-8791-AF74E033C73B}" srcOrd="5" destOrd="0" parTransId="{46B3F6D4-84D0-4183-A92D-7023E568E5DA}" sibTransId="{E89149C7-D50A-42F6-9A47-643966B66F41}"/>
    <dgm:cxn modelId="{816A6D61-74BE-4313-B8AD-BB3FDA2833FB}" srcId="{A932157F-6267-4762-957D-DA80B1918CA3}" destId="{C64CED96-2086-4F42-B14E-EFA8264D5334}" srcOrd="0" destOrd="0" parTransId="{9B96C2AC-6003-4725-9BEB-647BBC58B05D}" sibTransId="{1846079C-3CBF-4F14-8C76-A3B50A14C7F1}"/>
    <dgm:cxn modelId="{E97F68B9-9F89-429C-AFDC-42CE6C2B801C}" type="presOf" srcId="{4F24B5EB-F6A0-4BE5-9290-423D589540A0}" destId="{5D430034-0DA6-451A-9A81-6C8C9464EC31}"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E6AEB783-4E66-459A-9E88-60C50DCC84C5}" type="presOf" srcId="{C8C74428-63CB-4C3E-98FA-F5C2496CA0BD}" destId="{FA20F802-8C16-4168-9C76-EED6BF0DB712}"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3EF0235A-49FA-4D4E-9335-C7CA7D419210}" type="presOf" srcId="{ED919A4E-57A7-4D81-A36F-FE6F0950226C}" destId="{7313FB75-63E2-4290-A8D6-89F436D8D071}"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44368433-2C5C-41B6-8494-3F8BC5A208B5}" type="presOf" srcId="{6B2382DE-E238-4D60-9578-0B89A91ACB1E}" destId="{CB279AC3-8530-45C6-9ACE-059E58C90F44}"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59D7A3E1-2850-4D4C-9326-1F0259326171}" type="presOf" srcId="{C64CED96-2086-4F42-B14E-EFA8264D5334}" destId="{D5469BDE-54AC-485E-99FA-0F30F13B7F69}" srcOrd="0" destOrd="0" presId="urn:microsoft.com/office/officeart/2005/8/layout/hierarchy4"/>
    <dgm:cxn modelId="{C9AEC852-5F1E-4213-96F9-FD88BC38AB95}" srcId="{0BE9943A-9B4D-4965-BD7D-E3E49424A93D}" destId="{2C36FEE7-EDC3-41BB-AB7E-11EE19A9C61A}" srcOrd="2" destOrd="0" parTransId="{8D9B9247-B826-4A85-93F1-5E762A4684CA}" sibTransId="{39945C86-D0CE-47F0-B312-166F06136981}"/>
    <dgm:cxn modelId="{008A30C1-3814-41B7-884F-8A366F2BC9D9}" type="presOf" srcId="{33BB5BE4-219B-4F28-A576-3BBF3E18E676}" destId="{3AEE5B77-D5A3-4FF8-A3E3-1CC75BA92444}"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7107873E-7148-47A3-9097-63B65A7FFBE1}" srcId="{4F24B5EB-F6A0-4BE5-9290-423D589540A0}" destId="{ACD2ADE9-5AA1-4032-A6E5-C136FEA87072}" srcOrd="3" destOrd="0" parTransId="{47C25A14-EA7F-435B-ACFD-A86E732992B3}" sibTransId="{D549B012-DF7E-4273-AB97-3AB0AF7EA912}"/>
    <dgm:cxn modelId="{7B1BD2A6-AC8D-4D07-BD83-22C762CAFC91}" type="presOf" srcId="{3BFB33C3-55B4-4443-B120-B06F84DC5F08}" destId="{33F69DC1-B179-4B38-89CA-41358F72ED0F}" srcOrd="0" destOrd="0" presId="urn:microsoft.com/office/officeart/2005/8/layout/hierarchy4"/>
    <dgm:cxn modelId="{F9470ACE-C179-4A10-91DE-3370E4EBA1D7}" srcId="{ACD2ADE9-5AA1-4032-A6E5-C136FEA87072}" destId="{E4F8F687-97A3-48FB-81AD-5D1052194391}" srcOrd="3" destOrd="0" parTransId="{DD548DC6-FB06-41F4-A4A8-FD0AF91A52E1}" sibTransId="{D245ABFE-EF56-4882-885E-CAC26A81B892}"/>
    <dgm:cxn modelId="{7DBA535C-5A9B-41A0-8097-E190FA095EE5}" type="presOf" srcId="{963F4337-B393-413A-8791-AF74E033C73B}" destId="{270D18AD-B365-4E07-A554-F38DA99F1C4F}" srcOrd="0" destOrd="0" presId="urn:microsoft.com/office/officeart/2005/8/layout/hierarchy4"/>
    <dgm:cxn modelId="{BC268B04-6D46-49D4-AA7D-C4216802EF6F}" type="presOf" srcId="{9030C1D2-D1B5-45FC-948F-38002E109957}" destId="{AC472CE3-231B-4AFD-9A66-877B0CED303A}"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B6CB2776-0E04-4F59-B174-18791564BF5B}" srcId="{4F24B5EB-F6A0-4BE5-9290-423D589540A0}" destId="{0BE9943A-9B4D-4965-BD7D-E3E49424A93D}" srcOrd="1" destOrd="0" parTransId="{5F0A198C-9BCD-45C8-8E48-E6DCD9DAA646}" sibTransId="{DE05D580-ECC1-456D-9D87-24B8F6300B5F}"/>
    <dgm:cxn modelId="{5F6B900C-B6C7-4B06-B746-68762515C348}" srcId="{33BB5BE4-219B-4F28-A576-3BBF3E18E676}" destId="{B82D9824-BDDD-4B79-A3AD-B816E4D11328}" srcOrd="1" destOrd="0" parTransId="{C5386810-243E-4F72-BFEF-FC91F3665F9F}" sibTransId="{4CA4C455-9ECF-41B1-B8AE-951CB24D8B09}"/>
    <dgm:cxn modelId="{A868CDB4-1A16-4589-A05A-6A583A20A2AC}" srcId="{A932157F-6267-4762-957D-DA80B1918CA3}" destId="{980143D8-5BC1-4E54-91F0-3EE07A09AB93}" srcOrd="1" destOrd="0" parTransId="{1B9D0363-5315-45F9-870D-9DF2241732E3}" sibTransId="{1368B160-1B00-44B1-B65E-525C6FC1B199}"/>
    <dgm:cxn modelId="{39F00454-B0C6-4D95-BA3D-E1279872063F}" type="presOf" srcId="{D671B9BA-9886-4D7B-B08A-126126D5A011}" destId="{44BB3D60-0B9D-4CC9-B9AD-7EE09DD42334}" srcOrd="0" destOrd="0" presId="urn:microsoft.com/office/officeart/2005/8/layout/hierarchy4"/>
    <dgm:cxn modelId="{FD78AAB1-2959-4E0F-BC29-81C7FC1B20D4}" type="presOf" srcId="{A932157F-6267-4762-957D-DA80B1918CA3}" destId="{80EF2D5C-67B9-443A-BE45-FAA3395AD690}" srcOrd="0" destOrd="0" presId="urn:microsoft.com/office/officeart/2005/8/layout/hierarchy4"/>
    <dgm:cxn modelId="{74DE0F18-8769-4580-A9B3-DB70DA542BA7}" type="presOf" srcId="{6F0A6698-CFD3-4B29-BC50-B16CFD6CB5F4}" destId="{FA501999-D116-46D7-9550-698514E6D6C3}" srcOrd="0" destOrd="0" presId="urn:microsoft.com/office/officeart/2005/8/layout/hierarchy4"/>
    <dgm:cxn modelId="{AC2A8859-F453-460F-9841-324AFDAE5BED}" type="presOf" srcId="{2C36FEE7-EDC3-41BB-AB7E-11EE19A9C61A}" destId="{F1EE57B5-D4D5-417E-9BBE-E5339597128A}" srcOrd="0" destOrd="0" presId="urn:microsoft.com/office/officeart/2005/8/layout/hierarchy4"/>
    <dgm:cxn modelId="{1E6CBCA0-3BAE-4DB9-A353-97562949A6F6}" type="presOf" srcId="{980143D8-5BC1-4E54-91F0-3EE07A09AB93}" destId="{C44CE77C-8AAD-4C28-A975-B2ED6D2742A5}"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D2572448-706E-426B-A2CE-90D024C42974}" type="presParOf" srcId="{CE3922BF-7451-4F8F-B374-10E0C6557D6C}" destId="{5B1B34DC-FE25-4A67-B053-C8B06304DF12}" srcOrd="3" destOrd="0" presId="urn:microsoft.com/office/officeart/2005/8/layout/hierarchy4"/>
    <dgm:cxn modelId="{39070F37-A5F8-4BC2-8DB2-4360CC9EBDBA}" type="presParOf" srcId="{CE3922BF-7451-4F8F-B374-10E0C6557D6C}" destId="{68875E45-03F5-46DA-8BAD-7F5CEC0A8480}" srcOrd="4" destOrd="0" presId="urn:microsoft.com/office/officeart/2005/8/layout/hierarchy4"/>
    <dgm:cxn modelId="{898A678B-435B-41A2-9032-1E7BDB632A85}" type="presParOf" srcId="{68875E45-03F5-46DA-8BAD-7F5CEC0A8480}" destId="{F1EE57B5-D4D5-417E-9BBE-E5339597128A}" srcOrd="0" destOrd="0" presId="urn:microsoft.com/office/officeart/2005/8/layout/hierarchy4"/>
    <dgm:cxn modelId="{A0CE1C8A-0C3D-42B6-88CE-AA158DF27F6F}" type="presParOf" srcId="{68875E45-03F5-46DA-8BAD-7F5CEC0A8480}" destId="{41871C6E-C60E-4ECE-9201-FAA54EA56649}"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6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t>
        <a:bodyPr/>
        <a:lstStyle/>
        <a:p>
          <a:endParaRPr lang="zh-TW" altLang="en-US"/>
        </a:p>
      </dgm:t>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t>
        <a:bodyPr/>
        <a:lstStyle/>
        <a:p>
          <a:endParaRPr lang="zh-TW" altLang="en-US"/>
        </a:p>
      </dgm:t>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t>
        <a:bodyPr/>
        <a:lstStyle/>
        <a:p>
          <a:endParaRPr lang="zh-TW" altLang="en-US"/>
        </a:p>
      </dgm:t>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t>
        <a:bodyPr/>
        <a:lstStyle/>
        <a:p>
          <a:endParaRPr lang="zh-TW" altLang="en-US"/>
        </a:p>
      </dgm:t>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t>
        <a:bodyPr/>
        <a:lstStyle/>
        <a:p>
          <a:endParaRPr lang="zh-TW" altLang="en-US"/>
        </a:p>
      </dgm:t>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t>
        <a:bodyPr/>
        <a:lstStyle/>
        <a:p>
          <a:endParaRPr lang="zh-TW" altLang="en-US"/>
        </a:p>
      </dgm:t>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t>
        <a:bodyPr/>
        <a:lstStyle/>
        <a:p>
          <a:endParaRPr lang="zh-TW" altLang="en-US"/>
        </a:p>
      </dgm:t>
    </dgm:pt>
  </dgm:ptLst>
  <dgm:cxnLst>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2DADA2AB-AB8E-4BF4-BDFB-528328262D72}" type="presOf" srcId="{288A2E88-97F0-4B87-98DC-D5CA3340B874}" destId="{CC3DFB6B-B325-4174-99CE-8702D28270CF}" srcOrd="0" destOrd="0" presId="urn:microsoft.com/office/officeart/2005/8/layout/vList2"/>
    <dgm:cxn modelId="{689E3030-362B-4E8F-B4DF-35CD56FA59E5}" type="presOf" srcId="{D781659F-6481-4300-913E-796D336595C1}" destId="{43A7BE9A-80BC-48BE-9082-E657E39EEEAB}" srcOrd="0" destOrd="0" presId="urn:microsoft.com/office/officeart/2005/8/layout/vList2"/>
    <dgm:cxn modelId="{C29A9F11-9097-4B28-B185-5F6B1453CA4D}" srcId="{F0DD0277-1DF6-406F-8B4F-9FDC0A0052F8}" destId="{4306DC58-FDD4-41C9-B4C0-944EB2D1080A}" srcOrd="2" destOrd="0" parTransId="{39E6F025-97FF-44E8-BA29-F7C5278C3A86}" sibTransId="{146DF498-2234-451C-882C-44011EF76DE7}"/>
    <dgm:cxn modelId="{B7E64836-BFAD-4BA5-A657-B5E882127B39}" type="presOf" srcId="{F0DD0277-1DF6-406F-8B4F-9FDC0A0052F8}" destId="{F692B1D4-5D70-491D-955E-F04A8CB1434C}" srcOrd="0" destOrd="0" presId="urn:microsoft.com/office/officeart/2005/8/layout/vList2"/>
    <dgm:cxn modelId="{C89251D0-36AF-40D4-AF65-15CC0A17196D}" type="presOf" srcId="{3F237D25-5875-4113-AFE0-9823DA60C2E2}" destId="{D3C6B8D7-80B8-4722-AECB-9A1EEDBA1AD5}" srcOrd="0" destOrd="0" presId="urn:microsoft.com/office/officeart/2005/8/layout/vList2"/>
    <dgm:cxn modelId="{9B628FFD-2355-4B20-90F2-E1F95BE19271}" srcId="{F0DD0277-1DF6-406F-8B4F-9FDC0A0052F8}" destId="{5827BA4B-4DB8-4E52-A185-B51D48EC7A01}" srcOrd="3" destOrd="0" parTransId="{A553D792-77F1-4A07-ACEF-A93C325EEA98}" sibTransId="{486A2962-8B96-4415-AD8B-BA94B7965AFA}"/>
    <dgm:cxn modelId="{2BFAAD65-D62C-4167-9EE2-C258D32D7F13}" srcId="{F0DD0277-1DF6-406F-8B4F-9FDC0A0052F8}" destId="{D781659F-6481-4300-913E-796D336595C1}" srcOrd="4" destOrd="0" parTransId="{0C1FDE73-44AA-4587-8B90-3F519FC8E38D}" sibTransId="{A498EB23-214E-4428-AEF5-E669615C7D9A}"/>
    <dgm:cxn modelId="{9410F8E8-250A-4D45-8D2B-803F81D08A83}" srcId="{F0DD0277-1DF6-406F-8B4F-9FDC0A0052F8}" destId="{6D80D9C4-0FEA-40FB-B482-0082E215A42C}" srcOrd="1" destOrd="0" parTransId="{B3FAF57D-17A5-47A7-9F78-E793E3DDAA93}" sibTransId="{FDB1DEF3-77D3-4B3A-A5E0-274C286C5BED}"/>
    <dgm:cxn modelId="{90D819CB-84B3-45B1-B76C-537F856B140D}" type="presOf" srcId="{6D80D9C4-0FEA-40FB-B482-0082E215A42C}" destId="{525434EB-375A-4A08-A6E0-3009E51F4AAD}" srcOrd="0" destOrd="0" presId="urn:microsoft.com/office/officeart/2005/8/layout/vList2"/>
    <dgm:cxn modelId="{19D3A167-22F4-489E-A39A-741808FAEC84}" type="presOf" srcId="{5827BA4B-4DB8-4E52-A185-B51D48EC7A01}" destId="{18D300C7-9330-4FF5-83F0-E1C0381091E0}" srcOrd="0" destOrd="0" presId="urn:microsoft.com/office/officeart/2005/8/layout/vList2"/>
    <dgm:cxn modelId="{C80B1025-6179-45E9-859D-DA29F2969E6E}" srcId="{F0DD0277-1DF6-406F-8B4F-9FDC0A0052F8}" destId="{288A2E88-97F0-4B87-98DC-D5CA3340B874}" srcOrd="0" destOrd="0" parTransId="{302177B3-AB6E-4CBF-967F-70F07598F93A}" sibTransId="{24074807-C40F-42AF-9DFF-6199F4643317}"/>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3" qsCatId="3D" csTypeId="urn:microsoft.com/office/officeart/2005/8/colors/colorful4" csCatId="colorful" phldr="1"/>
      <dgm:spPr/>
      <dgm:t>
        <a:bodyPr/>
        <a:lstStyle/>
        <a:p>
          <a:endParaRPr lang="zh-TW" altLang="en-US"/>
        </a:p>
      </dgm:t>
    </dgm:pt>
    <dgm:pt modelId="{C4F4CC8E-E1C6-4456-8975-07D19925FC40}">
      <dgm:prSet phldrT="[文字]" custT="1"/>
      <dgm:spPr>
        <a:xfrm>
          <a:off x="393261" y="3504506"/>
          <a:ext cx="1270876" cy="1287000"/>
        </a:xfrm>
        <a:prstGeom prst="rect">
          <a:avLst/>
        </a:prstGeom>
        <a:noFill/>
        <a:ln w="9525" cap="flat" cmpd="sng" algn="ctr">
          <a:solidFill>
            <a:sysClr val="windowText" lastClr="000000">
              <a:alpha val="0"/>
              <a:hueOff val="0"/>
              <a:satOff val="0"/>
              <a:lumOff val="0"/>
              <a:alphaOff val="0"/>
            </a:sysClr>
          </a:solidFill>
          <a:prstDash val="solid"/>
        </a:ln>
        <a:effectLst/>
      </dgm:spPr>
      <dgm:t>
        <a:bodyPr/>
        <a:lstStyle/>
        <a:p>
          <a:pPr algn="ctr"/>
          <a:r>
            <a:rPr lang="zh-TW" altLang="en-US" sz="2400" b="1"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dirty="0">
              <a:solidFill>
                <a:sysClr val="window" lastClr="FFFFFF"/>
              </a:solidFill>
              <a:latin typeface="微軟正黑體" pitchFamily="34" charset="-120"/>
              <a:ea typeface="微軟正黑體" pitchFamily="34" charset="-120"/>
              <a:cs typeface="+mn-cs"/>
            </a:rPr>
            <a:t>林園區</a:t>
          </a: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7D748B65-6FEA-4479-A8D5-4B3B7669EEE1}">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a:solidFill>
                <a:sysClr val="window" lastClr="FFFFFF"/>
              </a:solidFill>
              <a:latin typeface="微軟正黑體" pitchFamily="34" charset="-120"/>
              <a:ea typeface="微軟正黑體" pitchFamily="34" charset="-120"/>
              <a:cs typeface="+mn-cs"/>
            </a:rPr>
            <a:t>東港鎮</a:t>
          </a:r>
          <a:endParaRPr lang="zh-TW" altLang="en-US" sz="2300" b="1" dirty="0">
            <a:solidFill>
              <a:sysClr val="window" lastClr="FFFFFF"/>
            </a:solidFill>
            <a:latin typeface="微軟正黑體" pitchFamily="34" charset="-120"/>
            <a:ea typeface="微軟正黑體" pitchFamily="34" charset="-120"/>
            <a:cs typeface="+mn-cs"/>
          </a:endParaRPr>
        </a:p>
      </dgm:t>
    </dgm:pt>
    <dgm:pt modelId="{DD750110-D796-4927-83C1-3FF76DD1FABC}" type="parTrans" cxnId="{55EE9CB2-0979-4B4B-879E-BF74546B904D}">
      <dgm:prSet/>
      <dgm:spPr/>
      <dgm:t>
        <a:bodyPr/>
        <a:lstStyle/>
        <a:p>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0" presStyleCnt="1" custScaleX="61771">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0" presStyleCnt="1"/>
      <dgm:spPr>
        <a:xfrm>
          <a:off x="1664138" y="3504506"/>
          <a:ext cx="411480" cy="1287000"/>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0" presStyleCnt="1" custScaleX="23243" custScaleY="78834">
        <dgm:presLayoutVars>
          <dgm:bulletEnabled val="1"/>
        </dgm:presLayoutVars>
      </dgm:prSet>
      <dgm:spPr/>
      <dgm:t>
        <a:bodyPr/>
        <a:lstStyle/>
        <a:p>
          <a:endParaRPr lang="zh-TW" altLang="en-US"/>
        </a:p>
      </dgm:t>
    </dgm:pt>
  </dgm:ptLst>
  <dgm:cxnLst>
    <dgm:cxn modelId="{F77EBE51-EE23-40FA-B277-077DC0530F6D}" type="presOf" srcId="{7D748B65-6FEA-4479-A8D5-4B3B7669EEE1}" destId="{76338396-7478-4125-850D-57E8AB65482C}" srcOrd="0" destOrd="1" presId="urn:diagrams.loki3.com/BracketList+Icon"/>
    <dgm:cxn modelId="{55EE9CB2-0979-4B4B-879E-BF74546B904D}" srcId="{C4F4CC8E-E1C6-4456-8975-07D19925FC40}" destId="{7D748B65-6FEA-4479-A8D5-4B3B7669EEE1}" srcOrd="1" destOrd="0" parTransId="{DD750110-D796-4927-83C1-3FF76DD1FABC}" sibTransId="{6BF36288-5007-4EF1-92EA-C3FBDB75D15E}"/>
    <dgm:cxn modelId="{37071946-2B3B-4BD7-A2A7-E281D7867DA1}" srcId="{A49F146A-B08E-4238-8FD8-BDD750910AE9}" destId="{C4F4CC8E-E1C6-4456-8975-07D19925FC40}" srcOrd="0" destOrd="0" parTransId="{C42C4654-272D-4F57-B8CB-14363A12D1C3}" sibTransId="{9673ED89-6BE1-4990-8A06-C016EDCE7739}"/>
    <dgm:cxn modelId="{D8349886-C80D-4AA3-9B20-733AECE03183}" type="presOf" srcId="{0E408B1F-47A4-4450-B2F9-5D8A9AD8576A}" destId="{76338396-7478-4125-850D-57E8AB65482C}" srcOrd="0" destOrd="0" presId="urn:diagrams.loki3.com/BracketList+Icon"/>
    <dgm:cxn modelId="{6D3BE557-0960-4E5B-81F7-93E80E61A3B2}" type="presOf" srcId="{A49F146A-B08E-4238-8FD8-BDD750910AE9}" destId="{217EFA51-7CEC-48F5-98A1-6676AB3A05AF}" srcOrd="0" destOrd="0" presId="urn:diagrams.loki3.com/BracketList+Icon"/>
    <dgm:cxn modelId="{87F5CA96-FCE4-4647-9E7B-5A5701FDDD62}" type="presOf" srcId="{C4F4CC8E-E1C6-4456-8975-07D19925FC40}" destId="{F62C532A-B3A1-4216-AEA8-ADE1F1B92718}" srcOrd="0" destOrd="0" presId="urn:diagrams.loki3.com/BracketList+Icon"/>
    <dgm:cxn modelId="{293DF400-76E7-4D7A-A44F-08A790AE8C88}" srcId="{C4F4CC8E-E1C6-4456-8975-07D19925FC40}" destId="{0E408B1F-47A4-4450-B2F9-5D8A9AD8576A}" srcOrd="0" destOrd="0" parTransId="{96D29BBA-7A1E-411F-A358-940FD8A630A0}" sibTransId="{FFF275E2-E796-4F06-A011-44565742C2D7}"/>
    <dgm:cxn modelId="{16182B39-304E-481A-ADA7-07566596FEAB}" type="presParOf" srcId="{217EFA51-7CEC-48F5-98A1-6676AB3A05AF}" destId="{C6597772-2D95-4691-BAF5-F7CA5A233356}" srcOrd="0" destOrd="0" presId="urn:diagrams.loki3.com/BracketList+Icon"/>
    <dgm:cxn modelId="{F2B95368-BEC0-4CD3-8B2B-B515631B4106}" type="presParOf" srcId="{C6597772-2D95-4691-BAF5-F7CA5A233356}" destId="{F62C532A-B3A1-4216-AEA8-ADE1F1B92718}" srcOrd="0" destOrd="0" presId="urn:diagrams.loki3.com/BracketList+Icon"/>
    <dgm:cxn modelId="{11699037-93E7-46F9-9BE8-97FE75756D93}" type="presParOf" srcId="{C6597772-2D95-4691-BAF5-F7CA5A233356}" destId="{3AC12A82-503F-482B-B6BF-083B69DD32E2}" srcOrd="1" destOrd="0" presId="urn:diagrams.loki3.com/BracketList+Icon"/>
    <dgm:cxn modelId="{FAFFD55E-1525-435A-B8A6-07FF35CEEDF8}" type="presParOf" srcId="{C6597772-2D95-4691-BAF5-F7CA5A233356}" destId="{83368B77-C2B7-4E4F-80BA-5E5F9D36EF4A}" srcOrd="2" destOrd="0" presId="urn:diagrams.loki3.com/BracketList+Icon"/>
    <dgm:cxn modelId="{73C881DA-C053-41A5-A974-87DE35F4A22D}"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78DD0C-162A-4A2C-8FB1-E640BB7A3137}"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0FF587C8-7562-410D-B1D9-27DFA1509F24}">
      <dgm:prSet phldrT="[文字]" custT="1"/>
      <dgm:spPr>
        <a:xfrm>
          <a:off x="114269" y="1706846"/>
          <a:ext cx="2409409" cy="953807"/>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smtClean="0">
              <a:solidFill>
                <a:sysClr val="window" lastClr="FFFFFF"/>
              </a:solidFill>
              <a:latin typeface="微軟正黑體" panose="020B0604030504040204" pitchFamily="34" charset="-120"/>
              <a:ea typeface="微軟正黑體" panose="020B0604030504040204" pitchFamily="34" charset="-120"/>
              <a:cs typeface="+mn-cs"/>
            </a:rPr>
            <a:t>比</a:t>
          </a:r>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序</a:t>
          </a:r>
        </a:p>
      </dgm:t>
    </dgm:pt>
    <dgm:pt modelId="{325F39A5-38C6-4132-BDED-EC53EB3F008A}" type="par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6812BB6-FE3E-4BB3-BD04-63D92B8A8860}" type="sib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357B1F4-4518-468D-B9C1-C42CA1F9DC85}">
      <dgm:prSet phldrT="[文字]" custT="1"/>
      <dgm:spPr>
        <a:xfrm rot="5400000">
          <a:off x="4951217" y="-552699"/>
          <a:ext cx="736574" cy="5591651"/>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007D2CC5-37C9-4E8D-BA61-DB5432C4EEC4}" type="par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5D93DEA-E2FB-4392-AA4F-C16EB6C65062}" type="sib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A48B64C-6D17-404A-AEF8-4F058F832A4D}">
      <dgm:prSet phldrT="[文字]" custT="1"/>
      <dgm:spPr>
        <a:xfrm>
          <a:off x="114269" y="2743289"/>
          <a:ext cx="2409409" cy="1774740"/>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志願選填</a:t>
          </a:r>
        </a:p>
      </dgm:t>
    </dgm:pt>
    <dgm:pt modelId="{C5F746C9-9651-4BDC-8F0E-1E0085C247F0}" type="par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A7B7CA-ACBB-4B79-8FBF-1C2E6F435691}" type="sib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77D1A11-C140-4425-BD9F-8BC9F7CBC1D1}">
      <dgm:prSet phldrT="[文字]" custT="1"/>
      <dgm:spPr>
        <a:xfrm rot="5400000">
          <a:off x="4553994" y="834830"/>
          <a:ext cx="1531021" cy="5591651"/>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5DAEE7F5-8ECE-49E4-8B86-E35F57F53413}" type="par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31AF477-4454-416E-B2B2-03F985936B36}" type="sib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F5902D9-6A41-4F20-B1A4-A5B0AF9FD085}" type="pres">
      <dgm:prSet presAssocID="{7378DD0C-162A-4A2C-8FB1-E640BB7A3137}" presName="Name0" presStyleCnt="0">
        <dgm:presLayoutVars>
          <dgm:dir/>
          <dgm:animLvl val="lvl"/>
          <dgm:resizeHandles val="exact"/>
        </dgm:presLayoutVars>
      </dgm:prSet>
      <dgm:spPr/>
      <dgm:t>
        <a:bodyPr/>
        <a:lstStyle/>
        <a:p>
          <a:endParaRPr lang="zh-TW" altLang="en-US"/>
        </a:p>
      </dgm:t>
    </dgm:pt>
    <dgm:pt modelId="{836EBC3C-09EC-4EE6-8E47-3720D9C4BA10}" type="pres">
      <dgm:prSet presAssocID="{0FF587C8-7562-410D-B1D9-27DFA1509F24}" presName="linNode" presStyleCnt="0"/>
      <dgm:spPr/>
    </dgm:pt>
    <dgm:pt modelId="{8754104B-7FB6-44F9-B29C-C54F5C558BE4}" type="pres">
      <dgm:prSet presAssocID="{0FF587C8-7562-410D-B1D9-27DFA1509F24}" presName="parentText" presStyleLbl="node1" presStyleIdx="0" presStyleCnt="2" custScaleX="81326" custScaleY="37338" custLinFactNeighborY="-3013">
        <dgm:presLayoutVars>
          <dgm:chMax val="1"/>
          <dgm:bulletEnabled val="1"/>
        </dgm:presLayoutVars>
      </dgm:prSet>
      <dgm:spPr/>
      <dgm:t>
        <a:bodyPr/>
        <a:lstStyle/>
        <a:p>
          <a:endParaRPr lang="zh-TW" altLang="en-US"/>
        </a:p>
      </dgm:t>
    </dgm:pt>
    <dgm:pt modelId="{03B4C279-9E17-4142-810E-A9F06DC458A9}" type="pres">
      <dgm:prSet presAssocID="{0FF587C8-7562-410D-B1D9-27DFA1509F24}" presName="descendantText" presStyleLbl="alignAccFollowNode1" presStyleIdx="0" presStyleCnt="2" custScaleX="56547" custScaleY="42348" custLinFactNeighborX="584" custLinFactNeighborY="-3066">
        <dgm:presLayoutVars>
          <dgm:bulletEnabled val="1"/>
        </dgm:presLayoutVars>
      </dgm:prSet>
      <dgm:spPr/>
      <dgm:t>
        <a:bodyPr/>
        <a:lstStyle/>
        <a:p>
          <a:endParaRPr lang="zh-TW" altLang="en-US"/>
        </a:p>
      </dgm:t>
    </dgm:pt>
    <dgm:pt modelId="{B99351CE-D0D3-45C5-AF30-77D5A4CC3B41}" type="pres">
      <dgm:prSet presAssocID="{76812BB6-FE3E-4BB3-BD04-63D92B8A8860}" presName="sp" presStyleCnt="0"/>
      <dgm:spPr/>
    </dgm:pt>
    <dgm:pt modelId="{9A5B3AEC-DBCC-43A6-BEF4-08767B37D3B8}" type="pres">
      <dgm:prSet presAssocID="{AA48B64C-6D17-404A-AEF8-4F058F832A4D}" presName="linNode" presStyleCnt="0"/>
      <dgm:spPr/>
    </dgm:pt>
    <dgm:pt modelId="{E4BCB3D1-7989-4E1F-8595-3822DA3DF16E}" type="pres">
      <dgm:prSet presAssocID="{AA48B64C-6D17-404A-AEF8-4F058F832A4D}" presName="parentText" presStyleLbl="node1" presStyleIdx="1" presStyleCnt="2" custScaleX="81326" custScaleY="37266" custLinFactNeighborY="-3695">
        <dgm:presLayoutVars>
          <dgm:chMax val="1"/>
          <dgm:bulletEnabled val="1"/>
        </dgm:presLayoutVars>
      </dgm:prSet>
      <dgm:spPr/>
      <dgm:t>
        <a:bodyPr/>
        <a:lstStyle/>
        <a:p>
          <a:endParaRPr lang="zh-TW" altLang="en-US"/>
        </a:p>
      </dgm:t>
    </dgm:pt>
    <dgm:pt modelId="{A2C4260C-0E5A-479D-92C3-71DF871A1C30}" type="pres">
      <dgm:prSet presAssocID="{AA48B64C-6D17-404A-AEF8-4F058F832A4D}" presName="descendantText" presStyleLbl="alignAccFollowNode1" presStyleIdx="1" presStyleCnt="2" custScaleX="57204" custScaleY="41022" custLinFactNeighborY="-4619">
        <dgm:presLayoutVars>
          <dgm:bulletEnabled val="1"/>
        </dgm:presLayoutVars>
      </dgm:prSet>
      <dgm:spPr/>
      <dgm:t>
        <a:bodyPr/>
        <a:lstStyle/>
        <a:p>
          <a:endParaRPr lang="zh-TW" altLang="en-US"/>
        </a:p>
      </dgm:t>
    </dgm:pt>
  </dgm:ptLst>
  <dgm:cxnLst>
    <dgm:cxn modelId="{9F581168-C96C-4998-97F3-3EB216391409}" type="presOf" srcId="{AA48B64C-6D17-404A-AEF8-4F058F832A4D}" destId="{E4BCB3D1-7989-4E1F-8595-3822DA3DF16E}" srcOrd="0" destOrd="0" presId="urn:microsoft.com/office/officeart/2005/8/layout/vList5"/>
    <dgm:cxn modelId="{0A418749-32D0-41D5-A2EE-B8F66E77EFC9}" type="presOf" srcId="{477D1A11-C140-4425-BD9F-8BC9F7CBC1D1}" destId="{A2C4260C-0E5A-479D-92C3-71DF871A1C30}" srcOrd="0" destOrd="0" presId="urn:microsoft.com/office/officeart/2005/8/layout/vList5"/>
    <dgm:cxn modelId="{30A43122-3928-46F0-BDCE-900DE5209BE5}" type="presOf" srcId="{7378DD0C-162A-4A2C-8FB1-E640BB7A3137}" destId="{5F5902D9-6A41-4F20-B1A4-A5B0AF9FD085}" srcOrd="0" destOrd="0" presId="urn:microsoft.com/office/officeart/2005/8/layout/vList5"/>
    <dgm:cxn modelId="{7D0A694B-2D87-4A5C-A7F2-C67EE82BFBA5}" srcId="{AA48B64C-6D17-404A-AEF8-4F058F832A4D}" destId="{477D1A11-C140-4425-BD9F-8BC9F7CBC1D1}" srcOrd="0" destOrd="0" parTransId="{5DAEE7F5-8ECE-49E4-8B86-E35F57F53413}" sibTransId="{B31AF477-4454-416E-B2B2-03F985936B36}"/>
    <dgm:cxn modelId="{4809B67F-A395-44B9-BA69-AA5440DA730A}" srcId="{0FF587C8-7562-410D-B1D9-27DFA1509F24}" destId="{A357B1F4-4518-468D-B9C1-C42CA1F9DC85}" srcOrd="0" destOrd="0" parTransId="{007D2CC5-37C9-4E8D-BA61-DB5432C4EEC4}" sibTransId="{45D93DEA-E2FB-4392-AA4F-C16EB6C65062}"/>
    <dgm:cxn modelId="{7C888D3D-7C91-4D1A-B1D6-96B373D213EC}" srcId="{7378DD0C-162A-4A2C-8FB1-E640BB7A3137}" destId="{AA48B64C-6D17-404A-AEF8-4F058F832A4D}" srcOrd="1" destOrd="0" parTransId="{C5F746C9-9651-4BDC-8F0E-1E0085C247F0}" sibTransId="{42A7B7CA-ACBB-4B79-8FBF-1C2E6F435691}"/>
    <dgm:cxn modelId="{6AAFEB07-0C55-49CE-AABD-437FA2434BBC}" type="presOf" srcId="{0FF587C8-7562-410D-B1D9-27DFA1509F24}" destId="{8754104B-7FB6-44F9-B29C-C54F5C558BE4}" srcOrd="0" destOrd="0" presId="urn:microsoft.com/office/officeart/2005/8/layout/vList5"/>
    <dgm:cxn modelId="{0D6631F0-3201-4DB3-B407-372702DDB801}" type="presOf" srcId="{A357B1F4-4518-468D-B9C1-C42CA1F9DC85}" destId="{03B4C279-9E17-4142-810E-A9F06DC458A9}" srcOrd="0" destOrd="0" presId="urn:microsoft.com/office/officeart/2005/8/layout/vList5"/>
    <dgm:cxn modelId="{7EC28BA3-8568-43E7-8FFB-8181FD64D95F}" srcId="{7378DD0C-162A-4A2C-8FB1-E640BB7A3137}" destId="{0FF587C8-7562-410D-B1D9-27DFA1509F24}" srcOrd="0" destOrd="0" parTransId="{325F39A5-38C6-4132-BDED-EC53EB3F008A}" sibTransId="{76812BB6-FE3E-4BB3-BD04-63D92B8A8860}"/>
    <dgm:cxn modelId="{A57CFBF7-5210-4DF4-B92D-DF765C12313A}" type="presParOf" srcId="{5F5902D9-6A41-4F20-B1A4-A5B0AF9FD085}" destId="{836EBC3C-09EC-4EE6-8E47-3720D9C4BA10}" srcOrd="0" destOrd="0" presId="urn:microsoft.com/office/officeart/2005/8/layout/vList5"/>
    <dgm:cxn modelId="{FF9421AB-B5D8-491B-A5C5-658260AA9566}" type="presParOf" srcId="{836EBC3C-09EC-4EE6-8E47-3720D9C4BA10}" destId="{8754104B-7FB6-44F9-B29C-C54F5C558BE4}" srcOrd="0" destOrd="0" presId="urn:microsoft.com/office/officeart/2005/8/layout/vList5"/>
    <dgm:cxn modelId="{6ED76EC7-0296-4473-8695-11D7F62B5817}" type="presParOf" srcId="{836EBC3C-09EC-4EE6-8E47-3720D9C4BA10}" destId="{03B4C279-9E17-4142-810E-A9F06DC458A9}" srcOrd="1" destOrd="0" presId="urn:microsoft.com/office/officeart/2005/8/layout/vList5"/>
    <dgm:cxn modelId="{9C5F3769-6BAE-428E-B80E-8F69B35A4127}" type="presParOf" srcId="{5F5902D9-6A41-4F20-B1A4-A5B0AF9FD085}" destId="{B99351CE-D0D3-45C5-AF30-77D5A4CC3B41}" srcOrd="1" destOrd="0" presId="urn:microsoft.com/office/officeart/2005/8/layout/vList5"/>
    <dgm:cxn modelId="{67B3FC8A-E9F7-4B3E-9315-51C9C0F1509B}" type="presParOf" srcId="{5F5902D9-6A41-4F20-B1A4-A5B0AF9FD085}" destId="{9A5B3AEC-DBCC-43A6-BEF4-08767B37D3B8}" srcOrd="2" destOrd="0" presId="urn:microsoft.com/office/officeart/2005/8/layout/vList5"/>
    <dgm:cxn modelId="{225DA365-79FC-4BCD-A0FE-CE37A1B739D1}" type="presParOf" srcId="{9A5B3AEC-DBCC-43A6-BEF4-08767B37D3B8}" destId="{E4BCB3D1-7989-4E1F-8595-3822DA3DF16E}" srcOrd="0" destOrd="0" presId="urn:microsoft.com/office/officeart/2005/8/layout/vList5"/>
    <dgm:cxn modelId="{DF25BCBE-9577-414C-ACC2-0FE9DBF0FBFB}" type="presParOf" srcId="{9A5B3AEC-DBCC-43A6-BEF4-08767B37D3B8}" destId="{A2C4260C-0E5A-479D-92C3-71DF871A1C3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16</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17</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19</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19</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20</a:t>
            </a:fld>
            <a:endParaRPr lang="en-US" altLang="zh-TW" b="0"/>
          </a:p>
        </p:txBody>
      </p:sp>
    </p:spTree>
    <p:extLst>
      <p:ext uri="{BB962C8B-B14F-4D97-AF65-F5344CB8AC3E}">
        <p14:creationId xmlns:p14="http://schemas.microsoft.com/office/powerpoint/2010/main" val="2222984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itchFamily="34" charset="0"/>
              </a:rPr>
              <a:t>東新、東港要講</a:t>
            </a: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val="365942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26</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27</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35</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36</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4</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37</a:t>
            </a:fld>
            <a:endParaRPr lang="en-US" altLang="zh-TW" b="0">
              <a:solidFill>
                <a:prstClr val="black"/>
              </a:solidFill>
            </a:endParaRPr>
          </a:p>
        </p:txBody>
      </p:sp>
    </p:spTree>
    <p:extLst>
      <p:ext uri="{BB962C8B-B14F-4D97-AF65-F5344CB8AC3E}">
        <p14:creationId xmlns:p14="http://schemas.microsoft.com/office/powerpoint/2010/main" val="3798813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40</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41</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42</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43</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44</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45</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49</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A1AB5FC-3BD0-4179-8E81-D85346A6123C}" type="slidenum">
              <a:rPr lang="zh-TW" altLang="en-US" sz="1200"/>
              <a:t>6</a:t>
            </a:fld>
            <a:endParaRPr lang="en-US" altLang="zh-TW" sz="1200"/>
          </a:p>
        </p:txBody>
      </p:sp>
      <p:sp>
        <p:nvSpPr>
          <p:cNvPr id="156675" name="投影片圖像版面配置區 1"/>
          <p:cNvSpPr>
            <a:spLocks noGrp="1" noRot="1" noChangeAspect="1" noTextEdit="1"/>
          </p:cNvSpPr>
          <p:nvPr>
            <p:ph type="sldImg"/>
          </p:nvPr>
        </p:nvSpPr>
        <p:spPr>
          <a:xfrm>
            <a:off x="3227388" y="506413"/>
            <a:ext cx="3381375" cy="2536825"/>
          </a:xfrm>
          <a:extLst>
            <a:ext uri="{909E8E84-426E-40DD-AFC4-6F175D3DCCD1}">
              <a14:hiddenFill xmlns:a14="http://schemas.microsoft.com/office/drawing/2010/main">
                <a:noFill/>
              </a14:hiddenFill>
            </a:ext>
          </a:extLst>
        </p:spPr>
      </p:sp>
      <p:sp>
        <p:nvSpPr>
          <p:cNvPr id="156676" name="備忘稿版面配置區 2"/>
          <p:cNvSpPr>
            <a:spLocks noGrp="1"/>
          </p:cNvSpPr>
          <p:nvPr>
            <p:ph type="body" idx="1"/>
          </p:nvPr>
        </p:nvSpPr>
        <p:spPr/>
        <p:txBody>
          <a:bodyPr/>
          <a:lstStyle/>
          <a:p>
            <a:r>
              <a:rPr lang="en-US" altLang="zh-TW" dirty="0">
                <a:latin typeface="Arial" panose="020B0604020202020204" pitchFamily="34" charset="0"/>
              </a:rPr>
              <a:t>1.</a:t>
            </a:r>
            <a:r>
              <a:rPr lang="zh-TW" altLang="en-US" dirty="0">
                <a:latin typeface="Arial" panose="020B0604020202020204" pitchFamily="34" charset="0"/>
              </a:rPr>
              <a:t>聯考入學、多元入學均為以</a:t>
            </a:r>
            <a:r>
              <a:rPr lang="en-US" altLang="zh-TW" dirty="0">
                <a:latin typeface="Arial" panose="020B0604020202020204" pitchFamily="34" charset="0"/>
              </a:rPr>
              <a:t>『</a:t>
            </a:r>
            <a:r>
              <a:rPr lang="zh-TW" altLang="en-US" dirty="0">
                <a:latin typeface="Arial" panose="020B0604020202020204" pitchFamily="34" charset="0"/>
              </a:rPr>
              <a:t>考試</a:t>
            </a:r>
            <a:r>
              <a:rPr lang="en-US" altLang="zh-TW" dirty="0">
                <a:latin typeface="Arial" panose="020B0604020202020204" pitchFamily="34" charset="0"/>
              </a:rPr>
              <a:t>』</a:t>
            </a:r>
            <a:r>
              <a:rPr lang="zh-TW" altLang="en-US" dirty="0">
                <a:latin typeface="Arial" panose="020B0604020202020204" pitchFamily="34" charset="0"/>
              </a:rPr>
              <a:t>為主的入學，形成考試引導教學，獨尊</a:t>
            </a:r>
            <a:r>
              <a:rPr lang="en-US" altLang="zh-TW" dirty="0">
                <a:latin typeface="Arial" panose="020B0604020202020204" pitchFamily="34" charset="0"/>
              </a:rPr>
              <a:t>『</a:t>
            </a:r>
            <a:r>
              <a:rPr lang="zh-TW" altLang="en-US" dirty="0">
                <a:latin typeface="Arial" panose="020B0604020202020204" pitchFamily="34" charset="0"/>
              </a:rPr>
              <a:t>智育</a:t>
            </a:r>
            <a:r>
              <a:rPr lang="en-US" altLang="zh-TW" dirty="0">
                <a:latin typeface="Arial" panose="020B0604020202020204" pitchFamily="34" charset="0"/>
              </a:rPr>
              <a:t>』</a:t>
            </a:r>
            <a:r>
              <a:rPr lang="zh-TW" altLang="en-US" dirty="0">
                <a:latin typeface="Arial" panose="020B0604020202020204" pitchFamily="34" charset="0"/>
              </a:rPr>
              <a:t>發展，導致學生有過度升學壓力；教師被迫以考試引導教學；學校無法正常教學，課程產生主科、副科區分。</a:t>
            </a:r>
            <a:endParaRPr lang="en-US" altLang="zh-TW" dirty="0">
              <a:latin typeface="Arial" panose="020B0604020202020204" pitchFamily="34" charset="0"/>
            </a:endParaRPr>
          </a:p>
          <a:p>
            <a:r>
              <a:rPr lang="en-US" altLang="zh-TW" dirty="0">
                <a:latin typeface="Arial" panose="020B0604020202020204" pitchFamily="34" charset="0"/>
              </a:rPr>
              <a:t>2.</a:t>
            </a:r>
            <a:r>
              <a:rPr lang="zh-TW" altLang="en-US" dirty="0">
                <a:latin typeface="Arial" panose="020B0604020202020204"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11225"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11225"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11225"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11225"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21F2F4F-D71A-4768-BA09-B18B49CEB051}" type="slidenum">
              <a:rPr lang="en-US" altLang="zh-TW" sz="1200"/>
              <a:t>6</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6</a:t>
            </a:fld>
            <a:endParaRPr lang="zh-TW" altLang="en-US"/>
          </a:p>
        </p:txBody>
      </p:sp>
    </p:spTree>
    <p:extLst>
      <p:ext uri="{BB962C8B-B14F-4D97-AF65-F5344CB8AC3E}">
        <p14:creationId xmlns:p14="http://schemas.microsoft.com/office/powerpoint/2010/main" val="490861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51</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52</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53</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54</a:t>
            </a:fld>
            <a:endParaRPr lang="en-US" altLang="zh-TW" b="0"/>
          </a:p>
        </p:txBody>
      </p:sp>
    </p:spTree>
    <p:extLst>
      <p:ext uri="{BB962C8B-B14F-4D97-AF65-F5344CB8AC3E}">
        <p14:creationId xmlns:p14="http://schemas.microsoft.com/office/powerpoint/2010/main" val="17795561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55</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56</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57</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59</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61</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7</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63</a:t>
            </a:fld>
            <a:endParaRPr lang="en-US" altLang="zh-TW"/>
          </a:p>
        </p:txBody>
      </p:sp>
    </p:spTree>
    <p:extLst>
      <p:ext uri="{BB962C8B-B14F-4D97-AF65-F5344CB8AC3E}">
        <p14:creationId xmlns:p14="http://schemas.microsoft.com/office/powerpoint/2010/main" val="1919575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65</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69</a:t>
            </a:fld>
            <a:endParaRPr lang="zh-TW" altLang="en-US"/>
          </a:p>
        </p:txBody>
      </p:sp>
    </p:spTree>
    <p:extLst>
      <p:ext uri="{BB962C8B-B14F-4D97-AF65-F5344CB8AC3E}">
        <p14:creationId xmlns:p14="http://schemas.microsoft.com/office/powerpoint/2010/main" val="12390951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71</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72</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73</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80</a:t>
            </a:fld>
            <a:endParaRPr lang="en-US" altLang="zh-TW" b="0">
              <a:solidFill>
                <a:prstClr val="black"/>
              </a:solidFill>
            </a:endParaRPr>
          </a:p>
        </p:txBody>
      </p:sp>
    </p:spTree>
    <p:extLst>
      <p:ext uri="{BB962C8B-B14F-4D97-AF65-F5344CB8AC3E}">
        <p14:creationId xmlns:p14="http://schemas.microsoft.com/office/powerpoint/2010/main" val="42787200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81</a:t>
            </a:fld>
            <a:endParaRPr lang="en-US" altLang="zh-TW" b="0"/>
          </a:p>
        </p:txBody>
      </p:sp>
    </p:spTree>
    <p:extLst>
      <p:ext uri="{BB962C8B-B14F-4D97-AF65-F5344CB8AC3E}">
        <p14:creationId xmlns:p14="http://schemas.microsoft.com/office/powerpoint/2010/main" val="29215733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82</a:t>
            </a:fld>
            <a:endParaRPr lang="en-US" altLang="zh-TW" b="0"/>
          </a:p>
        </p:txBody>
      </p:sp>
    </p:spTree>
    <p:extLst>
      <p:ext uri="{BB962C8B-B14F-4D97-AF65-F5344CB8AC3E}">
        <p14:creationId xmlns:p14="http://schemas.microsoft.com/office/powerpoint/2010/main" val="2252903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83</a:t>
            </a:fld>
            <a:endParaRPr lang="en-US" altLang="zh-TW" b="0"/>
          </a:p>
        </p:txBody>
      </p:sp>
    </p:spTree>
    <p:extLst>
      <p:ext uri="{BB962C8B-B14F-4D97-AF65-F5344CB8AC3E}">
        <p14:creationId xmlns:p14="http://schemas.microsoft.com/office/powerpoint/2010/main" val="2296860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8</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84</a:t>
            </a:fld>
            <a:endParaRPr lang="en-US" altLang="zh-TW" b="0"/>
          </a:p>
        </p:txBody>
      </p:sp>
    </p:spTree>
    <p:extLst>
      <p:ext uri="{BB962C8B-B14F-4D97-AF65-F5344CB8AC3E}">
        <p14:creationId xmlns:p14="http://schemas.microsoft.com/office/powerpoint/2010/main" val="5217197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85</a:t>
            </a:fld>
            <a:endParaRPr lang="en-US" altLang="zh-TW" b="0"/>
          </a:p>
        </p:txBody>
      </p:sp>
    </p:spTree>
    <p:extLst>
      <p:ext uri="{BB962C8B-B14F-4D97-AF65-F5344CB8AC3E}">
        <p14:creationId xmlns:p14="http://schemas.microsoft.com/office/powerpoint/2010/main" val="14807894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86</a:t>
            </a:fld>
            <a:endParaRPr lang="en-US" altLang="zh-TW" b="0"/>
          </a:p>
        </p:txBody>
      </p:sp>
    </p:spTree>
    <p:extLst>
      <p:ext uri="{BB962C8B-B14F-4D97-AF65-F5344CB8AC3E}">
        <p14:creationId xmlns:p14="http://schemas.microsoft.com/office/powerpoint/2010/main" val="32118349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87</a:t>
            </a:fld>
            <a:endParaRPr lang="en-US" altLang="zh-TW" b="0"/>
          </a:p>
        </p:txBody>
      </p:sp>
    </p:spTree>
    <p:extLst>
      <p:ext uri="{BB962C8B-B14F-4D97-AF65-F5344CB8AC3E}">
        <p14:creationId xmlns:p14="http://schemas.microsoft.com/office/powerpoint/2010/main" val="23637757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88</a:t>
            </a:fld>
            <a:endParaRPr lang="en-US" altLang="zh-TW" b="0"/>
          </a:p>
        </p:txBody>
      </p:sp>
    </p:spTree>
    <p:extLst>
      <p:ext uri="{BB962C8B-B14F-4D97-AF65-F5344CB8AC3E}">
        <p14:creationId xmlns:p14="http://schemas.microsoft.com/office/powerpoint/2010/main" val="41653147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89</a:t>
            </a:fld>
            <a:endParaRPr lang="en-US" altLang="zh-TW" b="0"/>
          </a:p>
        </p:txBody>
      </p:sp>
    </p:spTree>
    <p:extLst>
      <p:ext uri="{BB962C8B-B14F-4D97-AF65-F5344CB8AC3E}">
        <p14:creationId xmlns:p14="http://schemas.microsoft.com/office/powerpoint/2010/main" val="34730006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90</a:t>
            </a:fld>
            <a:endParaRPr lang="en-US" altLang="zh-TW" b="0"/>
          </a:p>
        </p:txBody>
      </p:sp>
    </p:spTree>
    <p:extLst>
      <p:ext uri="{BB962C8B-B14F-4D97-AF65-F5344CB8AC3E}">
        <p14:creationId xmlns:p14="http://schemas.microsoft.com/office/powerpoint/2010/main" val="20103193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91</a:t>
            </a:fld>
            <a:endParaRPr lang="en-US" altLang="zh-TW" b="0"/>
          </a:p>
        </p:txBody>
      </p:sp>
    </p:spTree>
    <p:extLst>
      <p:ext uri="{BB962C8B-B14F-4D97-AF65-F5344CB8AC3E}">
        <p14:creationId xmlns:p14="http://schemas.microsoft.com/office/powerpoint/2010/main" val="38452366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92</a:t>
            </a:fld>
            <a:endParaRPr lang="en-US" altLang="zh-TW" b="0"/>
          </a:p>
        </p:txBody>
      </p:sp>
    </p:spTree>
    <p:extLst>
      <p:ext uri="{BB962C8B-B14F-4D97-AF65-F5344CB8AC3E}">
        <p14:creationId xmlns:p14="http://schemas.microsoft.com/office/powerpoint/2010/main" val="18599332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93</a:t>
            </a:fld>
            <a:endParaRPr lang="en-US" altLang="zh-TW" b="0"/>
          </a:p>
        </p:txBody>
      </p:sp>
    </p:spTree>
    <p:extLst>
      <p:ext uri="{BB962C8B-B14F-4D97-AF65-F5344CB8AC3E}">
        <p14:creationId xmlns:p14="http://schemas.microsoft.com/office/powerpoint/2010/main" val="1530473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5626717" y="6456760"/>
            <a:ext cx="4299922" cy="339829"/>
          </a:xfrm>
          <a:prstGeom prst="rect">
            <a:avLst/>
          </a:prstGeom>
          <a:noFill/>
          <a:ln w="9525">
            <a:noFill/>
            <a:miter lim="800000"/>
            <a:headEnd/>
            <a:tailEnd/>
          </a:ln>
        </p:spPr>
        <p:txBody>
          <a:bodyPr lIns="91284" tIns="45643" rIns="91284" bIns="45643" anchor="b"/>
          <a:lstStyle/>
          <a:p>
            <a:pPr algn="r"/>
            <a:fld id="{8B0DFC41-3D03-4C83-A52B-463D3073A124}" type="slidenum">
              <a:rPr lang="en-US" altLang="zh-TW" sz="1200"/>
              <a:pPr algn="r"/>
              <a:t>12</a:t>
            </a:fld>
            <a:endParaRPr lang="en-US" altLang="zh-TW" sz="1200"/>
          </a:p>
        </p:txBody>
      </p:sp>
      <p:sp>
        <p:nvSpPr>
          <p:cNvPr id="120835" name="Rectangle 2"/>
          <p:cNvSpPr>
            <a:spLocks noGrp="1" noRot="1" noChangeAspect="1" noChangeArrowheads="1" noTextEdit="1"/>
          </p:cNvSpPr>
          <p:nvPr>
            <p:ph type="sldImg"/>
          </p:nvPr>
        </p:nvSpPr>
        <p:spPr bwMode="auto">
          <a:xfrm>
            <a:off x="3268663" y="509588"/>
            <a:ext cx="3400425" cy="2549525"/>
          </a:xfrm>
          <a:noFill/>
          <a:ln>
            <a:solidFill>
              <a:srgbClr val="000000"/>
            </a:solidFill>
            <a:miter lim="800000"/>
            <a:headEnd/>
            <a:tailEnd/>
          </a:ln>
        </p:spPr>
      </p:sp>
      <p:sp>
        <p:nvSpPr>
          <p:cNvPr id="120836" name="Rectangle 3"/>
          <p:cNvSpPr>
            <a:spLocks noGrp="1" noChangeArrowheads="1"/>
          </p:cNvSpPr>
          <p:nvPr>
            <p:ph type="body" idx="1"/>
          </p:nvPr>
        </p:nvSpPr>
        <p:spPr>
          <a:xfrm>
            <a:off x="991044" y="3230009"/>
            <a:ext cx="7946867" cy="3057379"/>
          </a:xfrm>
          <a:noFill/>
        </p:spPr>
        <p:txBody>
          <a:bodyPr lIns="91275" tIns="45639" rIns="91275" bIns="45639"/>
          <a:lstStyle/>
          <a:p>
            <a:endParaRPr lang="zh-TW" altLang="zh-TW"/>
          </a:p>
        </p:txBody>
      </p:sp>
    </p:spTree>
    <p:extLst>
      <p:ext uri="{BB962C8B-B14F-4D97-AF65-F5344CB8AC3E}">
        <p14:creationId xmlns:p14="http://schemas.microsoft.com/office/powerpoint/2010/main" val="3356914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94</a:t>
            </a:fld>
            <a:endParaRPr lang="en-US" altLang="zh-TW" b="0"/>
          </a:p>
        </p:txBody>
      </p:sp>
    </p:spTree>
    <p:extLst>
      <p:ext uri="{BB962C8B-B14F-4D97-AF65-F5344CB8AC3E}">
        <p14:creationId xmlns:p14="http://schemas.microsoft.com/office/powerpoint/2010/main" val="31192315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95</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101</a:t>
            </a:fld>
            <a:endParaRPr lang="en-US" altLang="zh-TW"/>
          </a:p>
        </p:txBody>
      </p:sp>
    </p:spTree>
    <p:extLst>
      <p:ext uri="{BB962C8B-B14F-4D97-AF65-F5344CB8AC3E}">
        <p14:creationId xmlns:p14="http://schemas.microsoft.com/office/powerpoint/2010/main" val="11548437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102</a:t>
            </a:fld>
            <a:endParaRPr lang="zh-TW" altLang="en-US" b="0">
              <a:solidFill>
                <a:prstClr val="black"/>
              </a:solidFill>
            </a:endParaRPr>
          </a:p>
        </p:txBody>
      </p:sp>
    </p:spTree>
    <p:extLst>
      <p:ext uri="{BB962C8B-B14F-4D97-AF65-F5344CB8AC3E}">
        <p14:creationId xmlns:p14="http://schemas.microsoft.com/office/powerpoint/2010/main" val="30067969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103</a:t>
            </a:fld>
            <a:endParaRPr lang="zh-TW" altLang="en-US" b="0">
              <a:solidFill>
                <a:prstClr val="black"/>
              </a:solidFill>
            </a:endParaRPr>
          </a:p>
        </p:txBody>
      </p:sp>
    </p:spTree>
    <p:extLst>
      <p:ext uri="{BB962C8B-B14F-4D97-AF65-F5344CB8AC3E}">
        <p14:creationId xmlns:p14="http://schemas.microsoft.com/office/powerpoint/2010/main" val="7835800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104</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105</a:t>
            </a:fld>
            <a:endParaRPr lang="zh-TW" altLang="en-US" b="0">
              <a:solidFill>
                <a:prstClr val="black"/>
              </a:solidFill>
            </a:endParaRPr>
          </a:p>
        </p:txBody>
      </p:sp>
    </p:spTree>
    <p:extLst>
      <p:ext uri="{BB962C8B-B14F-4D97-AF65-F5344CB8AC3E}">
        <p14:creationId xmlns:p14="http://schemas.microsoft.com/office/powerpoint/2010/main" val="14781990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106</a:t>
            </a:fld>
            <a:endParaRPr lang="zh-TW" altLang="en-US" b="0">
              <a:solidFill>
                <a:prstClr val="black"/>
              </a:solidFill>
            </a:endParaRPr>
          </a:p>
        </p:txBody>
      </p:sp>
    </p:spTree>
    <p:extLst>
      <p:ext uri="{BB962C8B-B14F-4D97-AF65-F5344CB8AC3E}">
        <p14:creationId xmlns:p14="http://schemas.microsoft.com/office/powerpoint/2010/main" val="41634647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111</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112</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13</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圖像版面配置區 1"/>
          <p:cNvSpPr>
            <a:spLocks noGrp="1" noRot="1" noChangeAspect="1" noTextEdit="1"/>
          </p:cNvSpPr>
          <p:nvPr>
            <p:ph type="sldImg"/>
          </p:nvPr>
        </p:nvSpPr>
        <p:spPr>
          <a:ln/>
        </p:spPr>
      </p:sp>
      <p:sp>
        <p:nvSpPr>
          <p:cNvPr id="280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68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A9476F9-3504-4771-BB1D-54AE17FAE336}" type="slidenum">
              <a:rPr lang="en-US" altLang="zh-TW" b="0" smtClean="0">
                <a:solidFill>
                  <a:prstClr val="black"/>
                </a:solidFill>
              </a:rPr>
              <a:pPr eaLnBrk="1" hangingPunct="1">
                <a:defRPr/>
              </a:pPr>
              <a:t>113</a:t>
            </a:fld>
            <a:endParaRPr lang="en-US" altLang="zh-TW" b="0">
              <a:solidFill>
                <a:prstClr val="black"/>
              </a:solidFill>
            </a:endParaRPr>
          </a:p>
        </p:txBody>
      </p:sp>
    </p:spTree>
    <p:extLst>
      <p:ext uri="{BB962C8B-B14F-4D97-AF65-F5344CB8AC3E}">
        <p14:creationId xmlns:p14="http://schemas.microsoft.com/office/powerpoint/2010/main" val="28683066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78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0393324-BBC2-4249-99E4-FF7AE93EFE46}" type="slidenum">
              <a:rPr lang="en-US" altLang="zh-TW" b="0" smtClean="0">
                <a:solidFill>
                  <a:prstClr val="black"/>
                </a:solidFill>
              </a:rPr>
              <a:pPr eaLnBrk="1" hangingPunct="1">
                <a:defRPr/>
              </a:pPr>
              <a:t>114</a:t>
            </a:fld>
            <a:endParaRPr lang="en-US" altLang="zh-TW" b="0">
              <a:solidFill>
                <a:prstClr val="black"/>
              </a:solidFill>
            </a:endParaRPr>
          </a:p>
        </p:txBody>
      </p:sp>
    </p:spTree>
    <p:extLst>
      <p:ext uri="{BB962C8B-B14F-4D97-AF65-F5344CB8AC3E}">
        <p14:creationId xmlns:p14="http://schemas.microsoft.com/office/powerpoint/2010/main" val="3817158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115</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oleObject" Target="../embeddings/oleObject2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oleObject" Target="../embeddings/oleObject2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2.png"/><Relationship Id="rId5" Type="http://schemas.openxmlformats.org/officeDocument/2006/relationships/oleObject" Target="../embeddings/oleObject2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8.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oleObject" Target="../embeddings/oleObject1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oleObject" Target="../embeddings/oleObject18.bin"/><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extLst>
              <a:ext uri="{28A0092B-C50C-407E-A947-70E740481C1C}">
                <a14:useLocalDpi xmlns:a14="http://schemas.microsoft.com/office/drawing/2010/main" val="0"/>
              </a:ext>
            </a:extLst>
          </a:blip>
          <a:srcRect t="1578"/>
          <a:stretch>
            <a:fillRect/>
          </a:stretch>
        </p:blipFill>
        <p:spPr bwMode="ltGray">
          <a:xfrm>
            <a:off x="-9525" y="0"/>
            <a:ext cx="427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p:spPr>
        <p:txBody>
          <a:bodyPr/>
          <a:lstStyle>
            <a:lvl1pPr algn="r">
              <a:defRPr sz="3600">
                <a:solidFill>
                  <a:schemeClr val="accent1"/>
                </a:solidFill>
              </a:defRPr>
            </a:lvl1pPr>
          </a:lstStyle>
          <a:p>
            <a:pPr lvl="0"/>
            <a:r>
              <a:rPr lang="zh-TW" altLang="en-US" noProof="0"/>
              <a:t>按一下以編輯母片標題樣式</a:t>
            </a:r>
            <a:endParaRPr lang="en-US" altLang="zh-TW" noProof="0"/>
          </a:p>
        </p:txBody>
      </p:sp>
      <p:sp>
        <p:nvSpPr>
          <p:cNvPr id="3075" name="Rectangle 3"/>
          <p:cNvSpPr>
            <a:spLocks noGrp="1" noChangeArrowheads="1"/>
          </p:cNvSpPr>
          <p:nvPr>
            <p:ph type="subTitle" idx="1"/>
          </p:nvPr>
        </p:nvSpPr>
        <p:spPr>
          <a:xfrm>
            <a:off x="4343400" y="4038600"/>
            <a:ext cx="4038600" cy="533400"/>
          </a:xfrm>
        </p:spPr>
        <p:txBody>
          <a:bodyPr/>
          <a:lstStyle>
            <a:lvl1pPr marL="0" indent="0" algn="r">
              <a:buFont typeface="Wingdings" pitchFamily="2" charset="2"/>
              <a:buNone/>
              <a:defRPr sz="1600"/>
            </a:lvl1pPr>
          </a:lstStyle>
          <a:p>
            <a:pPr lvl="0"/>
            <a:r>
              <a:rPr lang="zh-TW" altLang="en-US" noProof="0"/>
              <a:t>按一下以編輯母片副標題樣式</a:t>
            </a:r>
            <a:endParaRPr lang="en-US" altLang="zh-TW" noProof="0"/>
          </a:p>
        </p:txBody>
      </p:sp>
      <p:sp>
        <p:nvSpPr>
          <p:cNvPr id="6" name="Rectangle 4"/>
          <p:cNvSpPr>
            <a:spLocks noGrp="1" noChangeArrowheads="1"/>
          </p:cNvSpPr>
          <p:nvPr>
            <p:ph type="dt" sz="half" idx="10"/>
          </p:nvPr>
        </p:nvSpPr>
        <p:spPr>
          <a:xfrm>
            <a:off x="228600" y="65532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sz="1000" b="0">
                <a:solidFill>
                  <a:schemeClr val="bg1"/>
                </a:solidFill>
                <a:latin typeface="Arial" panose="020B0604020202020204" pitchFamily="34" charset="0"/>
                <a:ea typeface="新細明體" panose="02020500000000000000" pitchFamily="18" charset="-120"/>
              </a:defRPr>
            </a:lvl1pPr>
          </a:lstStyle>
          <a:p>
            <a:pPr>
              <a:defRPr/>
            </a:pPr>
            <a:endParaRPr lang="en-US" altLang="zh-TW">
              <a:solidFill>
                <a:srgbClr val="FFFFFF"/>
              </a:solidFill>
            </a:endParaRPr>
          </a:p>
        </p:txBody>
      </p:sp>
      <p:sp>
        <p:nvSpPr>
          <p:cNvPr id="7" name="Rectangle 5"/>
          <p:cNvSpPr>
            <a:spLocks noGrp="1" noChangeArrowheads="1"/>
          </p:cNvSpPr>
          <p:nvPr>
            <p:ph type="ftr" sz="quarter" idx="11"/>
          </p:nvPr>
        </p:nvSpPr>
        <p:spPr>
          <a:xfrm>
            <a:off x="3200400" y="6553200"/>
            <a:ext cx="2895600" cy="2444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b="0">
                <a:latin typeface="Arial" panose="020B0604020202020204" pitchFamily="34" charset="0"/>
                <a:ea typeface="新細明體" panose="02020500000000000000" pitchFamily="18" charset="-120"/>
              </a:defRPr>
            </a:lvl1pPr>
          </a:lstStyle>
          <a:p>
            <a:pPr>
              <a:defRPr/>
            </a:pPr>
            <a:endParaRPr lang="en-US" altLang="zh-TW">
              <a:solidFill>
                <a:srgbClr val="30311D"/>
              </a:solidFill>
            </a:endParaRPr>
          </a:p>
        </p:txBody>
      </p:sp>
      <p:sp>
        <p:nvSpPr>
          <p:cNvPr id="8" name="Rectangle 6"/>
          <p:cNvSpPr>
            <a:spLocks noGrp="1" noChangeArrowheads="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A9DFCD-C965-41D3-9DE1-3BC8C93923B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0535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027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027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1DEB2D88-696B-42EA-9A9F-758FEB175681}"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093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130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130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直排標題 1"/>
          <p:cNvSpPr>
            <a:spLocks noGrp="1"/>
          </p:cNvSpPr>
          <p:nvPr>
            <p:ph type="title" orient="vert"/>
          </p:nvPr>
        </p:nvSpPr>
        <p:spPr>
          <a:xfrm>
            <a:off x="6572250" y="714375"/>
            <a:ext cx="2038350" cy="56102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2DE85E20-DCD5-4484-8016-590712724D65}"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71083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232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232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A760916A-1D83-4624-A883-84FF668257C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4957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335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335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a:t>按一下圖示以新增表格</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9C222B-5C4E-4B37-AA7A-6B8D481E3812}"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52861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5/26/2024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xmlns=""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a16="http://schemas.microsoft.com/office/drawing/2014/main" xmlns=""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a16="http://schemas.microsoft.com/office/drawing/2014/main" xmlns=""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a16="http://schemas.microsoft.com/office/drawing/2014/main" xmlns=""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a16="http://schemas.microsoft.com/office/drawing/2014/main" xmlns=""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a16="http://schemas.microsoft.com/office/drawing/2014/main" xmlns=""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208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208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5"/>
          <p:cNvSpPr>
            <a:spLocks noChangeArrowheads="1"/>
          </p:cNvSpPr>
          <p:nvPr userDrawn="1"/>
        </p:nvSpPr>
        <p:spPr bwMode="auto">
          <a:xfrm>
            <a:off x="7747000" y="5724525"/>
            <a:ext cx="863600" cy="790575"/>
          </a:xfrm>
          <a:prstGeom prst="rect">
            <a:avLst/>
          </a:prstGeom>
          <a:solidFill>
            <a:schemeClr val="bg1"/>
          </a:solidFill>
          <a:ln>
            <a:noFill/>
          </a:ln>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pic>
        <p:nvPicPr>
          <p:cNvPr id="14" name="Picture 13" descr="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12100" y="5805488"/>
            <a:ext cx="12160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5466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a16="http://schemas.microsoft.com/office/drawing/2014/main" xmlns=""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a16="http://schemas.microsoft.com/office/drawing/2014/main" xmlns=""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a16="http://schemas.microsoft.com/office/drawing/2014/main" xmlns=""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a16="http://schemas.microsoft.com/office/drawing/2014/main" xmlns=""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5/26/2024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5/26/2024</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a16="http://schemas.microsoft.com/office/drawing/2014/main" xmlns=""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a16="http://schemas.microsoft.com/office/drawing/2014/main" xmlns=""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a16="http://schemas.microsoft.com/office/drawing/2014/main" xmlns=""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a16="http://schemas.microsoft.com/office/drawing/2014/main" xmlns=""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a16="http://schemas.microsoft.com/office/drawing/2014/main" xmlns=""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xmlns=""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xmlns=""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xmlns=""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2024/5/26</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2024/5/26</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1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1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31499CB8-FA87-4C12-8E33-3366241E4E6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74228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13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13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7651DF4-DBC2-4622-AE0C-4143D138BBC9}"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119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515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515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2" name="群組 17"/>
          <p:cNvGrpSpPr>
            <a:grpSpLocks/>
          </p:cNvGrpSpPr>
          <p:nvPr userDrawn="1"/>
        </p:nvGrpSpPr>
        <p:grpSpPr bwMode="auto">
          <a:xfrm>
            <a:off x="7148513" y="0"/>
            <a:ext cx="1843087" cy="568325"/>
            <a:chOff x="714375" y="3783732"/>
            <a:chExt cx="2486289" cy="825048"/>
          </a:xfrm>
        </p:grpSpPr>
        <p:pic>
          <p:nvPicPr>
            <p:cNvPr id="13" name="圖片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日期版面配置區 6"/>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7" name="頁尾版面配置區 7"/>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8" name="投影片編號版面配置區 8"/>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A9A6C15-2F1A-4CB3-8D12-1628B53BA31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199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618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618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6"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8" name="群組 11"/>
          <p:cNvGrpSpPr>
            <a:grpSpLocks/>
          </p:cNvGrpSpPr>
          <p:nvPr userDrawn="1"/>
        </p:nvGrpSpPr>
        <p:grpSpPr bwMode="auto">
          <a:xfrm>
            <a:off x="7148513" y="0"/>
            <a:ext cx="1843087" cy="568325"/>
            <a:chOff x="714375" y="3783732"/>
            <a:chExt cx="2486289" cy="825048"/>
          </a:xfrm>
        </p:grpSpPr>
        <p:pic>
          <p:nvPicPr>
            <p:cNvPr id="9"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12" name="日期版面配置區 2"/>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3" name="頁尾版面配置區 3"/>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4" name="投影片編號版面配置區 4"/>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01CD742-D204-4EA7-B43E-1D9D4D4C6B8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0065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720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720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5"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7" name="群組 11"/>
          <p:cNvGrpSpPr>
            <a:grpSpLocks/>
          </p:cNvGrpSpPr>
          <p:nvPr userDrawn="1"/>
        </p:nvGrpSpPr>
        <p:grpSpPr bwMode="auto">
          <a:xfrm>
            <a:off x="7148513" y="0"/>
            <a:ext cx="1843087" cy="568325"/>
            <a:chOff x="714375" y="3783732"/>
            <a:chExt cx="2486289" cy="825048"/>
          </a:xfrm>
        </p:grpSpPr>
        <p:pic>
          <p:nvPicPr>
            <p:cNvPr id="8"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日期版面配置區 1"/>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2" name="頁尾版面配置區 2"/>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3" name="投影片編號版面配置區 3"/>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8AE802D8-ABF3-4465-B910-4487922E4A7A}"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7635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823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823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DDBAD8EB-D618-4D94-9E85-DDB4DA5A3BB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64356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925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925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5BA465F-2465-4C97-94BB-048221A4BF9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18183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3.jpg"/><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oleObject" Target="../embeddings/oleObject2.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9.jpg"/><Relationship Id="rId2" Type="http://schemas.openxmlformats.org/officeDocument/2006/relationships/slideLayout" Target="../slideLayouts/slideLayout15.xml"/><Relationship Id="rId16"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graphicFrame>
        <p:nvGraphicFramePr>
          <p:cNvPr id="1026" name="Object 21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062" name="Image" r:id="rId17" imgW="22857143" imgH="2819048" progId="">
                  <p:embed/>
                </p:oleObj>
              </mc:Choice>
              <mc:Fallback>
                <p:oleObj name="Image" r:id="rId17" imgW="22857143" imgH="2819048"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1027" name="Object 21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063" name="Image" r:id="rId19" imgW="1494385" imgH="1182930" progId="">
                  <p:embed/>
                </p:oleObj>
              </mc:Choice>
              <mc:Fallback>
                <p:oleObj name="Image" r:id="rId19" imgW="1494385" imgH="118293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gray">
          <a:xfrm>
            <a:off x="1295400" y="714375"/>
            <a:ext cx="7315200" cy="5334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0" name="Rectangle 3"/>
          <p:cNvSpPr>
            <a:spLocks noGrp="1" noChangeArrowheads="1"/>
          </p:cNvSpPr>
          <p:nvPr>
            <p:ph type="body" idx="1"/>
          </p:nvPr>
        </p:nvSpPr>
        <p:spPr bwMode="gray">
          <a:xfrm>
            <a:off x="457200" y="1447800"/>
            <a:ext cx="815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31"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032"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34" name="群組 11"/>
          <p:cNvGrpSpPr>
            <a:grpSpLocks/>
          </p:cNvGrpSpPr>
          <p:nvPr userDrawn="1"/>
        </p:nvGrpSpPr>
        <p:grpSpPr bwMode="auto">
          <a:xfrm>
            <a:off x="7148513" y="0"/>
            <a:ext cx="1843087" cy="568325"/>
            <a:chOff x="714375" y="3783732"/>
            <a:chExt cx="2486289" cy="825048"/>
          </a:xfrm>
        </p:grpSpPr>
        <p:pic>
          <p:nvPicPr>
            <p:cNvPr id="1035" name="圖片 12"/>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圖片 1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圖片 14"/>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29737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5/26/2024</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slide" Target="slide3.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slide" Target="slide3.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73.xml"/><Relationship Id="rId1" Type="http://schemas.openxmlformats.org/officeDocument/2006/relationships/slideLayout" Target="../slideLayouts/slideLayout25.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74.xml"/><Relationship Id="rId1" Type="http://schemas.openxmlformats.org/officeDocument/2006/relationships/slideLayout" Target="../slideLayouts/slideLayout25.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9.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6.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image" Target="../media/image3.jpg"/><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13.xml"/><Relationship Id="rId16" Type="http://schemas.openxmlformats.org/officeDocument/2006/relationships/diagramQuickStyle" Target="../diagrams/quickStyle5.xml"/><Relationship Id="rId1" Type="http://schemas.openxmlformats.org/officeDocument/2006/relationships/slideLayout" Target="../slideLayouts/slideLayout20.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22.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ptc.entry.edu.tw/" TargetMode="External"/><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71.xml"/><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slide" Target="slide59.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slide" Target="slide63.xml"/><Relationship Id="rId11" Type="http://schemas.openxmlformats.org/officeDocument/2006/relationships/slide" Target="slide60.xml"/><Relationship Id="rId5" Type="http://schemas.openxmlformats.org/officeDocument/2006/relationships/slide" Target="slide6.xml"/><Relationship Id="rId15" Type="http://schemas.openxmlformats.org/officeDocument/2006/relationships/slide" Target="slide74.xml"/><Relationship Id="rId10" Type="http://schemas.openxmlformats.org/officeDocument/2006/relationships/slide" Target="slide54.xml"/><Relationship Id="rId4" Type="http://schemas.openxmlformats.org/officeDocument/2006/relationships/slide" Target="slide46.xml"/><Relationship Id="rId9" Type="http://schemas.openxmlformats.org/officeDocument/2006/relationships/slide" Target="slide55.xml"/><Relationship Id="rId14" Type="http://schemas.openxmlformats.org/officeDocument/2006/relationships/slide" Target="slide7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6.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5" Type="http://schemas.openxmlformats.org/officeDocument/2006/relationships/image" Target="../media/image27.pn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7.png"/><Relationship Id="rId7"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20.xml"/><Relationship Id="rId6" Type="http://schemas.openxmlformats.org/officeDocument/2006/relationships/slide" Target="slide3.xml"/><Relationship Id="rId5" Type="http://schemas.openxmlformats.org/officeDocument/2006/relationships/image" Target="../media/image39.png"/><Relationship Id="rId4" Type="http://schemas.openxmlformats.org/officeDocument/2006/relationships/image" Target="../media/image38.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5.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6.pn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image" Target="../media/image40.w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28.bin"/><Relationship Id="rId7" Type="http://schemas.microsoft.com/office/2007/relationships/hdphoto" Target="../media/hdphoto1.wdp"/><Relationship Id="rId2" Type="http://schemas.openxmlformats.org/officeDocument/2006/relationships/slideLayout" Target="../slideLayouts/slideLayout15.xml"/><Relationship Id="rId1" Type="http://schemas.openxmlformats.org/officeDocument/2006/relationships/vmlDrawing" Target="../drawings/vmlDrawing15.vml"/><Relationship Id="rId6" Type="http://schemas.openxmlformats.org/officeDocument/2006/relationships/image" Target="../media/image16.png"/><Relationship Id="rId5" Type="http://schemas.openxmlformats.org/officeDocument/2006/relationships/slide" Target="slide3.xml"/><Relationship Id="rId4" Type="http://schemas.openxmlformats.org/officeDocument/2006/relationships/image" Target="../media/image41.wmf"/></Relationships>
</file>

<file path=ppt/slides/_rels/slide7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3.jpeg"/><Relationship Id="rId7" Type="http://schemas.openxmlformats.org/officeDocument/2006/relationships/image" Target="../media/image16.png"/><Relationship Id="rId2" Type="http://schemas.openxmlformats.org/officeDocument/2006/relationships/image" Target="../media/image42.jpeg"/><Relationship Id="rId1" Type="http://schemas.openxmlformats.org/officeDocument/2006/relationships/slideLayout" Target="../slideLayouts/slideLayout19.xml"/><Relationship Id="rId6" Type="http://schemas.openxmlformats.org/officeDocument/2006/relationships/slide" Target="slide3.xml"/><Relationship Id="rId5" Type="http://schemas.openxmlformats.org/officeDocument/2006/relationships/image" Target="../media/image45.jpeg"/><Relationship Id="rId4" Type="http://schemas.openxmlformats.org/officeDocument/2006/relationships/image" Target="../media/image44.png"/></Relationships>
</file>

<file path=ppt/slides/_rels/slide7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2.jpe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6.png"/></Relationships>
</file>

<file path=ppt/slides/_rels/slide7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50.jpeg"/><Relationship Id="rId5" Type="http://schemas.openxmlformats.org/officeDocument/2006/relationships/image" Target="../media/image49.jpeg"/><Relationship Id="rId10" Type="http://schemas.microsoft.com/office/2007/relationships/hdphoto" Target="../media/hdphoto1.wdp"/><Relationship Id="rId4" Type="http://schemas.openxmlformats.org/officeDocument/2006/relationships/image" Target="../media/image48.jpeg"/><Relationship Id="rId9" Type="http://schemas.openxmlformats.org/officeDocument/2006/relationships/image" Target="../media/image16.png"/></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6.xml"/><Relationship Id="rId1" Type="http://schemas.openxmlformats.org/officeDocument/2006/relationships/slideLayout" Target="../slideLayouts/slideLayout2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59.xml"/><Relationship Id="rId1" Type="http://schemas.openxmlformats.org/officeDocument/2006/relationships/slideLayout" Target="../slideLayouts/slideLayout2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61.xml"/><Relationship Id="rId1" Type="http://schemas.openxmlformats.org/officeDocument/2006/relationships/slideLayout" Target="../slideLayouts/slideLayout2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adapt-inf.pro.k12ea.gov.tw/k12eagt/theme/themeAction!themeCoursePage.so?pageId=P0009&amp;themeCourseCode=6BXKR3" TargetMode="Externa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68.xml"/><Relationship Id="rId1" Type="http://schemas.openxmlformats.org/officeDocument/2006/relationships/slideLayout" Target="../slideLayouts/slideLayout25.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69.xml"/><Relationship Id="rId1" Type="http://schemas.openxmlformats.org/officeDocument/2006/relationships/slideLayout" Target="../slideLayouts/slideLayout25.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70.xml"/><Relationship Id="rId1" Type="http://schemas.openxmlformats.org/officeDocument/2006/relationships/slideLayout" Target="../slideLayouts/slideLayout25.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25.xml"/><Relationship Id="rId4" Type="http://schemas.openxmlformats.org/officeDocument/2006/relationships/image" Target="../media/image53.jpeg"/></Relationships>
</file>

<file path=ppt/slides/_rels/slide9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3"/>
            <a:ext cx="9143999" cy="6856477"/>
          </a:xfrm>
          <a:prstGeom prst="rect">
            <a:avLst/>
          </a:prstGeom>
        </p:spPr>
      </p:pic>
      <p:sp>
        <p:nvSpPr>
          <p:cNvPr id="2" name="矩形 1"/>
          <p:cNvSpPr/>
          <p:nvPr/>
        </p:nvSpPr>
        <p:spPr>
          <a:xfrm>
            <a:off x="251520" y="116632"/>
            <a:ext cx="8712968" cy="1446550"/>
          </a:xfrm>
          <a:prstGeom prst="rect">
            <a:avLst/>
          </a:prstGeom>
          <a:noFill/>
        </p:spPr>
        <p:txBody>
          <a:bodyPr wrap="square" lIns="91440" tIns="45720" rIns="91440" bIns="45720">
            <a:spAutoFit/>
          </a:bodyPr>
          <a:lstStyle/>
          <a:p>
            <a:pPr algn="ctr"/>
            <a:r>
              <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3</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年 </a:t>
            </a:r>
            <a:endPar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a:p>
            <a:pPr algn="ct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 性 入 學 宣 導</a:t>
            </a:r>
            <a:endPar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06748" y="6561529"/>
            <a:ext cx="2901756" cy="276999"/>
          </a:xfrm>
          <a:prstGeom prst="rect">
            <a:avLst/>
          </a:prstGeom>
          <a:solidFill>
            <a:schemeClr val="bg2"/>
          </a:solidFill>
        </p:spPr>
        <p:txBody>
          <a:bodyPr wrap="none" rtlCol="0">
            <a:spAutoFit/>
          </a:bodyPr>
          <a:lstStyle/>
          <a:p>
            <a:r>
              <a:rPr lang="zh-TW" altLang="en-US" sz="1200" dirty="0">
                <a:latin typeface="標楷體" panose="03000509000000000000" pitchFamily="65" charset="-120"/>
                <a:ea typeface="標楷體" panose="03000509000000000000" pitchFamily="65" charset="-120"/>
              </a:rPr>
              <a:t>本版本適用於</a:t>
            </a:r>
            <a:r>
              <a:rPr lang="en-US" altLang="zh-TW" sz="1200" dirty="0">
                <a:latin typeface="標楷體" panose="03000509000000000000" pitchFamily="65" charset="-120"/>
                <a:ea typeface="標楷體" panose="03000509000000000000" pitchFamily="65" charset="-120"/>
              </a:rPr>
              <a:t>113</a:t>
            </a:r>
            <a:r>
              <a:rPr lang="zh-TW" altLang="en-US" sz="1200" dirty="0">
                <a:latin typeface="標楷體" panose="03000509000000000000" pitchFamily="65" charset="-120"/>
                <a:ea typeface="標楷體" panose="03000509000000000000" pitchFamily="65" charset="-120"/>
              </a:rPr>
              <a:t>學年度入學高一之學生</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113</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a:solidFill>
                <a:schemeClr val="bg1"/>
              </a:solidFill>
              <a:latin typeface="微軟正黑體" panose="020B0604030504040204" pitchFamily="34" charset="-120"/>
              <a:ea typeface="微軟正黑體" panose="020B0604030504040204" pitchFamily="34" charset="-120"/>
            </a:endParaRPr>
          </a:p>
          <a:p>
            <a:pPr algn="ctr"/>
            <a:r>
              <a:rPr lang="zh-TW" altLang="en-US" sz="3200" dirty="0">
                <a:solidFill>
                  <a:srgbClr val="FFFF00"/>
                </a:solidFill>
                <a:latin typeface="微軟正黑體" panose="020B0604030504040204" pitchFamily="34" charset="-120"/>
                <a:ea typeface="微軟正黑體" panose="020B0604030504040204" pitchFamily="34" charset="-120"/>
              </a:rPr>
              <a:t>留縣升學手冊</a:t>
            </a:r>
          </a:p>
        </p:txBody>
      </p:sp>
      <p:sp>
        <p:nvSpPr>
          <p:cNvPr id="11" name="文字方塊 10">
            <a:extLst>
              <a:ext uri="{FF2B5EF4-FFF2-40B4-BE49-F238E27FC236}">
                <a16:creationId xmlns:a16="http://schemas.microsoft.com/office/drawing/2014/main" xmlns=""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113</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14" name="圖片 13">
            <a:hlinkClick r:id="rId2" action="ppaction://hlinksldjump"/>
            <a:extLst>
              <a:ext uri="{FF2B5EF4-FFF2-40B4-BE49-F238E27FC236}">
                <a16:creationId xmlns:a16="http://schemas.microsoft.com/office/drawing/2014/main" xmlns="" id="{151E92B3-886F-4231-84FF-7D17FD589B2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
        <p:nvSpPr>
          <p:cNvPr id="7" name="矩形 6"/>
          <p:cNvSpPr/>
          <p:nvPr/>
        </p:nvSpPr>
        <p:spPr>
          <a:xfrm>
            <a:off x="755576" y="3140968"/>
            <a:ext cx="7200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dirty="0">
                <a:solidFill>
                  <a:schemeClr val="tx1"/>
                </a:solidFill>
              </a:rPr>
              <a:t>3</a:t>
            </a:r>
            <a:endParaRPr lang="zh-TW" altLang="en-US" sz="1000" dirty="0">
              <a:solidFill>
                <a:schemeClr val="tx1"/>
              </a:solidFill>
            </a:endParaRPr>
          </a:p>
        </p:txBody>
      </p:sp>
      <p:pic>
        <p:nvPicPr>
          <p:cNvPr id="12" name="圖片 11"/>
          <p:cNvPicPr>
            <a:picLocks noChangeAspect="1"/>
          </p:cNvPicPr>
          <p:nvPr/>
        </p:nvPicPr>
        <p:blipFill>
          <a:blip r:embed="rId5"/>
          <a:stretch>
            <a:fillRect/>
          </a:stretch>
        </p:blipFill>
        <p:spPr>
          <a:xfrm>
            <a:off x="5995753" y="2939875"/>
            <a:ext cx="2572279" cy="3411067"/>
          </a:xfrm>
          <a:prstGeom prst="rect">
            <a:avLst/>
          </a:prstGeom>
        </p:spPr>
      </p:pic>
      <p:pic>
        <p:nvPicPr>
          <p:cNvPr id="4" name="圖片 3"/>
          <p:cNvPicPr>
            <a:picLocks noChangeAspect="1"/>
          </p:cNvPicPr>
          <p:nvPr/>
        </p:nvPicPr>
        <p:blipFill>
          <a:blip r:embed="rId6"/>
          <a:stretch>
            <a:fillRect/>
          </a:stretch>
        </p:blipFill>
        <p:spPr>
          <a:xfrm>
            <a:off x="243913" y="2939875"/>
            <a:ext cx="2499742" cy="3484631"/>
          </a:xfrm>
          <a:prstGeom prst="rect">
            <a:avLst/>
          </a:prstGeom>
        </p:spPr>
      </p:pic>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0527" y="2939875"/>
            <a:ext cx="1738353" cy="3545632"/>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a16="http://schemas.microsoft.com/office/drawing/2014/main" xmlns=""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a16="http://schemas.microsoft.com/office/drawing/2014/main" xmlns=""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a16="http://schemas.microsoft.com/office/drawing/2014/main" xmlns=""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xmlns=""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a16="http://schemas.microsoft.com/office/drawing/2014/main" xmlns="" id="{E65768B1-C5D9-464A-B034-1E369A5B7B9F}"/>
              </a:ext>
            </a:extLst>
          </p:cNvPr>
          <p:cNvPicPr>
            <a:picLocks noChangeAspect="1"/>
          </p:cNvPicPr>
          <p:nvPr/>
        </p:nvPicPr>
        <p:blipFill rotWithShape="1">
          <a:blip r:embed="rId3">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5" name="平行四邊形 4">
            <a:extLst>
              <a:ext uri="{FF2B5EF4-FFF2-40B4-BE49-F238E27FC236}">
                <a16:creationId xmlns:a16="http://schemas.microsoft.com/office/drawing/2014/main" xmlns="" id="{6A84B941-4189-4E8D-AFF4-EE2A72869947}"/>
              </a:ext>
            </a:extLst>
          </p:cNvPr>
          <p:cNvSpPr/>
          <p:nvPr/>
        </p:nvSpPr>
        <p:spPr>
          <a:xfrm>
            <a:off x="4572000" y="911822"/>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優先免試入學</a:t>
            </a:r>
          </a:p>
        </p:txBody>
      </p:sp>
      <p:sp>
        <p:nvSpPr>
          <p:cNvPr id="6" name="平行四邊形 5">
            <a:extLst>
              <a:ext uri="{FF2B5EF4-FFF2-40B4-BE49-F238E27FC236}">
                <a16:creationId xmlns:a16="http://schemas.microsoft.com/office/drawing/2014/main" xmlns=""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a16="http://schemas.microsoft.com/office/drawing/2014/main" xmlns=""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學習區完全免試入學</a:t>
            </a:r>
          </a:p>
        </p:txBody>
      </p:sp>
      <p:sp>
        <p:nvSpPr>
          <p:cNvPr id="8" name="平行四邊形 7">
            <a:extLst>
              <a:ext uri="{FF2B5EF4-FFF2-40B4-BE49-F238E27FC236}">
                <a16:creationId xmlns:a16="http://schemas.microsoft.com/office/drawing/2014/main" xmlns="" id="{79BB8CF0-8B1A-484E-9F5F-DFAFB867ED5E}"/>
              </a:ext>
            </a:extLst>
          </p:cNvPr>
          <p:cNvSpPr/>
          <p:nvPr/>
        </p:nvSpPr>
        <p:spPr>
          <a:xfrm>
            <a:off x="3779912" y="3957421"/>
            <a:ext cx="3816424" cy="791379"/>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r>
              <a:rPr lang="zh-TW" altLang="en-US" dirty="0" smtClean="0">
                <a:solidFill>
                  <a:srgbClr val="FF0000"/>
                </a:solidFill>
                <a:latin typeface="微軟正黑體" panose="020B0604030504040204" pitchFamily="34" charset="-120"/>
                <a:ea typeface="微軟正黑體" panose="020B0604030504040204" pitchFamily="34" charset="-120"/>
              </a:rPr>
              <a:t>             五專完全免試</a:t>
            </a:r>
            <a:r>
              <a:rPr lang="en-US" altLang="zh-TW" dirty="0" smtClean="0">
                <a:solidFill>
                  <a:srgbClr val="FF0000"/>
                </a:solidFill>
                <a:latin typeface="微軟正黑體" panose="020B0604030504040204" pitchFamily="34" charset="-120"/>
                <a:ea typeface="微軟正黑體" panose="020B0604030504040204" pitchFamily="34" charset="-120"/>
              </a:rPr>
              <a:t/>
            </a:r>
            <a:br>
              <a:rPr lang="en-US" altLang="zh-TW" dirty="0" smtClean="0">
                <a:solidFill>
                  <a:srgbClr val="FF0000"/>
                </a:solidFill>
                <a:latin typeface="微軟正黑體" panose="020B0604030504040204" pitchFamily="34" charset="-120"/>
                <a:ea typeface="微軟正黑體" panose="020B0604030504040204" pitchFamily="34" charset="-120"/>
              </a:rPr>
            </a:br>
            <a:r>
              <a:rPr lang="zh-TW" altLang="en-US" dirty="0" smtClean="0">
                <a:solidFill>
                  <a:srgbClr val="FF0000"/>
                </a:solidFill>
                <a:latin typeface="微軟正黑體" panose="020B0604030504040204" pitchFamily="34" charset="-120"/>
                <a:ea typeface="微軟正黑體" panose="020B0604030504040204" pitchFamily="34" charset="-120"/>
              </a:rPr>
              <a:t>             五專優先免試</a:t>
            </a:r>
            <a:r>
              <a:rPr lang="en-US" altLang="zh-TW" dirty="0" smtClean="0">
                <a:solidFill>
                  <a:srgbClr val="FF0000"/>
                </a:solidFill>
                <a:latin typeface="微軟正黑體" panose="020B0604030504040204" pitchFamily="34" charset="-120"/>
                <a:ea typeface="微軟正黑體" panose="020B0604030504040204" pitchFamily="34" charset="-120"/>
              </a:rPr>
              <a:t/>
            </a:r>
            <a:br>
              <a:rPr lang="en-US" altLang="zh-TW" dirty="0" smtClean="0">
                <a:solidFill>
                  <a:srgbClr val="FF0000"/>
                </a:solidFill>
                <a:latin typeface="微軟正黑體" panose="020B0604030504040204" pitchFamily="34" charset="-120"/>
                <a:ea typeface="微軟正黑體" panose="020B0604030504040204" pitchFamily="34" charset="-120"/>
              </a:rPr>
            </a:br>
            <a:r>
              <a:rPr lang="zh-TW" altLang="en-US" dirty="0" smtClean="0">
                <a:solidFill>
                  <a:srgbClr val="FF0000"/>
                </a:solidFill>
                <a:latin typeface="微軟正黑體" panose="020B0604030504040204" pitchFamily="34" charset="-120"/>
                <a:ea typeface="微軟正黑體" panose="020B0604030504040204" pitchFamily="34" charset="-120"/>
              </a:rPr>
              <a:t>         五專聯合</a:t>
            </a:r>
            <a:r>
              <a:rPr lang="zh-TW" altLang="en-US" dirty="0">
                <a:solidFill>
                  <a:srgbClr val="FF0000"/>
                </a:solidFill>
                <a:latin typeface="微軟正黑體" panose="020B0604030504040204" pitchFamily="34" charset="-120"/>
                <a:ea typeface="微軟正黑體" panose="020B0604030504040204" pitchFamily="34" charset="-120"/>
              </a:rPr>
              <a:t>免試入學</a:t>
            </a:r>
          </a:p>
        </p:txBody>
      </p:sp>
      <p:sp>
        <p:nvSpPr>
          <p:cNvPr id="9" name="平行四邊形 8">
            <a:extLst>
              <a:ext uri="{FF2B5EF4-FFF2-40B4-BE49-F238E27FC236}">
                <a16:creationId xmlns:a16="http://schemas.microsoft.com/office/drawing/2014/main" xmlns=""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a16="http://schemas.microsoft.com/office/drawing/2014/main" xmlns=""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pic>
        <p:nvPicPr>
          <p:cNvPr id="12" name="圖片 11">
            <a:hlinkClick r:id="rId4" action="ppaction://hlinksldjump"/>
            <a:extLst>
              <a:ext uri="{FF2B5EF4-FFF2-40B4-BE49-F238E27FC236}">
                <a16:creationId xmlns:a16="http://schemas.microsoft.com/office/drawing/2014/main" xmlns="" id="{91B2335C-E489-4416-8923-5E8586E821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98177116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01044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391585415"/>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09558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val="3463914647"/>
              </p:ext>
            </p:extLst>
          </p:nvPr>
        </p:nvGraphicFramePr>
        <p:xfrm>
          <a:off x="251519" y="1628800"/>
          <a:ext cx="8712968" cy="2271015"/>
        </p:xfrm>
        <a:graphic>
          <a:graphicData uri="http://schemas.openxmlformats.org/drawingml/2006/table">
            <a:tbl>
              <a:tblPr firstRow="1" bandRow="1"/>
              <a:tblGrid>
                <a:gridCol w="3888433">
                  <a:extLst>
                    <a:ext uri="{9D8B030D-6E8A-4147-A177-3AD203B41FA5}">
                      <a16:colId xmlns:a16="http://schemas.microsoft.com/office/drawing/2014/main" xmlns="" val="20000"/>
                    </a:ext>
                  </a:extLst>
                </a:gridCol>
                <a:gridCol w="4824535">
                  <a:extLst>
                    <a:ext uri="{9D8B030D-6E8A-4147-A177-3AD203B41FA5}">
                      <a16:colId xmlns:a16="http://schemas.microsoft.com/office/drawing/2014/main" xmlns=""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112</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25</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113</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113</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25</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07886"/>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a:solidFill>
                  <a:srgbClr val="333399"/>
                </a:solidFill>
                <a:latin typeface="微軟正黑體" panose="020B0604030504040204" pitchFamily="34" charset="-120"/>
                <a:ea typeface="微軟正黑體" panose="020B0604030504040204" pitchFamily="34" charset="-120"/>
              </a:rPr>
              <a:t>113</a:t>
            </a:r>
            <a:r>
              <a:rPr lang="zh-TW" altLang="en-US" sz="2000" dirty="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a:solidFill>
                  <a:srgbClr val="333399"/>
                </a:solidFill>
                <a:latin typeface="微軟正黑體" panose="020B0604030504040204" pitchFamily="34" charset="-120"/>
                <a:ea typeface="微軟正黑體" panose="020B0604030504040204" pitchFamily="34" charset="-120"/>
              </a:rPr>
              <a:t>月</a:t>
            </a:r>
            <a:r>
              <a:rPr lang="en-US" altLang="zh-TW" sz="2000" dirty="0">
                <a:solidFill>
                  <a:srgbClr val="333399"/>
                </a:solidFill>
                <a:latin typeface="微軟正黑體" panose="020B0604030504040204" pitchFamily="34" charset="-120"/>
                <a:ea typeface="微軟正黑體" panose="020B0604030504040204" pitchFamily="34" charset="-120"/>
              </a:rPr>
              <a:t>21</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星期五</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時至</a:t>
            </a:r>
            <a:r>
              <a:rPr lang="en-US" altLang="zh-TW" sz="2000" dirty="0">
                <a:solidFill>
                  <a:srgbClr val="333399"/>
                </a:solidFill>
                <a:latin typeface="微軟正黑體" panose="020B0604030504040204" pitchFamily="34" charset="-120"/>
                <a:ea typeface="微軟正黑體" panose="020B0604030504040204" pitchFamily="34" charset="-120"/>
              </a:rPr>
              <a:t>113</a:t>
            </a:r>
            <a:r>
              <a:rPr lang="zh-TW" altLang="en-US" sz="2000" dirty="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a:solidFill>
                  <a:srgbClr val="333399"/>
                </a:solidFill>
                <a:latin typeface="微軟正黑體" panose="020B0604030504040204" pitchFamily="34" charset="-120"/>
                <a:ea typeface="微軟正黑體" panose="020B0604030504040204" pitchFamily="34" charset="-120"/>
              </a:rPr>
              <a:t>月</a:t>
            </a:r>
            <a:r>
              <a:rPr lang="en-US" altLang="zh-TW" sz="2000" dirty="0">
                <a:solidFill>
                  <a:srgbClr val="333399"/>
                </a:solidFill>
                <a:latin typeface="微軟正黑體" panose="020B0604030504040204" pitchFamily="34" charset="-120"/>
                <a:ea typeface="微軟正黑體" panose="020B0604030504040204" pitchFamily="34" charset="-120"/>
              </a:rPr>
              <a:t>26</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時止</a:t>
            </a:r>
          </a:p>
        </p:txBody>
      </p:sp>
    </p:spTree>
    <p:extLst>
      <p:ext uri="{BB962C8B-B14F-4D97-AF65-F5344CB8AC3E}">
        <p14:creationId xmlns:p14="http://schemas.microsoft.com/office/powerpoint/2010/main" val="147019854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val="132193482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916095" y="1713148"/>
            <a:ext cx="7315200" cy="5334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屏東區適性入學輔導</a:t>
            </a:r>
            <a:r>
              <a:rPr lang="en-US" altLang="zh-TW"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入學後配套措施</a:t>
            </a:r>
          </a:p>
        </p:txBody>
      </p:sp>
      <p:grpSp>
        <p:nvGrpSpPr>
          <p:cNvPr id="4" name="群組 5"/>
          <p:cNvGrpSpPr/>
          <p:nvPr/>
        </p:nvGrpSpPr>
        <p:grpSpPr>
          <a:xfrm>
            <a:off x="395536" y="2420888"/>
            <a:ext cx="8280920" cy="3816424"/>
            <a:chOff x="369669" y="1273609"/>
            <a:chExt cx="8280920" cy="3816424"/>
          </a:xfrm>
        </p:grpSpPr>
        <p:sp>
          <p:nvSpPr>
            <p:cNvPr id="6" name="手繪多邊形 5"/>
            <p:cNvSpPr/>
            <p:nvPr/>
          </p:nvSpPr>
          <p:spPr>
            <a:xfrm>
              <a:off x="971600" y="1273609"/>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學習扶助</a:t>
              </a:r>
            </a:p>
          </p:txBody>
        </p:sp>
        <p:sp>
          <p:nvSpPr>
            <p:cNvPr id="7" name="手繪多邊形 6"/>
            <p:cNvSpPr/>
            <p:nvPr/>
          </p:nvSpPr>
          <p:spPr>
            <a:xfrm>
              <a:off x="971600" y="2348880"/>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a:ln>
                    <a:noFill/>
                  </a:ln>
                  <a:solidFill>
                    <a:prstClr val="white"/>
                  </a:solidFill>
                  <a:effectLst/>
                  <a:uLnTx/>
                  <a:uFillTx/>
                  <a:latin typeface="微軟正黑體" pitchFamily="34" charset="-120"/>
                  <a:ea typeface="微軟正黑體" pitchFamily="34" charset="-120"/>
                  <a:cs typeface="+mn-cs"/>
                </a:rPr>
                <a:t>校內適</a:t>
              </a: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性輔導轉科</a:t>
              </a:r>
              <a:endParaRPr kumimoji="1" lang="en-US" altLang="zh-TW"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手繪多邊形 8"/>
            <p:cNvSpPr/>
            <p:nvPr/>
          </p:nvSpPr>
          <p:spPr>
            <a:xfrm>
              <a:off x="369669" y="3424829"/>
              <a:ext cx="8280920" cy="1665204"/>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屏一區</a:t>
              </a:r>
              <a:r>
                <a:rPr kumimoji="1" lang="zh-TW" altLang="en-US" sz="3600" b="0" kern="0" dirty="0">
                  <a:solidFill>
                    <a:srgbClr val="FFFF00"/>
                  </a:solidFill>
                  <a:latin typeface="微軟正黑體" pitchFamily="34" charset="-120"/>
                  <a:ea typeface="微軟正黑體" pitchFamily="34" charset="-120"/>
                </a:rPr>
                <a:t>、屏二區</a:t>
              </a: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適性輔導轉學</a:t>
              </a:r>
              <a:endParaRPr kumimoji="1" lang="en-US" altLang="zh-TW" sz="3600" b="0" kern="0" dirty="0">
                <a:solidFill>
                  <a:schemeClr val="bg1"/>
                </a:solidFill>
                <a:latin typeface="微軟正黑體" pitchFamily="34" charset="-120"/>
                <a:ea typeface="微軟正黑體" pitchFamily="34" charset="-120"/>
              </a:endParaRPr>
            </a:p>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轉學考試</a:t>
              </a:r>
              <a:r>
                <a:rPr kumimoji="1" lang="en-US" altLang="zh-TW" sz="3200" b="0" kern="0" dirty="0">
                  <a:solidFill>
                    <a:prstClr val="white"/>
                  </a:solidFill>
                  <a:latin typeface="微軟正黑體" pitchFamily="34" charset="-120"/>
                  <a:ea typeface="微軟正黑體" pitchFamily="34" charset="-120"/>
                </a:rPr>
                <a:t>(</a:t>
              </a:r>
              <a:r>
                <a:rPr kumimoji="1" lang="zh-TW" altLang="en-US" sz="3200" b="0" kern="0" dirty="0">
                  <a:solidFill>
                    <a:prstClr val="white"/>
                  </a:solidFill>
                  <a:latin typeface="微軟正黑體" pitchFamily="34" charset="-120"/>
                  <a:ea typeface="微軟正黑體" pitchFamily="34" charset="-120"/>
                </a:rPr>
                <a:t>高級中等學校公告轉學資訊網</a:t>
              </a:r>
              <a:r>
                <a:rPr kumimoji="1" lang="en-US" altLang="zh-TW" sz="3200" b="0" kern="0" dirty="0">
                  <a:solidFill>
                    <a:prstClr val="white"/>
                  </a:solidFill>
                  <a:latin typeface="微軟正黑體" pitchFamily="34" charset="-120"/>
                  <a:ea typeface="微軟正黑體" pitchFamily="34" charset="-120"/>
                </a:rPr>
                <a:t>)</a:t>
              </a:r>
              <a:endParaRPr kumimoji="1" lang="zh-TW" altLang="en-US" sz="32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spTree>
    <p:extLst>
      <p:ext uri="{BB962C8B-B14F-4D97-AF65-F5344CB8AC3E}">
        <p14:creationId xmlns:p14="http://schemas.microsoft.com/office/powerpoint/2010/main" val="272336497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xmlns=""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屏東區原住民實驗教育班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國立屏北高中</a:t>
            </a:r>
            <a:r>
              <a:rPr lang="en-US" altLang="zh-TW" sz="2000" dirty="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xmlns=""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fontScale="92500"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a16="http://schemas.microsoft.com/office/drawing/2014/main" xmlns="" id="{0DFC03AB-E6A1-44D3-BACE-D4BD67C82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529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a:solidFill>
                  <a:srgbClr val="FF0000"/>
                </a:solidFill>
                <a:latin typeface="微軟正黑體" panose="020B0604030504040204" pitchFamily="34" charset="-120"/>
                <a:ea typeface="微軟正黑體" panose="020B0604030504040204" pitchFamily="34" charset="-120"/>
              </a:rPr>
              <a:t>113</a:t>
            </a:r>
            <a:r>
              <a:rPr lang="zh-TW" altLang="en-US" sz="2000" dirty="0">
                <a:solidFill>
                  <a:srgbClr val="FF0000"/>
                </a:solidFill>
                <a:latin typeface="微軟正黑體" panose="020B0604030504040204" pitchFamily="34" charset="-120"/>
                <a:ea typeface="微軟正黑體" panose="020B0604030504040204" pitchFamily="34" charset="-120"/>
              </a:rPr>
              <a:t>學年度入學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pic>
        <p:nvPicPr>
          <p:cNvPr id="4" name="圖片 3">
            <a:hlinkClick r:id="rId2" action="ppaction://hlinksldjump"/>
            <a:extLst>
              <a:ext uri="{FF2B5EF4-FFF2-40B4-BE49-F238E27FC236}">
                <a16:creationId xmlns:a16="http://schemas.microsoft.com/office/drawing/2014/main" xmlns="" id="{8CC402B9-BF66-4D18-866B-869BC557F4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46656880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教育處</a:t>
            </a:r>
            <a:r>
              <a:rPr lang="en-US" altLang="zh-TW" sz="2000" b="1" dirty="0">
                <a:latin typeface="微軟正黑體" panose="020B0604030504040204" pitchFamily="34" charset="-120"/>
                <a:ea typeface="微軟正黑體" panose="020B0604030504040204" pitchFamily="34" charset="-120"/>
              </a:rPr>
              <a:t>)08-7230415#3618</a:t>
            </a:r>
            <a:r>
              <a:rPr lang="zh-TW" altLang="en-US" sz="2000" b="1" dirty="0">
                <a:latin typeface="微軟正黑體" panose="020B0604030504040204" pitchFamily="34" charset="-120"/>
                <a:ea typeface="微軟正黑體" panose="020B0604030504040204" pitchFamily="34" charset="-120"/>
              </a:rPr>
              <a:t> 黃先生</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國中畢業生適性入學宣導網</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https://shs.k12ea.gov.tw/site/adapt-k12ea</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教育部國民及學前教育署宣導型網站整合入口服務</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https://shs.k12ea.gov.tw/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(https://www.ptc.edu.tw)</a:t>
            </a:r>
          </a:p>
        </p:txBody>
      </p:sp>
      <p:pic>
        <p:nvPicPr>
          <p:cNvPr id="5" name="圖片 4">
            <a:hlinkClick r:id="rId3" action="ppaction://hlinksldjump"/>
            <a:extLst>
              <a:ext uri="{FF2B5EF4-FFF2-40B4-BE49-F238E27FC236}">
                <a16:creationId xmlns:a16="http://schemas.microsoft.com/office/drawing/2014/main" xmlns="" id="{11D0FC6A-0549-42AE-91CC-0BD2E06574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文字方塊 4"/>
          <p:cNvSpPr txBox="1">
            <a:spLocks noChangeArrowheads="1"/>
          </p:cNvSpPr>
          <p:nvPr/>
        </p:nvSpPr>
        <p:spPr bwMode="auto">
          <a:xfrm>
            <a:off x="1691680" y="952951"/>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179512" y="1700808"/>
            <a:ext cx="9037637" cy="4968552"/>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200"/>
              </a:lnSpc>
              <a:spcBef>
                <a:spcPts val="0"/>
              </a:spcBef>
              <a:spcAft>
                <a:spcPts val="0"/>
              </a:spcAft>
              <a:buClr>
                <a:srgbClr val="F5B821"/>
              </a:buClr>
              <a:defRPr/>
            </a:pPr>
            <a:r>
              <a:rPr lang="zh-TW" altLang="en-US" sz="3200" kern="0" dirty="0">
                <a:solidFill>
                  <a:srgbClr val="30311D"/>
                </a:solidFill>
                <a:latin typeface="微軟正黑體" panose="020B0604030504040204" pitchFamily="34" charset="-120"/>
                <a:ea typeface="微軟正黑體" panose="020B0604030504040204" pitchFamily="34" charset="-120"/>
              </a:rPr>
              <a:t>請就以下說明，</a:t>
            </a:r>
            <a:r>
              <a:rPr lang="zh-TW" altLang="en-US" sz="3200"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舉手</a:t>
            </a:r>
            <a:r>
              <a:rPr lang="zh-TW" altLang="en-US" sz="3200" kern="0" dirty="0">
                <a:solidFill>
                  <a:srgbClr val="30311D"/>
                </a:solidFill>
                <a:latin typeface="微軟正黑體" panose="020B0604030504040204" pitchFamily="34" charset="-120"/>
                <a:ea typeface="微軟正黑體" panose="020B0604030504040204" pitchFamily="34" charset="-120"/>
              </a:rPr>
              <a:t>表示認同：</a:t>
            </a:r>
            <a:endParaRPr lang="en-US" altLang="zh-TW" sz="3200" kern="0" dirty="0">
              <a:solidFill>
                <a:srgbClr val="30311D"/>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Font typeface="Wingdings" panose="05000000000000000000" pitchFamily="2" charset="2"/>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r>
              <a:rPr lang="zh-TW" altLang="en-US" sz="3000" kern="0" dirty="0">
                <a:solidFill>
                  <a:srgbClr val="C00000"/>
                </a:solidFill>
                <a:latin typeface="微軟正黑體" panose="020B0604030504040204" pitchFamily="34" charset="-120"/>
                <a:ea typeface="微軟正黑體" panose="020B0604030504040204" pitchFamily="34" charset="-120"/>
              </a:rPr>
              <a:t>一、 </a:t>
            </a:r>
            <a:r>
              <a:rPr lang="zh-TW" altLang="zh-TW" sz="3200" kern="0" dirty="0">
                <a:solidFill>
                  <a:srgbClr val="C00000"/>
                </a:solidFill>
                <a:latin typeface="微軟正黑體" panose="020B0604030504040204" pitchFamily="34" charset="-120"/>
                <a:ea typeface="微軟正黑體" panose="020B0604030504040204" pitchFamily="34" charset="-120"/>
              </a:rPr>
              <a:t>我對</a:t>
            </a:r>
            <a:r>
              <a:rPr lang="zh-TW" altLang="en-US" sz="3200" kern="0" dirty="0">
                <a:solidFill>
                  <a:srgbClr val="C00000"/>
                </a:solidFill>
                <a:latin typeface="微軟正黑體" panose="020B0604030504040204" pitchFamily="34" charset="-120"/>
                <a:ea typeface="微軟正黑體" panose="020B0604030504040204" pitchFamily="34" charset="-120"/>
              </a:rPr>
              <a:t>國中教育會考重要事項</a:t>
            </a:r>
            <a:r>
              <a:rPr lang="zh-TW" altLang="zh-TW" sz="3200" kern="0" dirty="0">
                <a:solidFill>
                  <a:srgbClr val="C00000"/>
                </a:solidFill>
                <a:latin typeface="微軟正黑體" panose="020B0604030504040204" pitchFamily="34" charset="-120"/>
                <a:ea typeface="微軟正黑體" panose="020B0604030504040204" pitchFamily="34" charset="-120"/>
              </a:rPr>
              <a:t>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二、我瞭解國中教育會考英文聽力及數學非選</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擇題有計分。</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30311D"/>
                </a:solidFill>
                <a:latin typeface="微軟正黑體" panose="020B0604030504040204" pitchFamily="34" charset="-120"/>
                <a:ea typeface="微軟正黑體" panose="020B0604030504040204" pitchFamily="34" charset="-120"/>
              </a:rPr>
              <a:t>    </a:t>
            </a:r>
            <a:r>
              <a:rPr lang="zh-TW" altLang="en-US" sz="3200" kern="0" dirty="0">
                <a:solidFill>
                  <a:srgbClr val="C00000"/>
                </a:solidFill>
                <a:latin typeface="微軟正黑體" panose="020B0604030504040204" pitchFamily="34" charset="-120"/>
                <a:ea typeface="微軟正黑體" panose="020B0604030504040204" pitchFamily="34" charset="-120"/>
              </a:rPr>
              <a:t>三、我對本區免試入學方式及流程已瞭解。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四、我對本區免試入學超額比序項目已瞭解</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endParaRPr lang="zh-TW" altLang="zh-TW" sz="32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54593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文字方塊 4"/>
          <p:cNvSpPr txBox="1">
            <a:spLocks noChangeArrowheads="1"/>
          </p:cNvSpPr>
          <p:nvPr/>
        </p:nvSpPr>
        <p:spPr bwMode="auto">
          <a:xfrm>
            <a:off x="1835696"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33120" y="1700808"/>
            <a:ext cx="9037637" cy="4032448"/>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600"/>
              </a:lnSpc>
              <a:spcBef>
                <a:spcPts val="600"/>
              </a:spcBef>
              <a:spcAft>
                <a:spcPts val="0"/>
              </a:spcAft>
              <a:buClr>
                <a:srgbClr val="F5B821"/>
              </a:buClr>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五、</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我</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對</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本區</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高級中等學校專業群科有進一步</a:t>
            </a:r>
            <a:endParaRPr lang="en-US" altLang="zh-TW" sz="32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           的了解</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六、經由這次宣導我對國中升學的管道有更進一步</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rgbClr val="C00000"/>
                </a:solidFill>
                <a:latin typeface="微軟正黑體" panose="020B0604030504040204" pitchFamily="34" charset="-120"/>
                <a:ea typeface="微軟正黑體" panose="020B0604030504040204" pitchFamily="34" charset="-120"/>
              </a:rPr>
              <a:t>            認識</a:t>
            </a:r>
            <a:r>
              <a:rPr lang="zh-TW" altLang="zh-TW" sz="3000" kern="0" dirty="0">
                <a:solidFill>
                  <a:srgbClr val="C00000"/>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七、我知道本區入學方式諮詢管道。</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八、我瞭解國中教育會考和各入學管道需分別報名</a:t>
            </a:r>
            <a:r>
              <a:rPr lang="zh-TW" altLang="zh-TW" sz="3000" kern="0" dirty="0">
                <a:solidFill>
                  <a:srgbClr val="C00000"/>
                </a:solidFill>
                <a:latin typeface="微軟正黑體" panose="020B0604030504040204" pitchFamily="34" charset="-120"/>
                <a:ea typeface="微軟正黑體" panose="020B0604030504040204" pitchFamily="34" charset="-120"/>
              </a:rPr>
              <a:t>。</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endParaRPr lang="zh-TW" altLang="zh-TW" sz="30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981891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1"/>
            <a:ext cx="9143999" cy="6856477"/>
          </a:xfrm>
          <a:prstGeom prst="rect">
            <a:avLst/>
          </a:prstGeom>
        </p:spPr>
      </p:pic>
      <p:sp>
        <p:nvSpPr>
          <p:cNvPr id="86021" name="WordArt 5"/>
          <p:cNvSpPr>
            <a:spLocks noChangeArrowheads="1" noChangeShapeType="1" noTextEdit="1"/>
          </p:cNvSpPr>
          <p:nvPr/>
        </p:nvSpPr>
        <p:spPr bwMode="grayWhite">
          <a:xfrm>
            <a:off x="323528" y="1268760"/>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val="3103452208"/>
              </p:ext>
            </p:extLst>
          </p:nvPr>
        </p:nvGraphicFramePr>
        <p:xfrm>
          <a:off x="395536" y="188640"/>
          <a:ext cx="8424936" cy="6597351"/>
        </p:xfrm>
        <a:graphic>
          <a:graphicData uri="http://schemas.openxmlformats.org/drawingml/2006/table">
            <a:tbl>
              <a:tblPr/>
              <a:tblGrid>
                <a:gridCol w="8424936">
                  <a:extLst>
                    <a:ext uri="{9D8B030D-6E8A-4147-A177-3AD203B41FA5}">
                      <a16:colId xmlns:a16="http://schemas.microsoft.com/office/drawing/2014/main" xmlns="" val="20000"/>
                    </a:ext>
                  </a:extLst>
                </a:gridCol>
              </a:tblGrid>
              <a:tr h="555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xmlns="" val="10000"/>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1"/>
                  </a:ext>
                </a:extLst>
              </a:tr>
              <a:tr h="588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2"/>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3"/>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4"/>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免試</a:t>
                      </a:r>
                      <a:r>
                        <a:rPr kumimoji="0" lang="zh-TW" altLang="en-US" sz="22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入學比</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5"/>
                  </a:ext>
                </a:extLst>
              </a:tr>
              <a:tr h="1843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6"/>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7509825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898996"/>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426780874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8836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val="4255477378"/>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a16="http://schemas.microsoft.com/office/drawing/2014/main" xmlns="" val="20000"/>
                    </a:ext>
                  </a:extLst>
                </a:gridCol>
                <a:gridCol w="2231307">
                  <a:extLst>
                    <a:ext uri="{9D8B030D-6E8A-4147-A177-3AD203B41FA5}">
                      <a16:colId xmlns:a16="http://schemas.microsoft.com/office/drawing/2014/main" xmlns="" val="20001"/>
                    </a:ext>
                  </a:extLst>
                </a:gridCol>
                <a:gridCol w="2380087">
                  <a:extLst>
                    <a:ext uri="{9D8B030D-6E8A-4147-A177-3AD203B41FA5}">
                      <a16:colId xmlns:a16="http://schemas.microsoft.com/office/drawing/2014/main" xmlns="" val="20002"/>
                    </a:ext>
                  </a:extLst>
                </a:gridCol>
                <a:gridCol w="1923146">
                  <a:extLst>
                    <a:ext uri="{9D8B030D-6E8A-4147-A177-3AD203B41FA5}">
                      <a16:colId xmlns:a16="http://schemas.microsoft.com/office/drawing/2014/main" xmlns=""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18</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19</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a16="http://schemas.microsoft.com/office/drawing/2014/main" xmlns=""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xmlns=""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xmlns=""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val="832655508"/>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a16="http://schemas.microsoft.com/office/drawing/2014/main" xmlns="" val="20000"/>
                    </a:ext>
                  </a:extLst>
                </a:gridCol>
                <a:gridCol w="2160240">
                  <a:extLst>
                    <a:ext uri="{9D8B030D-6E8A-4147-A177-3AD203B41FA5}">
                      <a16:colId xmlns:a16="http://schemas.microsoft.com/office/drawing/2014/main" xmlns="" val="20001"/>
                    </a:ext>
                  </a:extLst>
                </a:gridCol>
                <a:gridCol w="4258940">
                  <a:extLst>
                    <a:ext uri="{9D8B030D-6E8A-4147-A177-3AD203B41FA5}">
                      <a16:colId xmlns:a16="http://schemas.microsoft.com/office/drawing/2014/main" xmlns=""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xmlns=""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45~50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25~30</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2~3</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60~70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50~60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7"/>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a16="http://schemas.microsoft.com/office/drawing/2014/main" xmlns="" val="20000"/>
                    </a:ext>
                  </a:extLst>
                </a:gridCol>
                <a:gridCol w="2184950">
                  <a:extLst>
                    <a:ext uri="{9D8B030D-6E8A-4147-A177-3AD203B41FA5}">
                      <a16:colId xmlns:a16="http://schemas.microsoft.com/office/drawing/2014/main" xmlns="" val="20001"/>
                    </a:ext>
                  </a:extLst>
                </a:gridCol>
                <a:gridCol w="4068528">
                  <a:extLst>
                    <a:ext uri="{9D8B030D-6E8A-4147-A177-3AD203B41FA5}">
                      <a16:colId xmlns:a16="http://schemas.microsoft.com/office/drawing/2014/main" xmlns=""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xmlns=""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val="4138449517"/>
              </p:ext>
            </p:extLst>
          </p:nvPr>
        </p:nvGraphicFramePr>
        <p:xfrm>
          <a:off x="0" y="980728"/>
          <a:ext cx="9124706" cy="5787473"/>
        </p:xfrm>
        <a:graphic>
          <a:graphicData uri="http://schemas.openxmlformats.org/drawingml/2006/table">
            <a:tbl>
              <a:tblPr/>
              <a:tblGrid>
                <a:gridCol w="2019964">
                  <a:extLst>
                    <a:ext uri="{9D8B030D-6E8A-4147-A177-3AD203B41FA5}">
                      <a16:colId xmlns:a16="http://schemas.microsoft.com/office/drawing/2014/main" xmlns="" val="20000"/>
                    </a:ext>
                  </a:extLst>
                </a:gridCol>
                <a:gridCol w="2177266">
                  <a:extLst>
                    <a:ext uri="{9D8B030D-6E8A-4147-A177-3AD203B41FA5}">
                      <a16:colId xmlns:a16="http://schemas.microsoft.com/office/drawing/2014/main" xmlns="" val="20001"/>
                    </a:ext>
                  </a:extLst>
                </a:gridCol>
                <a:gridCol w="3324413">
                  <a:extLst>
                    <a:ext uri="{9D8B030D-6E8A-4147-A177-3AD203B41FA5}">
                      <a16:colId xmlns:a16="http://schemas.microsoft.com/office/drawing/2014/main" xmlns="" val="20002"/>
                    </a:ext>
                  </a:extLst>
                </a:gridCol>
                <a:gridCol w="1603063">
                  <a:extLst>
                    <a:ext uri="{9D8B030D-6E8A-4147-A177-3AD203B41FA5}">
                      <a16:colId xmlns:a16="http://schemas.microsoft.com/office/drawing/2014/main" xmlns=""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113</a:t>
                      </a:r>
                      <a:r>
                        <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屏北高中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defRPr/>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4-6</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日上網填報名表並親至</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屏北高中</a:t>
                      </a:r>
                    </a:p>
                    <a:p>
                      <a:pPr marL="0" marR="0" lvl="0" indent="0" algn="l" defTabSz="914400" rtl="0" eaLnBrk="1" fontAlgn="base" latinLnBrk="0" hangingPunct="1">
                        <a:lnSpc>
                          <a:spcPct val="100000"/>
                        </a:lnSpc>
                        <a:spcBef>
                          <a:spcPct val="0"/>
                        </a:spcBef>
                        <a:spcAft>
                          <a:spcPts val="750"/>
                        </a:spcAft>
                        <a:buClrTx/>
                        <a:buSzTx/>
                        <a:buFontTx/>
                        <a:buNone/>
                        <a:tabLst/>
                      </a:pP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xmlns="" val="10002"/>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a16="http://schemas.microsoft.com/office/drawing/2014/main" xmlns="" id="{C9414D63-AED4-4C87-9D66-F603FBD2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18213" y="1742885"/>
            <a:ext cx="8784976" cy="465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教育部試辦技術型高級中學以群招生之入學方式，裨益國民中學畢業生適性選擇。</a:t>
            </a:r>
          </a:p>
          <a:p>
            <a:pPr marL="457200" lvl="1" indent="0" algn="just"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113</a:t>
            </a:r>
            <a:r>
              <a:rPr lang="zh-TW" altLang="en-US" sz="2400" dirty="0">
                <a:latin typeface="微軟正黑體" panose="020B0604030504040204" pitchFamily="34" charset="-120"/>
                <a:ea typeface="微軟正黑體" panose="020B0604030504040204" pitchFamily="34" charset="-120"/>
                <a:cs typeface="華康儷粗圓"/>
              </a:rPr>
              <a:t>學年度屏東區試辦</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以群招生</a:t>
            </a:r>
            <a:r>
              <a:rPr lang="zh-TW" altLang="en-US" sz="2400" dirty="0">
                <a:latin typeface="微軟正黑體" panose="020B0604030504040204" pitchFamily="34" charset="-120"/>
                <a:ea typeface="微軟正黑體" panose="020B0604030504040204" pitchFamily="34" charset="-120"/>
                <a:cs typeface="華康儷粗圓"/>
              </a:rPr>
              <a:t>之學校如下：</a:t>
            </a:r>
          </a:p>
          <a:p>
            <a:pPr marL="457200" lvl="1" indent="0"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一</a:t>
            </a:r>
            <a:r>
              <a:rPr lang="en-US" altLang="zh-TW" sz="2400" dirty="0">
                <a:latin typeface="微軟正黑體" panose="020B0604030504040204" pitchFamily="34" charset="-120"/>
                <a:ea typeface="微軟正黑體" panose="020B0604030504040204" pitchFamily="34" charset="-120"/>
                <a:cs typeface="華康儷粗圓"/>
              </a:rPr>
              <a:t>)</a:t>
            </a:r>
            <a:r>
              <a:rPr lang="zh-TW" altLang="zh-TW" sz="2400" dirty="0">
                <a:latin typeface="微軟正黑體" panose="020B0604030504040204" pitchFamily="34" charset="-120"/>
                <a:ea typeface="微軟正黑體" panose="020B0604030504040204" pitchFamily="34" charset="-120"/>
              </a:rPr>
              <a:t>屏榮學校財團法人屏東縣屏榮高級中學</a:t>
            </a:r>
            <a:r>
              <a:rPr lang="zh-TW" altLang="en-US" sz="2400" dirty="0">
                <a:latin typeface="微軟正黑體" panose="020B0604030504040204" pitchFamily="34" charset="-120"/>
                <a:ea typeface="微軟正黑體" panose="020B0604030504040204" pitchFamily="34" charset="-120"/>
                <a:cs typeface="華康儷粗圓"/>
              </a:rPr>
              <a:t>「</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電機與電子群</a:t>
            </a:r>
            <a:r>
              <a:rPr lang="zh-TW" altLang="en-US" sz="2400" dirty="0">
                <a:latin typeface="微軟正黑體" panose="020B0604030504040204" pitchFamily="34" charset="-120"/>
                <a:ea typeface="微軟正黑體" panose="020B0604030504040204" pitchFamily="34" charset="-120"/>
                <a:cs typeface="華康儷粗圓"/>
              </a:rPr>
              <a:t>」：</a:t>
            </a:r>
            <a:r>
              <a:rPr lang="en-US" altLang="zh-TW" sz="2400" dirty="0">
                <a:latin typeface="微軟正黑體" panose="020B0604030504040204" pitchFamily="34" charset="-120"/>
                <a:ea typeface="微軟正黑體" panose="020B0604030504040204" pitchFamily="34" charset="-120"/>
                <a:cs typeface="華康儷粗圓"/>
              </a:rPr>
              <a:t/>
            </a:r>
            <a:br>
              <a:rPr lang="en-US" altLang="zh-TW" sz="2400" dirty="0">
                <a:latin typeface="微軟正黑體" panose="020B0604030504040204" pitchFamily="34" charset="-120"/>
                <a:ea typeface="微軟正黑體" panose="020B0604030504040204" pitchFamily="34" charset="-120"/>
                <a:cs typeface="華康儷粗圓"/>
              </a:rPr>
            </a:br>
            <a:r>
              <a:rPr lang="zh-TW" altLang="en-US" sz="2400" dirty="0">
                <a:latin typeface="微軟正黑體" panose="020B0604030504040204" pitchFamily="34" charset="-120"/>
                <a:ea typeface="微軟正黑體" panose="020B0604030504040204" pitchFamily="34" charset="-120"/>
                <a:cs typeface="華康儷粗圓"/>
              </a:rPr>
              <a:t>       電子科、資訊科。</a:t>
            </a:r>
          </a:p>
          <a:p>
            <a:pPr marL="457200" lvl="1" indent="0"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二</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國立恆春高級工商職業學校「</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電機與電子群</a:t>
            </a:r>
            <a:r>
              <a:rPr lang="zh-TW" altLang="en-US" sz="2400" dirty="0">
                <a:latin typeface="微軟正黑體" panose="020B0604030504040204" pitchFamily="34" charset="-120"/>
                <a:ea typeface="微軟正黑體" panose="020B0604030504040204" pitchFamily="34" charset="-120"/>
                <a:cs typeface="華康儷粗圓"/>
              </a:rPr>
              <a:t>」：</a:t>
            </a:r>
            <a:r>
              <a:rPr lang="en-US" altLang="zh-TW" sz="2400" dirty="0">
                <a:latin typeface="微軟正黑體" panose="020B0604030504040204" pitchFamily="34" charset="-120"/>
                <a:ea typeface="微軟正黑體" panose="020B0604030504040204" pitchFamily="34" charset="-120"/>
                <a:cs typeface="華康儷粗圓"/>
              </a:rPr>
              <a:t/>
            </a:r>
            <a:br>
              <a:rPr lang="en-US" altLang="zh-TW" sz="2400" dirty="0">
                <a:latin typeface="微軟正黑體" panose="020B0604030504040204" pitchFamily="34" charset="-120"/>
                <a:ea typeface="微軟正黑體" panose="020B0604030504040204" pitchFamily="34" charset="-120"/>
                <a:cs typeface="華康儷粗圓"/>
              </a:rPr>
            </a:br>
            <a:r>
              <a:rPr lang="en-US" altLang="zh-TW" sz="2400" dirty="0">
                <a:latin typeface="微軟正黑體" panose="020B0604030504040204" pitchFamily="34" charset="-120"/>
                <a:ea typeface="微軟正黑體" panose="020B0604030504040204" pitchFamily="34" charset="-120"/>
                <a:cs typeface="華康儷粗圓"/>
              </a:rPr>
              <a:t>        </a:t>
            </a:r>
            <a:r>
              <a:rPr lang="zh-TW" altLang="en-US" sz="2400" dirty="0">
                <a:latin typeface="微軟正黑體" panose="020B0604030504040204" pitchFamily="34" charset="-120"/>
                <a:ea typeface="微軟正黑體" panose="020B0604030504040204" pitchFamily="34" charset="-120"/>
                <a:cs typeface="華康儷粗圓"/>
              </a:rPr>
              <a:t>電子科、資訊科</a:t>
            </a:r>
            <a:r>
              <a:rPr lang="zh-TW" altLang="en-US" sz="2400" dirty="0" smtClean="0">
                <a:latin typeface="微軟正黑體" panose="020B0604030504040204" pitchFamily="34" charset="-120"/>
                <a:ea typeface="微軟正黑體" panose="020B0604030504040204" pitchFamily="34" charset="-120"/>
                <a:cs typeface="華康儷粗圓"/>
              </a:rPr>
              <a:t>。</a:t>
            </a: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113</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3635896" y="846179"/>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400" dirty="0">
                <a:solidFill>
                  <a:srgbClr val="5F5F5F"/>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1547664" y="1484784"/>
            <a:ext cx="8229600" cy="4752528"/>
          </a:xfrm>
        </p:spPr>
        <p:txBody>
          <a:bodyPr>
            <a:normAutofit lnSpcReduction="10000"/>
          </a:bodyPr>
          <a:lstStyle/>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前言</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適性入學宣導網說明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3.</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國中教育會考說明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4.</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入學管道介紹與說明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5.</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高級中等學校專業群科介紹與說明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6.</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志願選填統計與輔導策略</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7.</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 </a:t>
            </a: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年國教課綱實施之後的高中</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8.</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諮詢專線、網站</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9.</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宣導結果評估</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10.</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結語</a:t>
            </a:r>
          </a:p>
        </p:txBody>
      </p:sp>
      <p:pic>
        <p:nvPicPr>
          <p:cNvPr id="4" name="Picture 2" descr="「屏東縣」的圖片搜尋結果">
            <a:extLst>
              <a:ext uri="{FF2B5EF4-FFF2-40B4-BE49-F238E27FC236}">
                <a16:creationId xmlns:a16="http://schemas.microsoft.com/office/drawing/2014/main" xmlns="" id="{78DF93C3-A4E8-4336-A8C8-FEFBE785F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xmlns=""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val="3265242648"/>
              </p:ext>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84345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64027" y="1883384"/>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屏東區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757192" y="2446141"/>
            <a:ext cx="692242" cy="2269411"/>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1400" dirty="0">
                <a:latin typeface="微軟正黑體" panose="020B0604030504040204" pitchFamily="34" charset="-120"/>
                <a:ea typeface="微軟正黑體" panose="020B0604030504040204" pitchFamily="34" charset="-120"/>
              </a:rPr>
              <a:t>(5/18-5/19)</a:t>
            </a:r>
            <a:endParaRPr lang="zh-TW" altLang="en-US" sz="1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613926" y="539358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750801" y="6081693"/>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1441" y="6102837"/>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329956" y="6102836"/>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75102" y="6067549"/>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113</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70452" y="6087393"/>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a16="http://schemas.microsoft.com/office/drawing/2014/main" xmlns="" id="{7B8B474F-34EF-47ED-92B8-5136DACD3100}"/>
              </a:ext>
            </a:extLst>
          </p:cNvPr>
          <p:cNvSpPr/>
          <p:nvPr/>
        </p:nvSpPr>
        <p:spPr>
          <a:xfrm>
            <a:off x="1610800"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a16="http://schemas.microsoft.com/office/drawing/2014/main" xmlns="" id="{F05EE7DA-166E-4BF5-BE77-F457639EBCBA}"/>
              </a:ext>
            </a:extLst>
          </p:cNvPr>
          <p:cNvSpPr/>
          <p:nvPr/>
        </p:nvSpPr>
        <p:spPr>
          <a:xfrm>
            <a:off x="2656051" y="4071797"/>
            <a:ext cx="1601009" cy="62008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xmlns="" id="{3848C0FF-7353-4C9D-BA73-CD93ED190A07}"/>
              </a:ext>
            </a:extLst>
          </p:cNvPr>
          <p:cNvSpPr/>
          <p:nvPr/>
        </p:nvSpPr>
        <p:spPr>
          <a:xfrm>
            <a:off x="1629814" y="654580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a16="http://schemas.microsoft.com/office/drawing/2014/main" xmlns="" id="{C3986508-0D38-4F58-AE31-4726E57AC386}"/>
              </a:ext>
            </a:extLst>
          </p:cNvPr>
          <p:cNvSpPr/>
          <p:nvPr/>
        </p:nvSpPr>
        <p:spPr>
          <a:xfrm>
            <a:off x="955221" y="1912426"/>
            <a:ext cx="592443" cy="3219017"/>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(4/26-5/3)</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183630" y="1005360"/>
            <a:ext cx="3174863"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rgbClr val="FF0000"/>
                </a:solidFill>
                <a:latin typeface="微軟正黑體" panose="020B0604030504040204" pitchFamily="34" charset="-120"/>
                <a:ea typeface="微軟正黑體" panose="020B0604030504040204" pitchFamily="34" charset="-120"/>
              </a:rPr>
              <a:t>6/21</a:t>
            </a:r>
            <a:r>
              <a:rPr lang="zh-TW" altLang="en-US" sz="1600" dirty="0">
                <a:solidFill>
                  <a:srgbClr val="FF0000"/>
                </a:solidFill>
                <a:latin typeface="微軟正黑體" panose="020B0604030504040204" pitchFamily="34" charset="-120"/>
                <a:ea typeface="微軟正黑體" panose="020B0604030504040204" pitchFamily="34" charset="-120"/>
              </a:rPr>
              <a:t>公告免試入學實際招生名額</a:t>
            </a:r>
          </a:p>
        </p:txBody>
      </p:sp>
      <p:sp>
        <p:nvSpPr>
          <p:cNvPr id="29" name="圓角矩形 6">
            <a:extLst>
              <a:ext uri="{FF2B5EF4-FFF2-40B4-BE49-F238E27FC236}">
                <a16:creationId xmlns:a16="http://schemas.microsoft.com/office/drawing/2014/main" xmlns="" id="{7B8B474F-34EF-47ED-92B8-5136DACD3100}"/>
              </a:ext>
            </a:extLst>
          </p:cNvPr>
          <p:cNvSpPr/>
          <p:nvPr/>
        </p:nvSpPr>
        <p:spPr>
          <a:xfrm>
            <a:off x="1652180" y="4812170"/>
            <a:ext cx="2651635" cy="492615"/>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五專完全免試</a:t>
            </a:r>
            <a:r>
              <a:rPr lang="zh-TW" altLang="en-US" dirty="0" smtClean="0">
                <a:latin typeface="微軟正黑體" panose="020B0604030504040204" pitchFamily="34" charset="-120"/>
                <a:ea typeface="微軟正黑體" panose="020B0604030504040204" pitchFamily="34" charset="-120"/>
              </a:rPr>
              <a:t>入學</a:t>
            </a:r>
            <a:r>
              <a:rPr lang="en-US" altLang="zh-TW" dirty="0" smtClean="0">
                <a:latin typeface="微軟正黑體" panose="020B0604030504040204" pitchFamily="34" charset="-120"/>
                <a:ea typeface="微軟正黑體" panose="020B0604030504040204" pitchFamily="34" charset="-120"/>
              </a:rPr>
              <a:t/>
            </a:r>
            <a:br>
              <a:rPr lang="en-US" altLang="zh-TW" dirty="0" smtClean="0">
                <a:latin typeface="微軟正黑體" panose="020B0604030504040204" pitchFamily="34" charset="-120"/>
                <a:ea typeface="微軟正黑體" panose="020B0604030504040204" pitchFamily="34" charset="-120"/>
              </a:rPr>
            </a:br>
            <a:r>
              <a:rPr lang="zh-TW" altLang="en-US" dirty="0" smtClean="0">
                <a:latin typeface="微軟正黑體" panose="020B0604030504040204" pitchFamily="34" charset="-120"/>
                <a:ea typeface="微軟正黑體" panose="020B0604030504040204" pitchFamily="34" charset="-120"/>
              </a:rPr>
              <a:t>單獨招生</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47383427"/>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val="2191680264"/>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val="4218478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294954" y="476672"/>
            <a:ext cx="78490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2800" dirty="0">
                <a:solidFill>
                  <a:srgbClr val="FF0000"/>
                </a:solidFill>
                <a:latin typeface="微軟正黑體" pitchFamily="34" charset="-120"/>
                <a:ea typeface="微軟正黑體" pitchFamily="34" charset="-120"/>
              </a:rPr>
              <a:t>共同就學區辦理方式</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2944147250"/>
              </p:ext>
            </p:extLst>
          </p:nvPr>
        </p:nvGraphicFramePr>
        <p:xfrm>
          <a:off x="-2610544" y="1267820"/>
          <a:ext cx="8496944" cy="1580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內容版面配置區 5"/>
          <p:cNvGraphicFramePr>
            <a:graphicFrameLocks/>
          </p:cNvGraphicFramePr>
          <p:nvPr>
            <p:extLst>
              <p:ext uri="{D42A27DB-BD31-4B8C-83A1-F6EECF244321}">
                <p14:modId xmlns:p14="http://schemas.microsoft.com/office/powerpoint/2010/main" val="760359778"/>
              </p:ext>
            </p:extLst>
          </p:nvPr>
        </p:nvGraphicFramePr>
        <p:xfrm>
          <a:off x="2123728" y="1061447"/>
          <a:ext cx="8229600" cy="19928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圖片 2"/>
          <p:cNvPicPr>
            <a:picLocks noChangeAspect="1"/>
          </p:cNvPicPr>
          <p:nvPr/>
        </p:nvPicPr>
        <p:blipFill rotWithShape="1">
          <a:blip r:embed="rId13"/>
          <a:srcRect l="12988" t="38800" r="27163" b="22001"/>
          <a:stretch/>
        </p:blipFill>
        <p:spPr>
          <a:xfrm>
            <a:off x="-76431" y="3356992"/>
            <a:ext cx="9220431" cy="3397001"/>
          </a:xfrm>
          <a:prstGeom prst="rect">
            <a:avLst/>
          </a:prstGeom>
        </p:spPr>
      </p:pic>
      <p:sp>
        <p:nvSpPr>
          <p:cNvPr id="6" name="矩形 5"/>
          <p:cNvSpPr/>
          <p:nvPr/>
        </p:nvSpPr>
        <p:spPr>
          <a:xfrm>
            <a:off x="0" y="6309320"/>
            <a:ext cx="327585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(113</a:t>
            </a:r>
            <a:r>
              <a:rPr kumimoji="1" lang="zh-TW" altLang="en-US" sz="3200" dirty="0">
                <a:solidFill>
                  <a:srgbClr val="FF0000"/>
                </a:solidFill>
                <a:latin typeface="微軟正黑體" pitchFamily="34" charset="-120"/>
                <a:ea typeface="微軟正黑體" pitchFamily="34" charset="-120"/>
              </a:rPr>
              <a:t>年</a:t>
            </a:r>
            <a:r>
              <a:rPr kumimoji="1" lang="en-US" altLang="zh-TW" sz="3200" dirty="0">
                <a:solidFill>
                  <a:srgbClr val="FF0000"/>
                </a:solidFill>
                <a:latin typeface="微軟正黑體" pitchFamily="34" charset="-120"/>
                <a:ea typeface="微軟正黑體" pitchFamily="34" charset="-120"/>
              </a:rPr>
              <a:t>4</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26</a:t>
            </a:r>
            <a:r>
              <a:rPr kumimoji="1" lang="zh-TW" altLang="en-US" sz="3200" dirty="0">
                <a:solidFill>
                  <a:srgbClr val="FF0000"/>
                </a:solidFill>
                <a:latin typeface="微軟正黑體" pitchFamily="34" charset="-120"/>
                <a:ea typeface="微軟正黑體" pitchFamily="34" charset="-120"/>
              </a:rPr>
              <a:t>日至</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3</a:t>
            </a:r>
            <a:r>
              <a:rPr kumimoji="1" lang="zh-TW" altLang="en-US" sz="3200" dirty="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4086488400"/>
              </p:ext>
            </p:extLst>
          </p:nvPr>
        </p:nvGraphicFramePr>
        <p:xfrm>
          <a:off x="899592" y="1277938"/>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4031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3"/>
              </a:rPr>
              <a:t>https://ptc.entry.edu.tw</a:t>
            </a:r>
            <a:endParaRPr kumimoji="1" lang="zh-TW" altLang="en-US" sz="4000" dirty="0">
              <a:solidFill>
                <a:srgbClr val="333399"/>
              </a:solidFill>
              <a:latin typeface="微軟正黑體" pitchFamily="34" charset="-120"/>
              <a:ea typeface="微軟正黑體" pitchFamily="34" charset="-120"/>
            </a:endParaRPr>
          </a:p>
        </p:txBody>
      </p:sp>
      <p:pic>
        <p:nvPicPr>
          <p:cNvPr id="4" name="圖片 3"/>
          <p:cNvPicPr>
            <a:picLocks noChangeAspect="1"/>
          </p:cNvPicPr>
          <p:nvPr/>
        </p:nvPicPr>
        <p:blipFill rotWithShape="1">
          <a:blip r:embed="rId4"/>
          <a:srcRect l="14563" t="10800" r="1963" b="3801"/>
          <a:stretch/>
        </p:blipFill>
        <p:spPr>
          <a:xfrm>
            <a:off x="179850" y="1796769"/>
            <a:ext cx="8748464" cy="5034493"/>
          </a:xfrm>
          <a:prstGeom prst="rect">
            <a:avLst/>
          </a:prstGeom>
        </p:spPr>
      </p:pic>
      <p:sp>
        <p:nvSpPr>
          <p:cNvPr id="2" name="矩形 1"/>
          <p:cNvSpPr/>
          <p:nvPr/>
        </p:nvSpPr>
        <p:spPr>
          <a:xfrm>
            <a:off x="5148064" y="4509120"/>
            <a:ext cx="144016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a:t>
            </a:r>
            <a:r>
              <a:rPr kumimoji="1" lang="zh-TW" altLang="zh-TW" sz="3200" dirty="0" smtClean="0">
                <a:solidFill>
                  <a:srgbClr val="FF0000"/>
                </a:solidFill>
                <a:latin typeface="微軟正黑體" pitchFamily="34" charset="-120"/>
                <a:ea typeface="微軟正黑體" pitchFamily="34" charset="-120"/>
              </a:rPr>
              <a:t>入學比</a:t>
            </a:r>
            <a:r>
              <a:rPr kumimoji="1" lang="zh-TW" altLang="zh-TW" sz="3200" dirty="0">
                <a:solidFill>
                  <a:srgbClr val="FF0000"/>
                </a:solidFill>
                <a:latin typeface="微軟正黑體" pitchFamily="34" charset="-120"/>
                <a:ea typeface="微軟正黑體" pitchFamily="34" charset="-120"/>
              </a:rPr>
              <a:t>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3636570318"/>
              </p:ext>
            </p:extLst>
          </p:nvPr>
        </p:nvGraphicFramePr>
        <p:xfrm>
          <a:off x="179512" y="609393"/>
          <a:ext cx="8712968" cy="6164994"/>
        </p:xfrm>
        <a:graphic>
          <a:graphicData uri="http://schemas.openxmlformats.org/drawingml/2006/table">
            <a:tbl>
              <a:tblPr/>
              <a:tblGrid>
                <a:gridCol w="693641">
                  <a:extLst>
                    <a:ext uri="{9D8B030D-6E8A-4147-A177-3AD203B41FA5}">
                      <a16:colId xmlns:a16="http://schemas.microsoft.com/office/drawing/2014/main" xmlns="" val="20000"/>
                    </a:ext>
                  </a:extLst>
                </a:gridCol>
                <a:gridCol w="1427777">
                  <a:extLst>
                    <a:ext uri="{9D8B030D-6E8A-4147-A177-3AD203B41FA5}">
                      <a16:colId xmlns:a16="http://schemas.microsoft.com/office/drawing/2014/main" xmlns="" val="20001"/>
                    </a:ext>
                  </a:extLst>
                </a:gridCol>
                <a:gridCol w="2348714">
                  <a:extLst>
                    <a:ext uri="{9D8B030D-6E8A-4147-A177-3AD203B41FA5}">
                      <a16:colId xmlns:a16="http://schemas.microsoft.com/office/drawing/2014/main" xmlns="" val="20002"/>
                    </a:ext>
                  </a:extLst>
                </a:gridCol>
                <a:gridCol w="4242836">
                  <a:extLst>
                    <a:ext uri="{9D8B030D-6E8A-4147-A177-3AD203B41FA5}">
                      <a16:colId xmlns:a16="http://schemas.microsoft.com/office/drawing/2014/main" xmlns=""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健康與體育、藝術、綜合活動</a:t>
                      </a:r>
                      <a:endParaRPr kumimoji="1" lang="en-US" altLang="zh-TW"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及科技領域等任三個領域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533106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a16="http://schemas.microsoft.com/office/drawing/2014/main" xmlns="" val="20000"/>
                    </a:ext>
                  </a:extLst>
                </a:gridCol>
                <a:gridCol w="1242619">
                  <a:extLst>
                    <a:ext uri="{9D8B030D-6E8A-4147-A177-3AD203B41FA5}">
                      <a16:colId xmlns:a16="http://schemas.microsoft.com/office/drawing/2014/main" xmlns="" val="20001"/>
                    </a:ext>
                  </a:extLst>
                </a:gridCol>
                <a:gridCol w="936982">
                  <a:extLst>
                    <a:ext uri="{9D8B030D-6E8A-4147-A177-3AD203B41FA5}">
                      <a16:colId xmlns:a16="http://schemas.microsoft.com/office/drawing/2014/main" xmlns=""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3"/>
                  </a:ext>
                </a:extLst>
              </a:tr>
            </a:tbl>
          </a:graphicData>
        </a:graphic>
      </p:graphicFrame>
      <p:grpSp>
        <p:nvGrpSpPr>
          <p:cNvPr id="24" name="群組 23"/>
          <p:cNvGrpSpPr/>
          <p:nvPr/>
        </p:nvGrpSpPr>
        <p:grpSpPr>
          <a:xfrm>
            <a:off x="35496" y="5570611"/>
            <a:ext cx="5715099" cy="1180627"/>
            <a:chOff x="41443" y="1685"/>
            <a:chExt cx="8203920" cy="1355636"/>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26" name="矩形 25"/>
            <p:cNvSpPr/>
            <p:nvPr/>
          </p:nvSpPr>
          <p:spPr>
            <a:xfrm>
              <a:off x="41443" y="73034"/>
              <a:ext cx="8203920" cy="1284287"/>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 </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a:hlinkClick r:id="rId2" action="ppaction://hlinksldjump"/>
            <a:extLst>
              <a:ext uri="{FF2B5EF4-FFF2-40B4-BE49-F238E27FC236}">
                <a16:creationId xmlns:a16="http://schemas.microsoft.com/office/drawing/2014/main" xmlns="" id="{A9B6E8BD-99B2-4450-AF96-C5A7D6704354}"/>
              </a:ext>
            </a:extLst>
          </p:cNvPr>
          <p:cNvSpPr>
            <a:spLocks noChangeArrowheads="1"/>
          </p:cNvSpPr>
          <p:nvPr/>
        </p:nvSpPr>
        <p:spPr bwMode="auto">
          <a:xfrm>
            <a:off x="809126" y="476672"/>
            <a:ext cx="2088232" cy="1008182"/>
          </a:xfrm>
          <a:prstGeom prst="rect">
            <a:avLst/>
          </a:prstGeom>
          <a:gradFill>
            <a:gsLst>
              <a:gs pos="0">
                <a:schemeClr val="accent1">
                  <a:lumMod val="60000"/>
                  <a:lumOff val="40000"/>
                </a:schemeClr>
              </a:gs>
              <a:gs pos="99583">
                <a:schemeClr val="bg1"/>
              </a:gs>
              <a:gs pos="58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前言</a:t>
            </a:r>
          </a:p>
        </p:txBody>
      </p:sp>
      <p:sp>
        <p:nvSpPr>
          <p:cNvPr id="5" name="Rectangle 41">
            <a:hlinkClick r:id="rId2" action="ppaction://hlinksldjump"/>
            <a:extLst>
              <a:ext uri="{FF2B5EF4-FFF2-40B4-BE49-F238E27FC236}">
                <a16:creationId xmlns:a16="http://schemas.microsoft.com/office/drawing/2014/main" xmlns="" id="{DA71308D-369C-4464-9CC6-A3387B5D0731}"/>
              </a:ext>
            </a:extLst>
          </p:cNvPr>
          <p:cNvSpPr>
            <a:spLocks noChangeArrowheads="1"/>
          </p:cNvSpPr>
          <p:nvPr/>
        </p:nvSpPr>
        <p:spPr bwMode="auto">
          <a:xfrm>
            <a:off x="809126"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高中升學</a:t>
            </a:r>
          </a:p>
        </p:txBody>
      </p:sp>
      <p:sp>
        <p:nvSpPr>
          <p:cNvPr id="6" name="Rectangle 41">
            <a:hlinkClick r:id="rId3" action="ppaction://hlinksldjump"/>
            <a:extLst>
              <a:ext uri="{FF2B5EF4-FFF2-40B4-BE49-F238E27FC236}">
                <a16:creationId xmlns:a16="http://schemas.microsoft.com/office/drawing/2014/main" xmlns="" id="{F087E6CD-82C5-46D5-9611-A736EA93D58F}"/>
              </a:ext>
            </a:extLst>
          </p:cNvPr>
          <p:cNvSpPr>
            <a:spLocks noChangeArrowheads="1"/>
          </p:cNvSpPr>
          <p:nvPr/>
        </p:nvSpPr>
        <p:spPr bwMode="auto">
          <a:xfrm>
            <a:off x="3329406" y="3212907"/>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招生</a:t>
            </a:r>
          </a:p>
        </p:txBody>
      </p:sp>
      <p:sp>
        <p:nvSpPr>
          <p:cNvPr id="7" name="Rectangle 41">
            <a:hlinkClick r:id="rId4" action="ppaction://hlinksldjump"/>
            <a:extLst>
              <a:ext uri="{FF2B5EF4-FFF2-40B4-BE49-F238E27FC236}">
                <a16:creationId xmlns:a16="http://schemas.microsoft.com/office/drawing/2014/main" xmlns="" id="{189B941B-908D-45A2-B3D5-04F19EA6CF68}"/>
              </a:ext>
            </a:extLst>
          </p:cNvPr>
          <p:cNvSpPr>
            <a:spLocks noChangeArrowheads="1"/>
          </p:cNvSpPr>
          <p:nvPr/>
        </p:nvSpPr>
        <p:spPr bwMode="auto">
          <a:xfrm>
            <a:off x="809126" y="1936554"/>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學力檢定</a:t>
            </a:r>
          </a:p>
        </p:txBody>
      </p:sp>
      <p:cxnSp>
        <p:nvCxnSpPr>
          <p:cNvPr id="11" name="接點: 肘形 10">
            <a:extLst>
              <a:ext uri="{FF2B5EF4-FFF2-40B4-BE49-F238E27FC236}">
                <a16:creationId xmlns:a16="http://schemas.microsoft.com/office/drawing/2014/main" xmlns="" id="{797109ED-AAE6-4436-B3D5-5FB8521057F0}"/>
              </a:ext>
            </a:extLst>
          </p:cNvPr>
          <p:cNvCxnSpPr>
            <a:stCxn id="5" idx="3"/>
            <a:endCxn id="6" idx="1"/>
          </p:cNvCxnSpPr>
          <p:nvPr/>
        </p:nvCxnSpPr>
        <p:spPr>
          <a:xfrm>
            <a:off x="2897358" y="3713956"/>
            <a:ext cx="432048"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41">
            <a:hlinkClick r:id="rId4" action="ppaction://hlinksldjump"/>
            <a:extLst>
              <a:ext uri="{FF2B5EF4-FFF2-40B4-BE49-F238E27FC236}">
                <a16:creationId xmlns:a16="http://schemas.microsoft.com/office/drawing/2014/main" xmlns="" id="{8E359AFB-2989-47BD-80CA-E59CAB529F88}"/>
              </a:ext>
            </a:extLst>
          </p:cNvPr>
          <p:cNvSpPr>
            <a:spLocks noChangeArrowheads="1"/>
          </p:cNvSpPr>
          <p:nvPr/>
        </p:nvSpPr>
        <p:spPr bwMode="auto">
          <a:xfrm>
            <a:off x="6065710" y="1936554"/>
            <a:ext cx="2466730"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國中教育會考</a:t>
            </a:r>
          </a:p>
        </p:txBody>
      </p:sp>
      <p:sp>
        <p:nvSpPr>
          <p:cNvPr id="13" name="Rectangle 41">
            <a:hlinkClick r:id="rId5" action="ppaction://hlinksldjump"/>
            <a:extLst>
              <a:ext uri="{FF2B5EF4-FFF2-40B4-BE49-F238E27FC236}">
                <a16:creationId xmlns:a16="http://schemas.microsoft.com/office/drawing/2014/main" xmlns="" id="{19B260E7-E3F3-4D41-BDDB-958126392EE5}"/>
              </a:ext>
            </a:extLst>
          </p:cNvPr>
          <p:cNvSpPr>
            <a:spLocks noChangeArrowheads="1"/>
          </p:cNvSpPr>
          <p:nvPr/>
        </p:nvSpPr>
        <p:spPr bwMode="auto">
          <a:xfrm>
            <a:off x="6050700"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變更就學區</a:t>
            </a:r>
          </a:p>
        </p:txBody>
      </p:sp>
      <p:sp>
        <p:nvSpPr>
          <p:cNvPr id="14" name="Rectangle 41">
            <a:hlinkClick r:id="rId6" action="ppaction://hlinksldjump"/>
            <a:extLst>
              <a:ext uri="{FF2B5EF4-FFF2-40B4-BE49-F238E27FC236}">
                <a16:creationId xmlns:a16="http://schemas.microsoft.com/office/drawing/2014/main" xmlns="" id="{A1095732-CF10-4C09-9545-C1078EF81734}"/>
              </a:ext>
            </a:extLst>
          </p:cNvPr>
          <p:cNvSpPr>
            <a:spLocks noChangeArrowheads="1"/>
          </p:cNvSpPr>
          <p:nvPr/>
        </p:nvSpPr>
        <p:spPr bwMode="auto">
          <a:xfrm>
            <a:off x="6050700" y="4365139"/>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比序</a:t>
            </a:r>
          </a:p>
        </p:txBody>
      </p:sp>
      <p:sp>
        <p:nvSpPr>
          <p:cNvPr id="15" name="Rectangle 41">
            <a:hlinkClick r:id="rId7" action="ppaction://hlinksldjump"/>
            <a:extLst>
              <a:ext uri="{FF2B5EF4-FFF2-40B4-BE49-F238E27FC236}">
                <a16:creationId xmlns:a16="http://schemas.microsoft.com/office/drawing/2014/main" xmlns="" id="{B90F7782-D660-4F40-A0B5-D7620200FD99}"/>
              </a:ext>
            </a:extLst>
          </p:cNvPr>
          <p:cNvSpPr>
            <a:spLocks noChangeArrowheads="1"/>
          </p:cNvSpPr>
          <p:nvPr/>
        </p:nvSpPr>
        <p:spPr bwMode="auto">
          <a:xfrm>
            <a:off x="6065710" y="5520413"/>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cxnSp>
        <p:nvCxnSpPr>
          <p:cNvPr id="17" name="直線單箭頭接點 16">
            <a:extLst>
              <a:ext uri="{FF2B5EF4-FFF2-40B4-BE49-F238E27FC236}">
                <a16:creationId xmlns:a16="http://schemas.microsoft.com/office/drawing/2014/main" xmlns="" id="{A79E9C0F-5BB9-412C-8682-02A770F5CA79}"/>
              </a:ext>
            </a:extLst>
          </p:cNvPr>
          <p:cNvCxnSpPr>
            <a:cxnSpLocks/>
            <a:stCxn id="7" idx="3"/>
            <a:endCxn id="12" idx="1"/>
          </p:cNvCxnSpPr>
          <p:nvPr/>
        </p:nvCxnSpPr>
        <p:spPr>
          <a:xfrm>
            <a:off x="2897358" y="2440645"/>
            <a:ext cx="31683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接點: 肘形 19">
            <a:extLst>
              <a:ext uri="{FF2B5EF4-FFF2-40B4-BE49-F238E27FC236}">
                <a16:creationId xmlns:a16="http://schemas.microsoft.com/office/drawing/2014/main" xmlns="" id="{9D0F8A1E-AE32-457D-98BB-5AC61D3731A6}"/>
              </a:ext>
            </a:extLst>
          </p:cNvPr>
          <p:cNvCxnSpPr>
            <a:stCxn id="6" idx="3"/>
            <a:endCxn id="13" idx="1"/>
          </p:cNvCxnSpPr>
          <p:nvPr/>
        </p:nvCxnSpPr>
        <p:spPr>
          <a:xfrm flipV="1">
            <a:off x="5417638" y="3713956"/>
            <a:ext cx="633062"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xmlns="" id="{B0CE3EDA-A684-4297-90EC-1AD62BA0080B}"/>
              </a:ext>
            </a:extLst>
          </p:cNvPr>
          <p:cNvCxnSpPr>
            <a:stCxn id="6" idx="3"/>
            <a:endCxn id="14" idx="1"/>
          </p:cNvCxnSpPr>
          <p:nvPr/>
        </p:nvCxnSpPr>
        <p:spPr>
          <a:xfrm>
            <a:off x="5417638" y="3716998"/>
            <a:ext cx="633062" cy="115223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xmlns="" id="{2FD599B2-C24A-495D-AD66-C1B558571442}"/>
              </a:ext>
            </a:extLst>
          </p:cNvPr>
          <p:cNvCxnSpPr>
            <a:stCxn id="6" idx="3"/>
            <a:endCxn id="15" idx="1"/>
          </p:cNvCxnSpPr>
          <p:nvPr/>
        </p:nvCxnSpPr>
        <p:spPr>
          <a:xfrm>
            <a:off x="5417638" y="3716998"/>
            <a:ext cx="648072" cy="23075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807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a16="http://schemas.microsoft.com/office/drawing/2014/main" xmlns="" val="20000"/>
                    </a:ext>
                  </a:extLst>
                </a:gridCol>
                <a:gridCol w="1797828">
                  <a:extLst>
                    <a:ext uri="{9D8B030D-6E8A-4147-A177-3AD203B41FA5}">
                      <a16:colId xmlns:a16="http://schemas.microsoft.com/office/drawing/2014/main" xmlns="" val="20001"/>
                    </a:ext>
                  </a:extLst>
                </a:gridCol>
                <a:gridCol w="1355631">
                  <a:extLst>
                    <a:ext uri="{9D8B030D-6E8A-4147-A177-3AD203B41FA5}">
                      <a16:colId xmlns:a16="http://schemas.microsoft.com/office/drawing/2014/main" xmlns=""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B</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
        <p:nvSpPr>
          <p:cNvPr id="11" name="矩形圖說文字 10"/>
          <p:cNvSpPr/>
          <p:nvPr/>
        </p:nvSpPr>
        <p:spPr bwMode="auto">
          <a:xfrm>
            <a:off x="6666023" y="3145640"/>
            <a:ext cx="1547304" cy="360040"/>
          </a:xfrm>
          <a:prstGeom prst="wedgeRectCallout">
            <a:avLst>
              <a:gd name="adj1" fmla="val -271663"/>
              <a:gd name="adj2" fmla="val 5903"/>
            </a:avLst>
          </a:prstGeom>
          <a:solidFill>
            <a:schemeClr val="accent1">
              <a:lumMod val="40000"/>
              <a:lumOff val="60000"/>
            </a:schemeClr>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C</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★★群</a:t>
            </a:r>
            <a:endParaRPr kumimoji="0" lang="zh-TW" alt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7386290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589711964"/>
              </p:ext>
            </p:extLst>
          </p:nvPr>
        </p:nvGraphicFramePr>
        <p:xfrm>
          <a:off x="5364088" y="1700808"/>
          <a:ext cx="3672408" cy="3417134"/>
        </p:xfrm>
        <a:graphic>
          <a:graphicData uri="http://schemas.openxmlformats.org/drawingml/2006/table">
            <a:tbl>
              <a:tblPr firstRow="1" bandRow="1"/>
              <a:tblGrid>
                <a:gridCol w="2880320">
                  <a:extLst>
                    <a:ext uri="{9D8B030D-6E8A-4147-A177-3AD203B41FA5}">
                      <a16:colId xmlns:a16="http://schemas.microsoft.com/office/drawing/2014/main" xmlns="" val="20000"/>
                    </a:ext>
                  </a:extLst>
                </a:gridCol>
                <a:gridCol w="792088">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國中健康與體育、藝術、綜合活動及科技領域等任三個領域五學期平均成績達及格者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3801545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a16="http://schemas.microsoft.com/office/drawing/2014/main" xmlns="" val="20000"/>
                    </a:ext>
                  </a:extLst>
                </a:gridCol>
                <a:gridCol w="2849679">
                  <a:extLst>
                    <a:ext uri="{9D8B030D-6E8A-4147-A177-3AD203B41FA5}">
                      <a16:colId xmlns:a16="http://schemas.microsoft.com/office/drawing/2014/main" xmlns=""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13430901"/>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162629949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412600727"/>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2365582285"/>
              </p:ext>
            </p:extLst>
          </p:nvPr>
        </p:nvGraphicFramePr>
        <p:xfrm>
          <a:off x="846878" y="1630977"/>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414319" y="563571"/>
            <a:ext cx="8569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2" y="6002041"/>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37910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3066718746"/>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defTabSz="1244600" fontAlgn="auto">
                <a:lnSpc>
                  <a:spcPts val="2160"/>
                </a:lnSpc>
                <a:spcAft>
                  <a:spcPts val="0"/>
                </a:spcAft>
              </a:pPr>
              <a:r>
                <a:rPr lang="zh-TW" altLang="en-US" dirty="0" smtClean="0">
                  <a:solidFill>
                    <a:srgbClr val="660066"/>
                  </a:solidFill>
                  <a:latin typeface="微軟正黑體" pitchFamily="34" charset="-120"/>
                  <a:ea typeface="微軟正黑體" pitchFamily="34" charset="-120"/>
                </a:rPr>
                <a:t>採</a:t>
              </a:r>
              <a:r>
                <a:rPr lang="zh-TW" altLang="en-US" dirty="0">
                  <a:solidFill>
                    <a:srgbClr val="660066"/>
                  </a:solidFill>
                  <a:latin typeface="微軟正黑體" pitchFamily="34" charset="-120"/>
                  <a:ea typeface="微軟正黑體" pitchFamily="34" charset="-120"/>
                </a:rPr>
                <a:t>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extLst>
              <a:ext uri="{FF2B5EF4-FFF2-40B4-BE49-F238E27FC236}">
                <a16:creationId xmlns:a16="http://schemas.microsoft.com/office/drawing/2014/main" xmlns="" id="{61A1FB2A-1BAD-4E7F-B049-E848B3BEEC2F}"/>
              </a:ext>
            </a:extLst>
          </p:cNvPr>
          <p:cNvSpPr>
            <a:spLocks noChangeArrowheads="1"/>
          </p:cNvSpPr>
          <p:nvPr/>
        </p:nvSpPr>
        <p:spPr bwMode="auto">
          <a:xfrm>
            <a:off x="458667" y="445717"/>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a16="http://schemas.microsoft.com/office/drawing/2014/main" xmlns="" id="{AB68D209-E85D-4DC5-A8AE-92021C5B965F}"/>
              </a:ext>
            </a:extLst>
          </p:cNvPr>
          <p:cNvSpPr>
            <a:spLocks noChangeArrowheads="1"/>
          </p:cNvSpPr>
          <p:nvPr/>
        </p:nvSpPr>
        <p:spPr bwMode="auto">
          <a:xfrm>
            <a:off x="68152" y="3595800"/>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a16="http://schemas.microsoft.com/office/drawing/2014/main" xmlns="" id="{3D74403F-C371-4CE2-8A28-DECB743A04BE}"/>
              </a:ext>
            </a:extLst>
          </p:cNvPr>
          <p:cNvSpPr>
            <a:spLocks noChangeArrowheads="1"/>
          </p:cNvSpPr>
          <p:nvPr/>
        </p:nvSpPr>
        <p:spPr bwMode="auto">
          <a:xfrm>
            <a:off x="5569056" y="139421"/>
            <a:ext cx="2088232" cy="773101"/>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a16="http://schemas.microsoft.com/office/drawing/2014/main" xmlns="" id="{BB511949-695A-474F-B75B-D4CF41D3BA02}"/>
              </a:ext>
            </a:extLst>
          </p:cNvPr>
          <p:cNvSpPr>
            <a:spLocks noChangeArrowheads="1"/>
          </p:cNvSpPr>
          <p:nvPr/>
        </p:nvSpPr>
        <p:spPr bwMode="auto">
          <a:xfrm>
            <a:off x="4330822" y="991986"/>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a16="http://schemas.microsoft.com/office/drawing/2014/main" xmlns="" id="{B878E6AD-8189-4963-AF6E-5B36095A331A}"/>
              </a:ext>
            </a:extLst>
          </p:cNvPr>
          <p:cNvSpPr>
            <a:spLocks noChangeArrowheads="1"/>
          </p:cNvSpPr>
          <p:nvPr/>
        </p:nvSpPr>
        <p:spPr bwMode="auto">
          <a:xfrm>
            <a:off x="1636912" y="232827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a16="http://schemas.microsoft.com/office/drawing/2014/main" xmlns="" id="{C27D996E-75F0-4AE8-A5D5-853F34F2628C}"/>
              </a:ext>
            </a:extLst>
          </p:cNvPr>
          <p:cNvSpPr>
            <a:spLocks noChangeArrowheads="1"/>
          </p:cNvSpPr>
          <p:nvPr/>
        </p:nvSpPr>
        <p:spPr bwMode="auto">
          <a:xfrm>
            <a:off x="1139043" y="5805008"/>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a16="http://schemas.microsoft.com/office/drawing/2014/main" xmlns="" id="{23F39981-8A61-42B3-A0F8-026E5A45F8F3}"/>
              </a:ext>
            </a:extLst>
          </p:cNvPr>
          <p:cNvSpPr>
            <a:spLocks noChangeArrowheads="1"/>
          </p:cNvSpPr>
          <p:nvPr/>
        </p:nvSpPr>
        <p:spPr bwMode="auto">
          <a:xfrm>
            <a:off x="4330822" y="168304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a16="http://schemas.microsoft.com/office/drawing/2014/main" xmlns="" id="{618032E8-1FE3-4472-868D-4321511FC7C1}"/>
              </a:ext>
            </a:extLst>
          </p:cNvPr>
          <p:cNvSpPr>
            <a:spLocks noChangeArrowheads="1"/>
          </p:cNvSpPr>
          <p:nvPr/>
        </p:nvSpPr>
        <p:spPr bwMode="auto">
          <a:xfrm>
            <a:off x="6686803" y="100351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a:t>
            </a:r>
          </a:p>
        </p:txBody>
      </p:sp>
      <p:sp>
        <p:nvSpPr>
          <p:cNvPr id="36" name="Rectangle 41">
            <a:hlinkClick r:id="rId8" action="ppaction://hlinksldjump"/>
            <a:extLst>
              <a:ext uri="{FF2B5EF4-FFF2-40B4-BE49-F238E27FC236}">
                <a16:creationId xmlns:a16="http://schemas.microsoft.com/office/drawing/2014/main" xmlns="" id="{7AFDF2BC-ADA3-4E53-883B-7D6D1898B007}"/>
              </a:ext>
            </a:extLst>
          </p:cNvPr>
          <p:cNvSpPr>
            <a:spLocks noChangeArrowheads="1"/>
          </p:cNvSpPr>
          <p:nvPr/>
        </p:nvSpPr>
        <p:spPr bwMode="auto">
          <a:xfrm>
            <a:off x="4333459" y="239688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a16="http://schemas.microsoft.com/office/drawing/2014/main" xmlns="" id="{8AB4591B-F011-418C-B4CB-CB0A36410B9C}"/>
              </a:ext>
            </a:extLst>
          </p:cNvPr>
          <p:cNvSpPr>
            <a:spLocks noChangeArrowheads="1"/>
          </p:cNvSpPr>
          <p:nvPr/>
        </p:nvSpPr>
        <p:spPr bwMode="auto">
          <a:xfrm>
            <a:off x="6686803" y="242001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a16="http://schemas.microsoft.com/office/drawing/2014/main" xmlns="" id="{EC594C61-8940-46EB-B52D-75BB4A2AC138}"/>
              </a:ext>
            </a:extLst>
          </p:cNvPr>
          <p:cNvSpPr>
            <a:spLocks noChangeArrowheads="1"/>
          </p:cNvSpPr>
          <p:nvPr/>
        </p:nvSpPr>
        <p:spPr bwMode="auto">
          <a:xfrm>
            <a:off x="7306243" y="5720930"/>
            <a:ext cx="1214099"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a16="http://schemas.microsoft.com/office/drawing/2014/main" xmlns="" id="{EFF592FC-984E-4349-9A1C-D2B73C4849AE}"/>
              </a:ext>
            </a:extLst>
          </p:cNvPr>
          <p:cNvSpPr>
            <a:spLocks noChangeArrowheads="1"/>
          </p:cNvSpPr>
          <p:nvPr/>
        </p:nvSpPr>
        <p:spPr bwMode="auto">
          <a:xfrm>
            <a:off x="5827428" y="5705089"/>
            <a:ext cx="1233561" cy="632230"/>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a16="http://schemas.microsoft.com/office/drawing/2014/main" xmlns="" id="{55FFDBE1-38CF-4C8A-8C21-0FBC582AAF2E}"/>
              </a:ext>
            </a:extLst>
          </p:cNvPr>
          <p:cNvSpPr>
            <a:spLocks noChangeArrowheads="1"/>
          </p:cNvSpPr>
          <p:nvPr/>
        </p:nvSpPr>
        <p:spPr bwMode="auto">
          <a:xfrm>
            <a:off x="6690656" y="168949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a16="http://schemas.microsoft.com/office/drawing/2014/main" xmlns="" id="{87875698-66F0-433D-B78C-D9DC34E5A326}"/>
              </a:ext>
            </a:extLst>
          </p:cNvPr>
          <p:cNvSpPr>
            <a:spLocks noChangeArrowheads="1"/>
          </p:cNvSpPr>
          <p:nvPr/>
        </p:nvSpPr>
        <p:spPr bwMode="auto">
          <a:xfrm>
            <a:off x="4342181" y="3133571"/>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a16="http://schemas.microsoft.com/office/drawing/2014/main" xmlns="" id="{C129B0E0-9CE9-4755-809E-6EF29A1E0919}"/>
              </a:ext>
            </a:extLst>
          </p:cNvPr>
          <p:cNvSpPr>
            <a:spLocks noChangeArrowheads="1"/>
          </p:cNvSpPr>
          <p:nvPr/>
        </p:nvSpPr>
        <p:spPr bwMode="auto">
          <a:xfrm>
            <a:off x="6686803" y="3123894"/>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免試續招</a:t>
            </a:r>
          </a:p>
        </p:txBody>
      </p:sp>
      <p:sp>
        <p:nvSpPr>
          <p:cNvPr id="17" name="Rectangle 41">
            <a:extLst>
              <a:ext uri="{FF2B5EF4-FFF2-40B4-BE49-F238E27FC236}">
                <a16:creationId xmlns:a16="http://schemas.microsoft.com/office/drawing/2014/main" xmlns="" id="{2D641010-D69B-44BD-809C-2E19618E33C5}"/>
              </a:ext>
            </a:extLst>
          </p:cNvPr>
          <p:cNvSpPr>
            <a:spLocks noChangeArrowheads="1"/>
          </p:cNvSpPr>
          <p:nvPr/>
        </p:nvSpPr>
        <p:spPr bwMode="auto">
          <a:xfrm>
            <a:off x="4342181" y="382991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1" action="ppaction://hlinksldjump"/>
            <a:extLst>
              <a:ext uri="{FF2B5EF4-FFF2-40B4-BE49-F238E27FC236}">
                <a16:creationId xmlns:a16="http://schemas.microsoft.com/office/drawing/2014/main" xmlns="" id="{9C939A9A-AB48-4121-98E2-DF2556B62A33}"/>
              </a:ext>
            </a:extLst>
          </p:cNvPr>
          <p:cNvSpPr>
            <a:spLocks noChangeArrowheads="1"/>
          </p:cNvSpPr>
          <p:nvPr/>
        </p:nvSpPr>
        <p:spPr bwMode="auto">
          <a:xfrm>
            <a:off x="6701408" y="384328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2" action="ppaction://hlinksldjump"/>
            <a:extLst>
              <a:ext uri="{FF2B5EF4-FFF2-40B4-BE49-F238E27FC236}">
                <a16:creationId xmlns:a16="http://schemas.microsoft.com/office/drawing/2014/main" xmlns="" id="{C00B54B7-25E6-400A-A590-FF9549334F95}"/>
              </a:ext>
            </a:extLst>
          </p:cNvPr>
          <p:cNvSpPr>
            <a:spLocks noChangeArrowheads="1"/>
          </p:cNvSpPr>
          <p:nvPr/>
        </p:nvSpPr>
        <p:spPr bwMode="auto">
          <a:xfrm>
            <a:off x="4346847" y="453744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xmlns="" id="{600DB52B-0955-4368-91BD-3E0D3D598919}"/>
              </a:ext>
            </a:extLst>
          </p:cNvPr>
          <p:cNvSpPr/>
          <p:nvPr/>
        </p:nvSpPr>
        <p:spPr>
          <a:xfrm>
            <a:off x="4211960" y="830209"/>
            <a:ext cx="4644008" cy="45252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a16="http://schemas.microsoft.com/office/drawing/2014/main" xmlns="" id="{5A715331-ECBF-4209-9FDD-F32857261F46}"/>
              </a:ext>
            </a:extLst>
          </p:cNvPr>
          <p:cNvCxnSpPr>
            <a:stCxn id="32" idx="3"/>
            <a:endCxn id="2" idx="1"/>
          </p:cNvCxnSpPr>
          <p:nvPr/>
        </p:nvCxnSpPr>
        <p:spPr>
          <a:xfrm>
            <a:off x="3725144" y="2652315"/>
            <a:ext cx="486816" cy="44051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xmlns=""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a16="http://schemas.microsoft.com/office/drawing/2014/main" xmlns="" id="{0DFC96FE-1F97-49DA-97B4-6E67E00B7854}"/>
              </a:ext>
            </a:extLst>
          </p:cNvPr>
          <p:cNvCxnSpPr>
            <a:stCxn id="33" idx="3"/>
            <a:endCxn id="24" idx="1"/>
          </p:cNvCxnSpPr>
          <p:nvPr/>
        </p:nvCxnSpPr>
        <p:spPr>
          <a:xfrm flipV="1">
            <a:off x="3227275" y="6009751"/>
            <a:ext cx="984685" cy="119293"/>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a16="http://schemas.microsoft.com/office/drawing/2014/main" xmlns="" id="{C3D0349E-33B0-4E2B-8C5A-4A72D3D3417E}"/>
              </a:ext>
            </a:extLst>
          </p:cNvPr>
          <p:cNvCxnSpPr>
            <a:stCxn id="26" idx="2"/>
            <a:endCxn id="33" idx="1"/>
          </p:cNvCxnSpPr>
          <p:nvPr/>
        </p:nvCxnSpPr>
        <p:spPr>
          <a:xfrm rot="16200000" flipH="1">
            <a:off x="363124" y="5353125"/>
            <a:ext cx="1525062" cy="2677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xmlns=""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3" action="ppaction://hlinksldjump"/>
            <a:extLst>
              <a:ext uri="{FF2B5EF4-FFF2-40B4-BE49-F238E27FC236}">
                <a16:creationId xmlns:a16="http://schemas.microsoft.com/office/drawing/2014/main" xmlns="" id="{EC3FA2C8-5E92-48BA-9EDA-AC5F5A4AD8FD}"/>
              </a:ext>
            </a:extLst>
          </p:cNvPr>
          <p:cNvSpPr>
            <a:spLocks noChangeArrowheads="1"/>
          </p:cNvSpPr>
          <p:nvPr/>
        </p:nvSpPr>
        <p:spPr bwMode="auto">
          <a:xfrm>
            <a:off x="2987824" y="3246896"/>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4" action="ppaction://hlinksldjump"/>
            <a:extLst>
              <a:ext uri="{FF2B5EF4-FFF2-40B4-BE49-F238E27FC236}">
                <a16:creationId xmlns:a16="http://schemas.microsoft.com/office/drawing/2014/main" xmlns="" id="{3763A924-58F0-45EE-A241-74527C47A2F3}"/>
              </a:ext>
            </a:extLst>
          </p:cNvPr>
          <p:cNvSpPr>
            <a:spLocks noChangeArrowheads="1"/>
          </p:cNvSpPr>
          <p:nvPr/>
        </p:nvSpPr>
        <p:spPr bwMode="auto">
          <a:xfrm>
            <a:off x="2973607" y="3765169"/>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rId15" action="ppaction://hlinksldjump"/>
            <a:extLst>
              <a:ext uri="{FF2B5EF4-FFF2-40B4-BE49-F238E27FC236}">
                <a16:creationId xmlns:a16="http://schemas.microsoft.com/office/drawing/2014/main" xmlns="" id="{FD61216C-E2B8-4942-9329-C68C0CF7503A}"/>
              </a:ext>
            </a:extLst>
          </p:cNvPr>
          <p:cNvSpPr>
            <a:spLocks noChangeArrowheads="1"/>
          </p:cNvSpPr>
          <p:nvPr/>
        </p:nvSpPr>
        <p:spPr bwMode="auto">
          <a:xfrm>
            <a:off x="2987824" y="4307295"/>
            <a:ext cx="1083362"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a16="http://schemas.microsoft.com/office/drawing/2014/main" xmlns=""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xmlns=""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xmlns=""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Rectangle 41">
            <a:extLst>
              <a:ext uri="{FF2B5EF4-FFF2-40B4-BE49-F238E27FC236}">
                <a16:creationId xmlns:a16="http://schemas.microsoft.com/office/drawing/2014/main" xmlns="" id="{8AB4591B-F011-418C-B4CB-CB0A36410B9C}"/>
              </a:ext>
            </a:extLst>
          </p:cNvPr>
          <p:cNvSpPr>
            <a:spLocks noChangeArrowheads="1"/>
          </p:cNvSpPr>
          <p:nvPr/>
        </p:nvSpPr>
        <p:spPr bwMode="auto">
          <a:xfrm>
            <a:off x="6687255" y="456268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建教合作</a:t>
            </a:r>
            <a:endParaRPr kumimoji="0" lang="zh-TW" altLang="en-US" sz="3000" b="1" dirty="0">
              <a:latin typeface="微軟正黑體" panose="020B0604030504040204" pitchFamily="34" charset="-120"/>
              <a:ea typeface="微軟正黑體" panose="020B0604030504040204" pitchFamily="34" charset="-120"/>
            </a:endParaRPr>
          </a:p>
        </p:txBody>
      </p:sp>
      <p:sp>
        <p:nvSpPr>
          <p:cNvPr id="44" name="Rectangle 41">
            <a:extLst>
              <a:ext uri="{FF2B5EF4-FFF2-40B4-BE49-F238E27FC236}">
                <a16:creationId xmlns:a16="http://schemas.microsoft.com/office/drawing/2014/main" xmlns="" id="{EFF592FC-984E-4349-9A1C-D2B73C4849AE}"/>
              </a:ext>
            </a:extLst>
          </p:cNvPr>
          <p:cNvSpPr>
            <a:spLocks noChangeArrowheads="1"/>
          </p:cNvSpPr>
          <p:nvPr/>
        </p:nvSpPr>
        <p:spPr bwMode="auto">
          <a:xfrm>
            <a:off x="4342181" y="5705089"/>
            <a:ext cx="1226875" cy="663913"/>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dirty="0">
                <a:latin typeface="微軟正黑體" panose="020B0604030504040204" pitchFamily="34" charset="-120"/>
                <a:ea typeface="微軟正黑體" panose="020B0604030504040204" pitchFamily="34" charset="-120"/>
              </a:rPr>
              <a:t>完全免試</a:t>
            </a:r>
          </a:p>
        </p:txBody>
      </p:sp>
    </p:spTree>
    <p:extLst>
      <p:ext uri="{BB962C8B-B14F-4D97-AF65-F5344CB8AC3E}">
        <p14:creationId xmlns:p14="http://schemas.microsoft.com/office/powerpoint/2010/main" val="12429908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2520377667"/>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a16="http://schemas.microsoft.com/office/drawing/2014/main" xmlns="" val="20000"/>
                    </a:ext>
                  </a:extLst>
                </a:gridCol>
                <a:gridCol w="292546">
                  <a:extLst>
                    <a:ext uri="{9D8B030D-6E8A-4147-A177-3AD203B41FA5}">
                      <a16:colId xmlns:a16="http://schemas.microsoft.com/office/drawing/2014/main" xmlns="" val="20001"/>
                    </a:ext>
                  </a:extLst>
                </a:gridCol>
                <a:gridCol w="968700">
                  <a:extLst>
                    <a:ext uri="{9D8B030D-6E8A-4147-A177-3AD203B41FA5}">
                      <a16:colId xmlns:a16="http://schemas.microsoft.com/office/drawing/2014/main" xmlns="" val="20003"/>
                    </a:ext>
                  </a:extLst>
                </a:gridCol>
                <a:gridCol w="1446976">
                  <a:extLst>
                    <a:ext uri="{9D8B030D-6E8A-4147-A177-3AD203B41FA5}">
                      <a16:colId xmlns:a16="http://schemas.microsoft.com/office/drawing/2014/main" xmlns=""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986949288"/>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1024072586"/>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zh-TW" altLang="en-US"/>
            </a:p>
          </p:txBody>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zh-TW" altLang="en-US"/>
            </a:p>
          </p:txBody>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chemeClr val="bg1"/>
                  </a:solidFill>
                  <a:latin typeface="微軟正黑體" pitchFamily="34" charset="-120"/>
                  <a:ea typeface="微軟正黑體" pitchFamily="34" charset="-120"/>
                  <a:cs typeface="+mn-cs"/>
                </a:rPr>
                <a:t>會考成績逐科成績標示</a:t>
              </a:r>
              <a:r>
                <a:rPr lang="en-US" altLang="zh-TW" sz="1400" kern="12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比序順序為國→英→數→社→自</a:t>
              </a:r>
              <a:r>
                <a:rPr lang="en-US" altLang="zh-TW" sz="1400" kern="1200" dirty="0">
                  <a:solidFill>
                    <a:schemeClr val="bg1"/>
                  </a:solidFill>
                  <a:latin typeface="微軟正黑體" pitchFamily="34" charset="-120"/>
                  <a:ea typeface="微軟正黑體" pitchFamily="34" charset="-120"/>
                  <a:cs typeface="+mn-cs"/>
                </a:rPr>
                <a:t>) (A</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A</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A</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B</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B</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B</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C)</a:t>
              </a:r>
              <a:endParaRPr lang="zh-TW" altLang="en-US" sz="1400" kern="1200" dirty="0">
                <a:solidFill>
                  <a:schemeClr val="bg1"/>
                </a:solidFill>
                <a:latin typeface="Calibri"/>
                <a:ea typeface="新細明體"/>
                <a:cs typeface="+mn-cs"/>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488945529"/>
              </p:ext>
            </p:extLst>
          </p:nvPr>
        </p:nvGraphicFramePr>
        <p:xfrm>
          <a:off x="611560" y="1772816"/>
          <a:ext cx="7929618" cy="3928122"/>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800200">
                  <a:extLst>
                    <a:ext uri="{9D8B030D-6E8A-4147-A177-3AD203B41FA5}">
                      <a16:colId xmlns:a16="http://schemas.microsoft.com/office/drawing/2014/main" xmlns="" val="20000"/>
                    </a:ext>
                  </a:extLst>
                </a:gridCol>
                <a:gridCol w="4104456">
                  <a:extLst>
                    <a:ext uri="{9D8B030D-6E8A-4147-A177-3AD203B41FA5}">
                      <a16:colId xmlns:a16="http://schemas.microsoft.com/office/drawing/2014/main" xmlns="" val="20001"/>
                    </a:ext>
                  </a:extLst>
                </a:gridCol>
                <a:gridCol w="2024962">
                  <a:extLst>
                    <a:ext uri="{9D8B030D-6E8A-4147-A177-3AD203B41FA5}">
                      <a16:colId xmlns:a16="http://schemas.microsoft.com/office/drawing/2014/main" xmlns=""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xmlns=""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a16="http://schemas.microsoft.com/office/drawing/2014/main" xmlns=""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5737888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2619612672"/>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xmlns=""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學生限選擇一校一科或一群。</a:t>
            </a:r>
            <a:endParaRPr lang="en-US" altLang="zh-TW" sz="2400" dirty="0">
              <a:solidFill>
                <a:srgbClr val="FF0000"/>
              </a:solidFill>
            </a:endParaRPr>
          </a:p>
          <a:p>
            <a:r>
              <a:rPr lang="zh-TW" altLang="en-US" sz="2400" dirty="0" smtClean="0"/>
              <a:t>比</a:t>
            </a:r>
            <a:r>
              <a:rPr lang="zh-TW" altLang="en-US" sz="2400" dirty="0"/>
              <a:t>序項目積分表及證明文件送至</a:t>
            </a:r>
            <a:r>
              <a:rPr lang="en-US" altLang="zh-TW" sz="2400" dirty="0"/>
              <a:t>113</a:t>
            </a:r>
            <a:r>
              <a:rPr lang="zh-TW" altLang="en-US" sz="2400" dirty="0"/>
              <a:t>學年度屏東區高級中等學校免試入學委員會主辦學校</a:t>
            </a:r>
            <a:r>
              <a:rPr lang="en-US" altLang="zh-TW" sz="2400" dirty="0"/>
              <a:t>(</a:t>
            </a:r>
            <a:r>
              <a:rPr lang="zh-TW" altLang="en-US" sz="2400" dirty="0"/>
              <a:t>國立內埔農工</a:t>
            </a:r>
            <a:r>
              <a:rPr lang="en-US" altLang="zh-TW" sz="2400" dirty="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a:t>國立內埔農工註冊組，</a:t>
            </a:r>
            <a:r>
              <a:rPr lang="en-US" altLang="zh-TW" sz="2400" dirty="0"/>
              <a:t/>
            </a:r>
            <a:br>
              <a:rPr lang="en-US" altLang="zh-TW" sz="2400" dirty="0"/>
            </a:br>
            <a:r>
              <a:rPr lang="zh-TW" altLang="en-US" sz="2400" dirty="0"/>
              <a:t>電話：</a:t>
            </a:r>
            <a:r>
              <a:rPr lang="en-US" altLang="zh-TW" sz="2400" dirty="0"/>
              <a:t>(08) 7993095#234</a:t>
            </a:r>
            <a:r>
              <a:rPr lang="zh-TW" altLang="en-US" sz="2400" dirty="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15</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a16="http://schemas.microsoft.com/office/drawing/2014/main" xmlns="" id="{FF5C6D66-D423-422D-A8FE-58C414734263}"/>
              </a:ext>
            </a:extLst>
          </p:cNvPr>
          <p:cNvSpPr txBox="1">
            <a:spLocks noChangeArrowheads="1"/>
          </p:cNvSpPr>
          <p:nvPr/>
        </p:nvSpPr>
        <p:spPr bwMode="auto">
          <a:xfrm>
            <a:off x="1331640" y="590970"/>
            <a:ext cx="3888432"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6" name="爆炸: 十四角 5">
            <a:extLst>
              <a:ext uri="{FF2B5EF4-FFF2-40B4-BE49-F238E27FC236}">
                <a16:creationId xmlns:a16="http://schemas.microsoft.com/office/drawing/2014/main" xmlns=""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7" name="文字方塊 6">
            <a:extLst>
              <a:ext uri="{FF2B5EF4-FFF2-40B4-BE49-F238E27FC236}">
                <a16:creationId xmlns:a16="http://schemas.microsoft.com/office/drawing/2014/main" xmlns=""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pic>
        <p:nvPicPr>
          <p:cNvPr id="2" name="圖片 1"/>
          <p:cNvPicPr>
            <a:picLocks noChangeAspect="1"/>
          </p:cNvPicPr>
          <p:nvPr/>
        </p:nvPicPr>
        <p:blipFill>
          <a:blip r:embed="rId2"/>
          <a:stretch>
            <a:fillRect/>
          </a:stretch>
        </p:blipFill>
        <p:spPr>
          <a:xfrm>
            <a:off x="2366962" y="981075"/>
            <a:ext cx="4410075" cy="4895850"/>
          </a:xfrm>
          <a:prstGeom prst="rect">
            <a:avLst/>
          </a:prstGeom>
        </p:spPr>
      </p:pic>
    </p:spTree>
    <p:extLst>
      <p:ext uri="{BB962C8B-B14F-4D97-AF65-F5344CB8AC3E}">
        <p14:creationId xmlns:p14="http://schemas.microsoft.com/office/powerpoint/2010/main" val="660560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07"/>
          <p:cNvPicPr>
            <a:picLocks noChangeAspect="1"/>
          </p:cNvPicPr>
          <p:nvPr/>
        </p:nvPicPr>
        <p:blipFill>
          <a:blip r:embed="rId2"/>
          <a:stretch>
            <a:fillRect/>
          </a:stretch>
        </p:blipFill>
        <p:spPr>
          <a:xfrm>
            <a:off x="0" y="0"/>
            <a:ext cx="9149702" cy="6858000"/>
          </a:xfrm>
          <a:prstGeom prst="rect">
            <a:avLst/>
          </a:prstGeom>
        </p:spPr>
      </p:pic>
      <p:sp>
        <p:nvSpPr>
          <p:cNvPr id="2" name="TextBox 207"/>
          <p:cNvSpPr txBox="1"/>
          <p:nvPr/>
        </p:nvSpPr>
        <p:spPr>
          <a:xfrm>
            <a:off x="2698163" y="1602139"/>
            <a:ext cx="225205" cy="157864"/>
          </a:xfrm>
          <a:prstGeom prst="rect">
            <a:avLst/>
          </a:prstGeom>
          <a:noFill/>
        </p:spPr>
        <p:txBody>
          <a:bodyPr wrap="square" lIns="0" tIns="0" rIns="0" bIns="0" rtlCol="0">
            <a:spAutoFit/>
          </a:bodyPr>
          <a:lstStyle/>
          <a:p>
            <a:r>
              <a:rPr lang="en-US" altLang="zh-CN" sz="1026" spc="393" dirty="0">
                <a:solidFill>
                  <a:srgbClr val="AFA6A1"/>
                </a:solidFill>
                <a:latin typeface="微軟正黑體" panose="020B0604030504040204" pitchFamily="34" charset="-120"/>
                <a:ea typeface="微軟正黑體" panose="020B0604030504040204" pitchFamily="34" charset="-120"/>
              </a:rPr>
              <a:t>9</a:t>
            </a:r>
          </a:p>
        </p:txBody>
      </p:sp>
      <p:sp>
        <p:nvSpPr>
          <p:cNvPr id="208" name="TextBox 208"/>
          <p:cNvSpPr txBox="1"/>
          <p:nvPr/>
        </p:nvSpPr>
        <p:spPr>
          <a:xfrm>
            <a:off x="3960045" y="2161310"/>
            <a:ext cx="1276301" cy="355354"/>
          </a:xfrm>
          <a:prstGeom prst="rect">
            <a:avLst/>
          </a:prstGeom>
          <a:noFill/>
        </p:spPr>
        <p:txBody>
          <a:bodyPr wrap="square" lIns="0" tIns="0" rIns="0" bIns="0" rtlCol="0">
            <a:spAutoFit/>
          </a:bodyPr>
          <a:lstStyle/>
          <a:p>
            <a:r>
              <a:rPr lang="zh-CN" altLang="en-US" sz="2309" spc="-17"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請查</a:t>
            </a:r>
            <a:r>
              <a:rPr lang="zh-CN" altLang="en-US" sz="2309" spc="-9"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詢：</a:t>
            </a:r>
          </a:p>
        </p:txBody>
      </p:sp>
      <p:sp>
        <p:nvSpPr>
          <p:cNvPr id="209" name="TextBox 209"/>
          <p:cNvSpPr txBox="1"/>
          <p:nvPr/>
        </p:nvSpPr>
        <p:spPr>
          <a:xfrm>
            <a:off x="1637865" y="3238037"/>
            <a:ext cx="2043078" cy="837537"/>
          </a:xfrm>
          <a:prstGeom prst="rect">
            <a:avLst/>
          </a:prstGeom>
          <a:noFill/>
        </p:spPr>
        <p:txBody>
          <a:bodyPr wrap="square" lIns="0" tIns="0" rIns="0" bIns="0" rtlCol="0">
            <a:spAutoFit/>
          </a:bodyPr>
          <a:lstStyle/>
          <a:p>
            <a:pPr indent="583710"/>
            <a:r>
              <a:rPr lang="zh-CN" altLang="en-US" sz="2138" spc="103"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學習區</a:t>
            </a:r>
          </a:p>
          <a:p>
            <a:pPr>
              <a:lnSpc>
                <a:spcPts val="1432"/>
              </a:lnSpc>
            </a:pPr>
            <a:endParaRPr lang="en-US" b="1" dirty="0">
              <a:effectLst>
                <a:outerShdw blurRad="38100" dist="38100" dir="2700000" algn="tl">
                  <a:srgbClr val="000000">
                    <a:alpha val="43137"/>
                  </a:srgbClr>
                </a:outerShdw>
              </a:effectLst>
              <a:latin typeface="微軟正黑體" panose="020B0604030504040204" pitchFamily="34" charset="-120"/>
            </a:endParaRPr>
          </a:p>
          <a:p>
            <a:r>
              <a:rPr lang="zh-CN" altLang="en-US" sz="2138" spc="150"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a:t>
            </a:r>
            <a:r>
              <a:rPr lang="zh-CN" altLang="en-US" sz="2138" spc="145"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試入學網</a:t>
            </a:r>
          </a:p>
        </p:txBody>
      </p:sp>
      <p:sp>
        <p:nvSpPr>
          <p:cNvPr id="210" name="TextBox 210"/>
          <p:cNvSpPr txBox="1"/>
          <p:nvPr/>
        </p:nvSpPr>
        <p:spPr>
          <a:xfrm>
            <a:off x="5456743" y="3197145"/>
            <a:ext cx="2337216" cy="863185"/>
          </a:xfrm>
          <a:prstGeom prst="rect">
            <a:avLst/>
          </a:prstGeom>
          <a:noFill/>
        </p:spPr>
        <p:txBody>
          <a:bodyPr wrap="square" lIns="0" tIns="0" rIns="0" bIns="0" rtlCol="0">
            <a:spAutoFit/>
          </a:bodyPr>
          <a:lstStyle/>
          <a:p>
            <a:pPr indent="437983"/>
            <a:r>
              <a:rPr lang="zh-CN" altLang="en-US" sz="2138" spc="136"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a:t>
            </a:r>
            <a:r>
              <a:rPr lang="zh-CN" altLang="en-US" sz="2138" spc="132"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畢業生</a:t>
            </a:r>
          </a:p>
          <a:p>
            <a:pPr>
              <a:lnSpc>
                <a:spcPts val="1569"/>
              </a:lnSpc>
            </a:pPr>
            <a:endParaRPr lang="en-US" b="1" dirty="0">
              <a:effectLst>
                <a:outerShdw blurRad="38100" dist="38100" dir="2700000" algn="tl">
                  <a:srgbClr val="000000">
                    <a:alpha val="43137"/>
                  </a:srgbClr>
                </a:outerShdw>
              </a:effectLst>
              <a:latin typeface="微軟正黑體" panose="020B0604030504040204" pitchFamily="34" charset="-120"/>
            </a:endParaRPr>
          </a:p>
          <a:p>
            <a:r>
              <a:rPr lang="zh-CN" altLang="en-US" sz="2138" spc="153"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a:t>
            </a:r>
            <a:r>
              <a:rPr lang="zh-CN" altLang="en-US" sz="2138" spc="150"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入學宣導網站</a:t>
            </a:r>
          </a:p>
        </p:txBody>
      </p:sp>
      <p:sp>
        <p:nvSpPr>
          <p:cNvPr id="212" name="TextBox 212"/>
          <p:cNvSpPr txBox="1"/>
          <p:nvPr/>
        </p:nvSpPr>
        <p:spPr>
          <a:xfrm>
            <a:off x="1157001" y="1290173"/>
            <a:ext cx="7275021" cy="723916"/>
          </a:xfrm>
          <a:prstGeom prst="rect">
            <a:avLst/>
          </a:prstGeom>
          <a:noFill/>
        </p:spPr>
        <p:txBody>
          <a:bodyPr wrap="square" lIns="0" tIns="0" rIns="0" bIns="0" rtlCol="0">
            <a:spAutoFit/>
          </a:bodyPr>
          <a:lstStyle/>
          <a:p>
            <a:r>
              <a:rPr lang="zh-CN" altLang="en-US" sz="4704" spc="-4"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更多免試入學以群招生資訊</a:t>
            </a:r>
          </a:p>
        </p:txBody>
      </p:sp>
    </p:spTree>
    <p:extLst>
      <p:ext uri="{BB962C8B-B14F-4D97-AF65-F5344CB8AC3E}">
        <p14:creationId xmlns:p14="http://schemas.microsoft.com/office/powerpoint/2010/main" val="30324979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1721457210"/>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hlinkClick r:id="rId2" action="ppaction://hlinksldjump"/>
            <a:extLst>
              <a:ext uri="{FF2B5EF4-FFF2-40B4-BE49-F238E27FC236}">
                <a16:creationId xmlns:a16="http://schemas.microsoft.com/office/drawing/2014/main" xmlns="" id="{61A1FB2A-1BAD-4E7F-B049-E848B3BEEC2F}"/>
              </a:ext>
            </a:extLst>
          </p:cNvPr>
          <p:cNvSpPr>
            <a:spLocks noChangeArrowheads="1"/>
          </p:cNvSpPr>
          <p:nvPr/>
        </p:nvSpPr>
        <p:spPr bwMode="auto">
          <a:xfrm>
            <a:off x="179512" y="188640"/>
            <a:ext cx="2088232" cy="1008182"/>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標楷體" panose="03000509000000000000" pitchFamily="65" charset="-120"/>
                <a:ea typeface="標楷體" panose="03000509000000000000" pitchFamily="65" charset="-120"/>
              </a:rPr>
              <a:t>新課綱</a:t>
            </a:r>
          </a:p>
        </p:txBody>
      </p:sp>
      <p:graphicFrame>
        <p:nvGraphicFramePr>
          <p:cNvPr id="2" name="資料庫圖表 1">
            <a:extLst>
              <a:ext uri="{FF2B5EF4-FFF2-40B4-BE49-F238E27FC236}">
                <a16:creationId xmlns:a16="http://schemas.microsoft.com/office/drawing/2014/main" xmlns="" id="{68D2AC6E-DB7F-421E-8E6C-4DA4137BFEF7}"/>
              </a:ext>
            </a:extLst>
          </p:cNvPr>
          <p:cNvGraphicFramePr/>
          <p:nvPr>
            <p:extLst>
              <p:ext uri="{D42A27DB-BD31-4B8C-83A1-F6EECF244321}">
                <p14:modId xmlns:p14="http://schemas.microsoft.com/office/powerpoint/2010/main" val="2201821330"/>
              </p:ext>
            </p:extLst>
          </p:nvPr>
        </p:nvGraphicFramePr>
        <p:xfrm>
          <a:off x="359532" y="836712"/>
          <a:ext cx="7956884"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95098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3" name="圖片 2"/>
          <p:cNvPicPr>
            <a:picLocks noChangeAspect="1"/>
          </p:cNvPicPr>
          <p:nvPr/>
        </p:nvPicPr>
        <p:blipFill rotWithShape="1">
          <a:blip r:embed="rId3"/>
          <a:srcRect l="22438" t="30400" r="35825" b="36000"/>
          <a:stretch/>
        </p:blipFill>
        <p:spPr>
          <a:xfrm>
            <a:off x="370709" y="2492896"/>
            <a:ext cx="8586954" cy="3888432"/>
          </a:xfrm>
          <a:prstGeom prst="rect">
            <a:avLst/>
          </a:prstGeom>
        </p:spPr>
      </p:pic>
    </p:spTree>
    <p:extLst>
      <p:ext uri="{BB962C8B-B14F-4D97-AF65-F5344CB8AC3E}">
        <p14:creationId xmlns:p14="http://schemas.microsoft.com/office/powerpoint/2010/main" val="19168205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a16="http://schemas.microsoft.com/office/drawing/2014/main" xmlns="" val="20000"/>
                    </a:ext>
                  </a:extLst>
                </a:gridCol>
                <a:gridCol w="3516720">
                  <a:extLst>
                    <a:ext uri="{9D8B030D-6E8A-4147-A177-3AD203B41FA5}">
                      <a16:colId xmlns:a16="http://schemas.microsoft.com/office/drawing/2014/main" xmlns="" val="20001"/>
                    </a:ext>
                  </a:extLst>
                </a:gridCol>
                <a:gridCol w="839256">
                  <a:extLst>
                    <a:ext uri="{9D8B030D-6E8A-4147-A177-3AD203B41FA5}">
                      <a16:colId xmlns:a16="http://schemas.microsoft.com/office/drawing/2014/main" xmlns=""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7264508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52</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3906278557"/>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a16="http://schemas.microsoft.com/office/drawing/2014/main" xmlns="" val="20000"/>
                    </a:ext>
                  </a:extLst>
                </a:gridCol>
                <a:gridCol w="3928614">
                  <a:extLst>
                    <a:ext uri="{9D8B030D-6E8A-4147-A177-3AD203B41FA5}">
                      <a16:colId xmlns:a16="http://schemas.microsoft.com/office/drawing/2014/main" xmlns="" val="20001"/>
                    </a:ext>
                  </a:extLst>
                </a:gridCol>
                <a:gridCol w="860504">
                  <a:extLst>
                    <a:ext uri="{9D8B030D-6E8A-4147-A177-3AD203B41FA5}">
                      <a16:colId xmlns:a16="http://schemas.microsoft.com/office/drawing/2014/main" xmlns=""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a:t>
                      </a:r>
                      <a:r>
                        <a:rPr lang="zh-TW" altLang="en-US" sz="2000" b="1" kern="0" dirty="0">
                          <a:effectLst/>
                          <a:latin typeface="微軟正黑體" panose="020B0604030504040204" pitchFamily="34" charset="-120"/>
                          <a:ea typeface="微軟正黑體" panose="020B0604030504040204" pitchFamily="34" charset="-120"/>
                        </a:rPr>
                        <a:t>、全國技能競賽分區技能競賽</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6316126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2133310231"/>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a16="http://schemas.microsoft.com/office/drawing/2014/main" xmlns="" val="20000"/>
                    </a:ext>
                  </a:extLst>
                </a:gridCol>
                <a:gridCol w="1338097">
                  <a:extLst>
                    <a:ext uri="{9D8B030D-6E8A-4147-A177-3AD203B41FA5}">
                      <a16:colId xmlns:a16="http://schemas.microsoft.com/office/drawing/2014/main" xmlns="" val="20001"/>
                    </a:ext>
                  </a:extLst>
                </a:gridCol>
                <a:gridCol w="2952328">
                  <a:extLst>
                    <a:ext uri="{9D8B030D-6E8A-4147-A177-3AD203B41FA5}">
                      <a16:colId xmlns:a16="http://schemas.microsoft.com/office/drawing/2014/main" xmlns="" val="20002"/>
                    </a:ext>
                  </a:extLst>
                </a:gridCol>
                <a:gridCol w="4104457">
                  <a:extLst>
                    <a:ext uri="{9D8B030D-6E8A-4147-A177-3AD203B41FA5}">
                      <a16:colId xmlns:a16="http://schemas.microsoft.com/office/drawing/2014/main" xmlns=""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US" altLang="zh-TW" sz="2000" b="1" kern="100" dirty="0">
                          <a:solidFill>
                            <a:schemeClr val="tx1"/>
                          </a:solidFill>
                          <a:latin typeface="微軟正黑體" pitchFamily="34" charset="-120"/>
                          <a:ea typeface="微軟正黑體" pitchFamily="34" charset="-120"/>
                          <a:cs typeface="Times New Roman"/>
                        </a:rPr>
                        <a:t>113</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23-24</a:t>
                      </a:r>
                      <a:r>
                        <a:rPr lang="zh-TW" altLang="en-US" sz="2000" b="1" kern="100" dirty="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13</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24</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a:solidFill>
                            <a:srgbClr val="000000"/>
                          </a:solidFill>
                          <a:latin typeface="微軟正黑體" pitchFamily="34" charset="-120"/>
                          <a:ea typeface="微軟正黑體" pitchFamily="34" charset="-120"/>
                          <a:cs typeface="Times New Roman"/>
                        </a:rPr>
                        <a:t>(</a:t>
                      </a:r>
                      <a:r>
                        <a:rPr lang="zh-TW" altLang="en-US" sz="2000" b="1" kern="100" dirty="0">
                          <a:solidFill>
                            <a:srgbClr val="000000"/>
                          </a:solidFill>
                          <a:latin typeface="微軟正黑體" pitchFamily="34" charset="-120"/>
                          <a:ea typeface="微軟正黑體" pitchFamily="34" charset="-120"/>
                          <a:cs typeface="Times New Roman"/>
                        </a:rPr>
                        <a:t>國</a:t>
                      </a:r>
                      <a:r>
                        <a:rPr lang="zh-TW" altLang="zh-TW" sz="2000" b="1" kern="100" dirty="0">
                          <a:solidFill>
                            <a:srgbClr val="000000"/>
                          </a:solidFill>
                          <a:latin typeface="微軟正黑體" pitchFamily="34" charset="-120"/>
                          <a:ea typeface="微軟正黑體" pitchFamily="34" charset="-120"/>
                          <a:cs typeface="Times New Roman"/>
                        </a:rPr>
                        <a:t>立</a:t>
                      </a:r>
                      <a:r>
                        <a:rPr lang="zh-TW" altLang="en-US" sz="2000" b="1" kern="100" dirty="0">
                          <a:solidFill>
                            <a:srgbClr val="000000"/>
                          </a:solidFill>
                          <a:latin typeface="微軟正黑體" pitchFamily="34" charset="-120"/>
                          <a:ea typeface="微軟正黑體" pitchFamily="34" charset="-120"/>
                          <a:cs typeface="Times New Roman"/>
                        </a:rPr>
                        <a:t>內埔農工</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13</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14</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795585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nvGraphicFramePr>
        <p:xfrm>
          <a:off x="395536" y="2564904"/>
          <a:ext cx="8424936" cy="1645920"/>
        </p:xfrm>
        <a:graphic>
          <a:graphicData uri="http://schemas.openxmlformats.org/drawingml/2006/table">
            <a:tbl>
              <a:tblPr/>
              <a:tblGrid>
                <a:gridCol w="8424936">
                  <a:extLst>
                    <a:ext uri="{9D8B030D-6E8A-4147-A177-3AD203B41FA5}">
                      <a16:colId xmlns:a16="http://schemas.microsoft.com/office/drawing/2014/main" xmlns=""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bl>
          </a:graphicData>
        </a:graphic>
      </p:graphicFrame>
      <p:sp>
        <p:nvSpPr>
          <p:cNvPr id="6" name="文字方塊 5">
            <a:extLst>
              <a:ext uri="{FF2B5EF4-FFF2-40B4-BE49-F238E27FC236}">
                <a16:creationId xmlns:a16="http://schemas.microsoft.com/office/drawing/2014/main" xmlns=""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extLst>
      <p:ext uri="{BB962C8B-B14F-4D97-AF65-F5344CB8AC3E}">
        <p14:creationId xmlns:p14="http://schemas.microsoft.com/office/powerpoint/2010/main" val="17098130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a16="http://schemas.microsoft.com/office/drawing/2014/main" xmlns="" val="20000"/>
                    </a:ext>
                  </a:extLst>
                </a:gridCol>
                <a:gridCol w="4368800">
                  <a:extLst>
                    <a:ext uri="{9D8B030D-6E8A-4147-A177-3AD203B41FA5}">
                      <a16:colId xmlns:a16="http://schemas.microsoft.com/office/drawing/2014/main" xmlns=""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7"/>
                  </a:ext>
                </a:extLst>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a16="http://schemas.microsoft.com/office/drawing/2014/main" xmlns="" val="20000"/>
                    </a:ext>
                  </a:extLst>
                </a:gridCol>
                <a:gridCol w="4368800">
                  <a:extLst>
                    <a:ext uri="{9D8B030D-6E8A-4147-A177-3AD203B41FA5}">
                      <a16:colId xmlns:a16="http://schemas.microsoft.com/office/drawing/2014/main" xmlns=""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a16="http://schemas.microsoft.com/office/drawing/2014/main" xmlns=""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2107462107"/>
              </p:ext>
            </p:extLst>
          </p:nvPr>
        </p:nvGraphicFramePr>
        <p:xfrm>
          <a:off x="0" y="1556793"/>
          <a:ext cx="9144000" cy="4055304"/>
        </p:xfrm>
        <a:graphic>
          <a:graphicData uri="http://schemas.openxmlformats.org/drawingml/2006/table">
            <a:tbl>
              <a:tblPr/>
              <a:tblGrid>
                <a:gridCol w="984229">
                  <a:extLst>
                    <a:ext uri="{9D8B030D-6E8A-4147-A177-3AD203B41FA5}">
                      <a16:colId xmlns:a16="http://schemas.microsoft.com/office/drawing/2014/main" xmlns="" val="20000"/>
                    </a:ext>
                  </a:extLst>
                </a:gridCol>
                <a:gridCol w="2511951">
                  <a:extLst>
                    <a:ext uri="{9D8B030D-6E8A-4147-A177-3AD203B41FA5}">
                      <a16:colId xmlns:a16="http://schemas.microsoft.com/office/drawing/2014/main" xmlns="" val="20001"/>
                    </a:ext>
                  </a:extLst>
                </a:gridCol>
                <a:gridCol w="2920663">
                  <a:extLst>
                    <a:ext uri="{9D8B030D-6E8A-4147-A177-3AD203B41FA5}">
                      <a16:colId xmlns:a16="http://schemas.microsoft.com/office/drawing/2014/main" xmlns="" val="20002"/>
                    </a:ext>
                  </a:extLst>
                </a:gridCol>
                <a:gridCol w="2727157">
                  <a:extLst>
                    <a:ext uri="{9D8B030D-6E8A-4147-A177-3AD203B41FA5}">
                      <a16:colId xmlns:a16="http://schemas.microsoft.com/office/drawing/2014/main" xmlns="" val="20004"/>
                    </a:ext>
                  </a:extLst>
                </a:gridCol>
              </a:tblGrid>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1"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新竹高中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新北市立永平高中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竹北高中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itchFamily="34" charset="-120"/>
                          <a:ea typeface="微軟正黑體" pitchFamily="34" charset="-120"/>
                        </a:rPr>
                        <a:t>南投高中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itchFamily="34" charset="-120"/>
                          <a:ea typeface="微軟正黑體" pitchFamily="34" charset="-120"/>
                        </a:rPr>
                        <a:t>竹山高中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1"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xmlns=""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1" kern="1200" dirty="0">
                          <a:solidFill>
                            <a:schemeClr val="tx1"/>
                          </a:solidFill>
                          <a:latin typeface="微軟正黑體" panose="020B0604030504040204" pitchFamily="34" charset="-120"/>
                          <a:ea typeface="微軟正黑體" panose="020B0604030504040204" pitchFamily="34" charset="-120"/>
                          <a:cs typeface="+mn-cs"/>
                        </a:rPr>
                        <a:t>臺南女中</a:t>
                      </a:r>
                      <a:endPar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臺南二中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家齊高中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內壢高中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1"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xmlns="" val="10005"/>
                  </a:ext>
                </a:extLst>
              </a:tr>
              <a:tr h="14412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gridSpan="3">
                  <a:txBody>
                    <a:bodyPr/>
                    <a:lstStyle/>
                    <a:p>
                      <a:pPr algn="l">
                        <a:lnSpc>
                          <a:spcPts val="1800"/>
                        </a:lnSpc>
                        <a:spcAft>
                          <a:spcPts val="0"/>
                        </a:spcAft>
                      </a:pP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馬公高中</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音、美、舞</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彰化</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成功</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高中</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音</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臺</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東</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女中</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美</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花蓮女中</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美</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endParaRPr lang="zh-TW" altLang="en-US"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marR="0" lvl="0" indent="0" algn="ctr" defTabSz="914400" rtl="0" eaLnBrk="1" fontAlgn="base" latinLnBrk="0" hangingPunct="1">
                        <a:lnSpc>
                          <a:spcPts val="1800"/>
                        </a:lnSpc>
                        <a:spcBef>
                          <a:spcPct val="0"/>
                        </a:spcBef>
                        <a:spcAft>
                          <a:spcPts val="0"/>
                        </a:spcAft>
                        <a:buClrTx/>
                        <a:buSzTx/>
                        <a:buFontTx/>
                        <a:buNone/>
                        <a:tabLs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xmlns="" val="10006"/>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solidFill>
                <a:latin typeface="微軟正黑體" panose="020B0604030504040204" pitchFamily="34" charset="-120"/>
                <a:ea typeface="微軟正黑體" panose="020B0604030504040204" pitchFamily="34" charset="-120"/>
              </a:rPr>
              <a:t>113</a:t>
            </a:r>
            <a:r>
              <a:rPr lang="zh-TW" altLang="en-US" sz="2800" b="1" dirty="0">
                <a:solidFill>
                  <a:schemeClr val="tx1"/>
                </a:solidFill>
                <a:latin typeface="微軟正黑體" panose="020B0604030504040204" pitchFamily="34" charset="-120"/>
                <a:ea typeface="微軟正黑體" panose="020B0604030504040204" pitchFamily="34" charset="-120"/>
              </a:rPr>
              <a:t>學年度藝術才能班甄選入學主辦學校</a:t>
            </a:r>
          </a:p>
        </p:txBody>
      </p:sp>
      <p:pic>
        <p:nvPicPr>
          <p:cNvPr id="7" name="圖片 6">
            <a:hlinkClick r:id="rId2" action="ppaction://hlinksldjump"/>
            <a:extLst>
              <a:ext uri="{FF2B5EF4-FFF2-40B4-BE49-F238E27FC236}">
                <a16:creationId xmlns:a16="http://schemas.microsoft.com/office/drawing/2014/main" xmlns="" id="{083E2C71-F6D0-4567-A2AC-45E0966908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7549003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6795" y="17550"/>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r>
              <a:rPr kumimoji="1" lang="en-US" altLang="zh-TW" sz="3200" dirty="0">
                <a:latin typeface="微軟正黑體" pitchFamily="34" charset="-120"/>
                <a:ea typeface="微軟正黑體" pitchFamily="34" charset="-120"/>
              </a:rPr>
              <a:t>113</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smtClean="0">
                <a:latin typeface="微軟正黑體" pitchFamily="34" charset="-120"/>
                <a:ea typeface="微軟正黑體" pitchFamily="34" charset="-120"/>
              </a:rPr>
              <a:t>月</a:t>
            </a:r>
            <a:r>
              <a:rPr kumimoji="1" lang="en-US" altLang="zh-TW" sz="3200" dirty="0" smtClean="0">
                <a:latin typeface="微軟正黑體" pitchFamily="34" charset="-120"/>
                <a:ea typeface="微軟正黑體" pitchFamily="34" charset="-120"/>
              </a:rPr>
              <a:t>16-22</a:t>
            </a:r>
            <a:r>
              <a:rPr kumimoji="1" lang="zh-TW" altLang="en-US" sz="3200" dirty="0" smtClean="0">
                <a:latin typeface="微軟正黑體" pitchFamily="34" charset="-120"/>
                <a:ea typeface="微軟正黑體" pitchFamily="34" charset="-120"/>
              </a:rPr>
              <a:t>日</a:t>
            </a:r>
            <a:endParaRPr kumimoji="1" lang="en-US" altLang="zh-TW" sz="3200" dirty="0">
              <a:latin typeface="微軟正黑體" pitchFamily="34" charset="-120"/>
              <a:ea typeface="微軟正黑體" pitchFamily="34" charset="-120"/>
            </a:endParaRPr>
          </a:p>
          <a:p>
            <a:pPr algn="ctr" eaLnBrk="1" hangingPunct="1"/>
            <a:r>
              <a:rPr kumimoji="1" lang="zh-TW" altLang="en-US" sz="3200" b="0" dirty="0">
                <a:latin typeface="微軟正黑體" pitchFamily="34" charset="-120"/>
                <a:ea typeface="微軟正黑體" pitchFamily="34" charset="-120"/>
              </a:rPr>
              <a:t>應屆國中生向國中輔導室報名</a:t>
            </a:r>
          </a:p>
        </p:txBody>
      </p:sp>
      <p:sp>
        <p:nvSpPr>
          <p:cNvPr id="3" name="文字方塊 2">
            <a:extLst>
              <a:ext uri="{FF2B5EF4-FFF2-40B4-BE49-F238E27FC236}">
                <a16:creationId xmlns:a16="http://schemas.microsoft.com/office/drawing/2014/main" xmlns=""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graphicFrame>
        <p:nvGraphicFramePr>
          <p:cNvPr id="5" name="表格 4"/>
          <p:cNvGraphicFramePr>
            <a:graphicFrameLocks noGrp="1"/>
          </p:cNvGraphicFramePr>
          <p:nvPr>
            <p:extLst>
              <p:ext uri="{D42A27DB-BD31-4B8C-83A1-F6EECF244321}">
                <p14:modId xmlns:p14="http://schemas.microsoft.com/office/powerpoint/2010/main" val="2844545091"/>
              </p:ext>
            </p:extLst>
          </p:nvPr>
        </p:nvGraphicFramePr>
        <p:xfrm>
          <a:off x="497694" y="1340767"/>
          <a:ext cx="8136906" cy="4542433"/>
        </p:xfrm>
        <a:graphic>
          <a:graphicData uri="http://schemas.openxmlformats.org/drawingml/2006/table">
            <a:tbl>
              <a:tblPr/>
              <a:tblGrid>
                <a:gridCol w="2950472">
                  <a:extLst>
                    <a:ext uri="{9D8B030D-6E8A-4147-A177-3AD203B41FA5}">
                      <a16:colId xmlns:a16="http://schemas.microsoft.com/office/drawing/2014/main" xmlns="" val="20000"/>
                    </a:ext>
                  </a:extLst>
                </a:gridCol>
                <a:gridCol w="5186434">
                  <a:extLst>
                    <a:ext uri="{9D8B030D-6E8A-4147-A177-3AD203B41FA5}">
                      <a16:colId xmlns:a16="http://schemas.microsoft.com/office/drawing/2014/main" xmlns=""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機車修護科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2"/>
                  </a:ext>
                </a:extLst>
              </a:tr>
              <a:tr h="518961">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3"/>
                  </a:ext>
                </a:extLst>
              </a:tr>
              <a:tr h="41122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烘焙食品科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4"/>
                  </a:ext>
                </a:extLst>
              </a:tr>
              <a:tr h="164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商管群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商用資訊科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私立民生家商</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美髮技術科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7"/>
                  </a:ext>
                </a:extLst>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2" name="群組 11"/>
          <p:cNvGrpSpPr/>
          <p:nvPr/>
        </p:nvGrpSpPr>
        <p:grpSpPr bwMode="auto">
          <a:xfrm>
            <a:off x="796925" y="732900"/>
            <a:ext cx="7889875" cy="3938588"/>
            <a:chOff x="610866" y="1616727"/>
            <a:chExt cx="7890304" cy="3937878"/>
          </a:xfrm>
        </p:grpSpPr>
        <p:sp>
          <p:nvSpPr>
            <p:cNvPr id="7173" name="文字方塊 21"/>
            <p:cNvSpPr txBox="1">
              <a:spLocks noChangeArrowheads="1"/>
            </p:cNvSpPr>
            <p:nvPr/>
          </p:nvSpPr>
          <p:spPr bwMode="auto">
            <a:xfrm>
              <a:off x="4838609" y="4076908"/>
              <a:ext cx="3386321" cy="523781"/>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免試入學、特色招生</a:t>
              </a:r>
            </a:p>
          </p:txBody>
        </p:sp>
        <p:sp>
          <p:nvSpPr>
            <p:cNvPr id="155654" name="文字方塊 23"/>
            <p:cNvSpPr txBox="1">
              <a:spLocks noChangeArrowheads="1"/>
            </p:cNvSpPr>
            <p:nvPr/>
          </p:nvSpPr>
          <p:spPr bwMode="auto">
            <a:xfrm>
              <a:off x="3345224" y="4249086"/>
              <a:ext cx="1190157"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基測</a:t>
              </a:r>
            </a:p>
          </p:txBody>
        </p:sp>
        <p:sp>
          <p:nvSpPr>
            <p:cNvPr id="25" name="Text Box 34"/>
            <p:cNvSpPr txBox="1">
              <a:spLocks noChangeArrowheads="1"/>
            </p:cNvSpPr>
            <p:nvPr/>
          </p:nvSpPr>
          <p:spPr bwMode="auto">
            <a:xfrm>
              <a:off x="3105765" y="3447025"/>
              <a:ext cx="180755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90~102</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32" name="Text Box 34"/>
            <p:cNvSpPr txBox="1">
              <a:spLocks noChangeArrowheads="1"/>
            </p:cNvSpPr>
            <p:nvPr/>
          </p:nvSpPr>
          <p:spPr bwMode="auto">
            <a:xfrm>
              <a:off x="4936110" y="3459178"/>
              <a:ext cx="1479686"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103</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33" name="Text Box 34"/>
            <p:cNvSpPr txBox="1">
              <a:spLocks noChangeArrowheads="1"/>
            </p:cNvSpPr>
            <p:nvPr/>
          </p:nvSpPr>
          <p:spPr bwMode="auto">
            <a:xfrm>
              <a:off x="887344" y="3447025"/>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微軟正黑體" panose="020B0604030504040204" pitchFamily="34" charset="-120"/>
                  <a:ea typeface="微軟正黑體" panose="020B0604030504040204" pitchFamily="34" charset="-120"/>
                </a:rPr>
                <a:t>民國</a:t>
              </a:r>
              <a:r>
                <a:rPr kumimoji="0" lang="en-US" altLang="zh-TW" sz="2400" b="1" dirty="0">
                  <a:latin typeface="微軟正黑體" panose="020B0604030504040204" pitchFamily="34" charset="-120"/>
                  <a:ea typeface="微軟正黑體" panose="020B0604030504040204" pitchFamily="34" charset="-120"/>
                </a:rPr>
                <a:t>90</a:t>
              </a:r>
              <a:r>
                <a:rPr kumimoji="0" lang="zh-TW" altLang="en-US" sz="2400" b="1" dirty="0">
                  <a:latin typeface="微軟正黑體" panose="020B0604030504040204" pitchFamily="34" charset="-120"/>
                  <a:ea typeface="微軟正黑體" panose="020B0604030504040204" pitchFamily="34" charset="-120"/>
                </a:rPr>
                <a:t>年以前</a:t>
              </a:r>
              <a:endParaRPr kumimoji="0" lang="zh-TW" altLang="zh-TW" sz="24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10866" y="1616727"/>
              <a:ext cx="4561136" cy="584095"/>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sp>
          <p:nvSpPr>
            <p:cNvPr id="10260" name="右大括弧 2"/>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sp>
          <p:nvSpPr>
            <p:cNvPr id="3"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聯考入學</a:t>
              </a:r>
            </a:p>
          </p:txBody>
        </p:sp>
        <p:sp>
          <p:nvSpPr>
            <p:cNvPr id="39"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40" name="文字方塊 21"/>
            <p:cNvSpPr txBox="1">
              <a:spLocks noChangeArrowheads="1"/>
            </p:cNvSpPr>
            <p:nvPr/>
          </p:nvSpPr>
          <p:spPr bwMode="auto">
            <a:xfrm>
              <a:off x="4811620" y="4600689"/>
              <a:ext cx="3689550" cy="953916"/>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興趣、性向、能力</a:t>
              </a:r>
              <a:endParaRPr lang="en-US" altLang="zh-TW"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會考：確保學力品質     </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5675"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5" name="直線接點 4"/>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461448" y="4236459"/>
              <a:ext cx="1146293"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聯考</a:t>
              </a:r>
            </a:p>
          </p:txBody>
        </p:sp>
      </p:grpSp>
      <p:sp>
        <p:nvSpPr>
          <p:cNvPr id="28" name="內容版面配置區 2"/>
          <p:cNvSpPr txBox="1"/>
          <p:nvPr/>
        </p:nvSpPr>
        <p:spPr bwMode="auto">
          <a:xfrm>
            <a:off x="490589" y="4881882"/>
            <a:ext cx="7943113" cy="1053680"/>
          </a:xfrm>
          <a:prstGeom prst="rect">
            <a:avLst/>
          </a:prstGeom>
          <a:solidFill>
            <a:srgbClr val="FFCC99"/>
          </a:solidFill>
          <a:ln>
            <a:noFill/>
          </a:ln>
          <a:scene3d>
            <a:camera prst="orthographicFront"/>
            <a:lightRig rig="threePt" dir="t"/>
          </a:scene3d>
          <a:sp3d>
            <a:bevelT/>
          </a:sp3d>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20000"/>
              </a:spcBef>
              <a:defRPr/>
            </a:pP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年國教著重適性入學，</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引導</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教學活化</a:t>
            </a:r>
            <a:r>
              <a:rPr lang="zh-TW" altLang="en-US" sz="3200" b="1" dirty="0">
                <a:latin typeface="微軟正黑體" panose="020B0604030504040204" pitchFamily="34" charset="-120"/>
                <a:ea typeface="微軟正黑體" panose="020B0604030504040204" pitchFamily="34" charset="-120"/>
              </a:rPr>
              <a:t>與強化</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生涯輔導</a:t>
            </a:r>
            <a:endParaRPr lang="zh-TW" altLang="en-US" sz="32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文字方塊 14">
            <a:extLst>
              <a:ext uri="{FF2B5EF4-FFF2-40B4-BE49-F238E27FC236}">
                <a16:creationId xmlns:a16="http://schemas.microsoft.com/office/drawing/2014/main" xmlns="" id="{21609B8E-3313-4908-828D-F5C9911A4816}"/>
              </a:ext>
            </a:extLst>
          </p:cNvPr>
          <p:cNvSpPr txBox="1">
            <a:spLocks noChangeArrowheads="1"/>
          </p:cNvSpPr>
          <p:nvPr/>
        </p:nvSpPr>
        <p:spPr bwMode="auto">
          <a:xfrm>
            <a:off x="796707" y="76161"/>
            <a:ext cx="7842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前言</a:t>
            </a:r>
          </a:p>
        </p:txBody>
      </p:sp>
    </p:spTree>
    <p:extLst>
      <p:ext uri="{BB962C8B-B14F-4D97-AF65-F5344CB8AC3E}">
        <p14:creationId xmlns:p14="http://schemas.microsoft.com/office/powerpoint/2010/main" val="1208238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參加身心障礙學生適性輔導安置之學生，亦可參加免試入學或特色招生，並得擇一錄取結果報到。</a:t>
            </a:r>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p:txBody>
      </p:sp>
      <p:pic>
        <p:nvPicPr>
          <p:cNvPr id="5" name="圖片 4">
            <a:hlinkClick r:id="rId2" action="ppaction://hlinksldjump"/>
            <a:extLst>
              <a:ext uri="{FF2B5EF4-FFF2-40B4-BE49-F238E27FC236}">
                <a16:creationId xmlns:a16="http://schemas.microsoft.com/office/drawing/2014/main" xmlns="" id="{A06DA60E-468C-42FF-BC18-62296CC8D7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9" name="圖片 8"/>
          <p:cNvPicPr>
            <a:picLocks noChangeAspect="1"/>
          </p:cNvPicPr>
          <p:nvPr/>
        </p:nvPicPr>
        <p:blipFill>
          <a:blip r:embed="rId5"/>
          <a:stretch>
            <a:fillRect/>
          </a:stretch>
        </p:blipFill>
        <p:spPr>
          <a:xfrm>
            <a:off x="144364" y="2936826"/>
            <a:ext cx="8891309" cy="2533712"/>
          </a:xfrm>
          <a:prstGeom prst="rect">
            <a:avLst/>
          </a:prstGeom>
        </p:spPr>
      </p:pic>
    </p:spTree>
    <p:extLst>
      <p:ext uri="{BB962C8B-B14F-4D97-AF65-F5344CB8AC3E}">
        <p14:creationId xmlns:p14="http://schemas.microsoft.com/office/powerpoint/2010/main" val="27555157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sz="28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4</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「超額比序項目積分」採計方式、「同分比序項目順序」、</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辦理方式、錄取方式等皆有所不同，請報名學生務必注意。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4631" y="2742504"/>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747" y="2717774"/>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7036" y="2592753"/>
            <a:ext cx="1864896" cy="1902955"/>
          </a:xfrm>
          <a:prstGeom prst="rect">
            <a:avLst/>
          </a:prstGeom>
        </p:spPr>
      </p:pic>
      <p:sp>
        <p:nvSpPr>
          <p:cNvPr id="5" name="文字方塊 4"/>
          <p:cNvSpPr txBox="1"/>
          <p:nvPr/>
        </p:nvSpPr>
        <p:spPr>
          <a:xfrm>
            <a:off x="3571628" y="3968874"/>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5656863" y="4069356"/>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801916" y="3968874"/>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pic>
        <p:nvPicPr>
          <p:cNvPr id="11" name="圖片 10">
            <a:extLst>
              <a:ext uri="{FF2B5EF4-FFF2-40B4-BE49-F238E27FC236}">
                <a16:creationId xmlns:a16="http://schemas.microsoft.com/office/drawing/2014/main" xmlns="" id="{6E53D472-CCD8-4C4C-A81C-39C0B6F520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658" y="2790240"/>
            <a:ext cx="1745106" cy="1780721"/>
          </a:xfrm>
          <a:prstGeom prst="rect">
            <a:avLst/>
          </a:prstGeom>
        </p:spPr>
      </p:pic>
      <p:sp>
        <p:nvSpPr>
          <p:cNvPr id="12" name="文字方塊 11">
            <a:extLst>
              <a:ext uri="{FF2B5EF4-FFF2-40B4-BE49-F238E27FC236}">
                <a16:creationId xmlns:a16="http://schemas.microsoft.com/office/drawing/2014/main" xmlns="" id="{06B0A1F9-156B-4511-B25F-7B7473CD634D}"/>
              </a:ext>
            </a:extLst>
          </p:cNvPr>
          <p:cNvSpPr txBox="1"/>
          <p:nvPr/>
        </p:nvSpPr>
        <p:spPr>
          <a:xfrm>
            <a:off x="1874062" y="4108117"/>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cs typeface="Times New Roman" panose="02020603050405020304" pitchFamily="18" charset="0"/>
              </a:rPr>
              <a:t>完免</a:t>
            </a:r>
          </a:p>
        </p:txBody>
      </p:sp>
    </p:spTree>
    <p:extLst>
      <p:ext uri="{BB962C8B-B14F-4D97-AF65-F5344CB8AC3E}">
        <p14:creationId xmlns:p14="http://schemas.microsoft.com/office/powerpoint/2010/main" val="798781096"/>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fld id="{04450BC7-E6C3-456B-B837-A852DAF53E0E}" type="datetime1">
              <a:rPr lang="en-US" altLang="zh-TW" smtClean="0"/>
              <a:t>5/26/2024</a:t>
            </a:fld>
            <a:endParaRPr lang="en-US" dirty="0"/>
          </a:p>
        </p:txBody>
      </p:sp>
      <p:grpSp>
        <p:nvGrpSpPr>
          <p:cNvPr id="6" name="群組 5"/>
          <p:cNvGrpSpPr/>
          <p:nvPr/>
        </p:nvGrpSpPr>
        <p:grpSpPr>
          <a:xfrm>
            <a:off x="21823" y="102755"/>
            <a:ext cx="3595927" cy="734832"/>
            <a:chOff x="0" y="-125147"/>
            <a:chExt cx="6866946" cy="734832"/>
          </a:xfrm>
        </p:grpSpPr>
        <p:grpSp>
          <p:nvGrpSpPr>
            <p:cNvPr id="7" name="群組 6"/>
            <p:cNvGrpSpPr/>
            <p:nvPr/>
          </p:nvGrpSpPr>
          <p:grpSpPr>
            <a:xfrm>
              <a:off x="0" y="4236"/>
              <a:ext cx="6866946" cy="605449"/>
              <a:chOff x="0" y="4236"/>
              <a:chExt cx="6015355" cy="605449"/>
            </a:xfrm>
          </p:grpSpPr>
          <p:sp>
            <p:nvSpPr>
              <p:cNvPr id="9" name="圓角化同側角落矩形 8"/>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0" name="圓角化同側角落矩形 9"/>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8" name="Google Shape;446;p38"/>
            <p:cNvSpPr txBox="1">
              <a:spLocks/>
            </p:cNvSpPr>
            <p:nvPr/>
          </p:nvSpPr>
          <p:spPr>
            <a:xfrm>
              <a:off x="494230" y="-125147"/>
              <a:ext cx="631497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24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五專</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招生重要日程表</a:t>
              </a:r>
              <a:endParaRPr lang="en-US" dirty="0"/>
            </a:p>
          </p:txBody>
        </p:sp>
      </p:grpSp>
      <p:pic>
        <p:nvPicPr>
          <p:cNvPr id="11" name="圖片 10">
            <a:extLst>
              <a:ext uri="{FF2B5EF4-FFF2-40B4-BE49-F238E27FC236}">
                <a16:creationId xmlns="" xmlns:a16="http://schemas.microsoft.com/office/drawing/2014/main" id="{A26ED5D0-0488-4AA4-8903-268145BBB9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72" t="6751" b="16287"/>
          <a:stretch/>
        </p:blipFill>
        <p:spPr>
          <a:xfrm>
            <a:off x="103897" y="1196752"/>
            <a:ext cx="9040103" cy="5022940"/>
          </a:xfrm>
          <a:prstGeom prst="rect">
            <a:avLst/>
          </a:prstGeom>
        </p:spPr>
      </p:pic>
    </p:spTree>
    <p:extLst>
      <p:ext uri="{BB962C8B-B14F-4D97-AF65-F5344CB8AC3E}">
        <p14:creationId xmlns:p14="http://schemas.microsoft.com/office/powerpoint/2010/main" val="14633141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a16="http://schemas.microsoft.com/office/drawing/2014/main" xmlns="" id="{8AC7359D-1575-4AA6-B46E-CAEB5A2C8F29}"/>
              </a:ext>
            </a:extLst>
          </p:cNvPr>
          <p:cNvSpPr/>
          <p:nvPr/>
        </p:nvSpPr>
        <p:spPr>
          <a:xfrm>
            <a:off x="3172780" y="1537185"/>
            <a:ext cx="2966594" cy="4216827"/>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a:t>
            </a:r>
            <a:r>
              <a:rPr lang="zh-TW" altLang="zh-TW" sz="2000" dirty="0">
                <a:solidFill>
                  <a:srgbClr val="FF0000"/>
                </a:solidFill>
                <a:latin typeface="微軟正黑體" panose="020B0604030504040204" pitchFamily="34" charset="-120"/>
                <a:ea typeface="微軟正黑體" panose="020B0604030504040204" pitchFamily="34" charset="-120"/>
              </a:rPr>
              <a:t>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xmlns="" id="{F0D3DF25-DA52-4D11-86E2-5B51EADA9873}"/>
              </a:ext>
            </a:extLst>
          </p:cNvPr>
          <p:cNvSpPr/>
          <p:nvPr/>
        </p:nvSpPr>
        <p:spPr>
          <a:xfrm>
            <a:off x="6228184" y="1556792"/>
            <a:ext cx="2736304" cy="4128995"/>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smtClean="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smtClean="0">
                <a:latin typeface="微軟正黑體" panose="020B0604030504040204" pitchFamily="34" charset="-120"/>
                <a:ea typeface="微軟正黑體" panose="020B0604030504040204" pitchFamily="34" charset="-120"/>
              </a:rPr>
              <a:t>全國</a:t>
            </a:r>
            <a:r>
              <a:rPr lang="zh-TW" altLang="zh-TW" sz="2000" dirty="0">
                <a:latin typeface="微軟正黑體" panose="020B0604030504040204" pitchFamily="34" charset="-120"/>
                <a:ea typeface="微軟正黑體" panose="020B0604030504040204" pitchFamily="34" charset="-120"/>
              </a:rPr>
              <a:t>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a:t>
            </a:r>
            <a:r>
              <a:rPr lang="zh-TW" altLang="zh-TW" sz="2000" dirty="0">
                <a:solidFill>
                  <a:srgbClr val="FF0000"/>
                </a:solidFill>
                <a:latin typeface="微軟正黑體" panose="020B0604030504040204" pitchFamily="34" charset="-120"/>
                <a:ea typeface="微軟正黑體" panose="020B0604030504040204" pitchFamily="34" charset="-120"/>
              </a:rPr>
              <a:t>限選擇一所</a:t>
            </a:r>
            <a:r>
              <a:rPr lang="zh-TW" altLang="zh-TW" sz="2000" dirty="0">
                <a:latin typeface="微軟正黑體" panose="020B0604030504040204" pitchFamily="34" charset="-120"/>
                <a:ea typeface="微軟正黑體" panose="020B0604030504040204" pitchFamily="34" charset="-120"/>
              </a:rPr>
              <a:t>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xmlns="" id="{419B6997-4EA9-4F7E-AAF5-CB6FB24B955D}"/>
              </a:ext>
            </a:extLst>
          </p:cNvPr>
          <p:cNvSpPr/>
          <p:nvPr/>
        </p:nvSpPr>
        <p:spPr>
          <a:xfrm>
            <a:off x="3384256" y="1614696"/>
            <a:ext cx="2543641" cy="566125"/>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xmlns="" id="{921955F1-C924-4177-80B5-D0E999936752}"/>
              </a:ext>
            </a:extLst>
          </p:cNvPr>
          <p:cNvSpPr/>
          <p:nvPr/>
        </p:nvSpPr>
        <p:spPr>
          <a:xfrm>
            <a:off x="6516216" y="1608716"/>
            <a:ext cx="2052228" cy="538741"/>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6015052"/>
            <a:ext cx="7839840" cy="646331"/>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a:t>
            </a:r>
            <a:r>
              <a:rPr lang="en-US" altLang="zh-TW" dirty="0" smtClean="0">
                <a:latin typeface="微軟正黑體" panose="020B0604030504040204" pitchFamily="34" charset="-120"/>
                <a:ea typeface="微軟正黑體" panose="020B0604030504040204" pitchFamily="34" charset="-120"/>
              </a:rPr>
              <a:t>www.techadmi.edu.tw</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
        <p:nvSpPr>
          <p:cNvPr id="9" name="流程圖: 程序 8">
            <a:extLst>
              <a:ext uri="{FF2B5EF4-FFF2-40B4-BE49-F238E27FC236}">
                <a16:creationId xmlns:a16="http://schemas.microsoft.com/office/drawing/2014/main" xmlns="" id="{8AC7359D-1575-4AA6-B46E-CAEB5A2C8F29}"/>
              </a:ext>
            </a:extLst>
          </p:cNvPr>
          <p:cNvSpPr/>
          <p:nvPr/>
        </p:nvSpPr>
        <p:spPr>
          <a:xfrm>
            <a:off x="55748" y="1565308"/>
            <a:ext cx="2973016" cy="4292341"/>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全國不分區辦理</a:t>
            </a:r>
            <a:r>
              <a:rPr lang="zh-TW" altLang="en-US" sz="2000" dirty="0">
                <a:solidFill>
                  <a:srgbClr val="FF0000"/>
                </a:solidFill>
                <a:latin typeface="微軟正黑體" panose="020B0604030504040204" pitchFamily="34" charset="-120"/>
                <a:ea typeface="微軟正黑體" panose="020B0604030504040204" pitchFamily="34" charset="-120"/>
              </a:rPr>
              <a:t>單獨招生</a:t>
            </a:r>
            <a:r>
              <a:rPr lang="zh-TW" altLang="en-US" sz="2000" dirty="0">
                <a:latin typeface="微軟正黑體" panose="020B0604030504040204" pitchFamily="34" charset="-120"/>
                <a:ea typeface="微軟正黑體" panose="020B0604030504040204" pitchFamily="34" charset="-120"/>
              </a:rPr>
              <a:t>，共</a:t>
            </a:r>
            <a:r>
              <a:rPr lang="en-US" altLang="zh-TW" sz="2000" dirty="0">
                <a:latin typeface="微軟正黑體" panose="020B0604030504040204" pitchFamily="34" charset="-120"/>
                <a:ea typeface="微軟正黑體" panose="020B0604030504040204" pitchFamily="34" charset="-120"/>
              </a:rPr>
              <a:t>28</a:t>
            </a:r>
            <a:r>
              <a:rPr lang="zh-TW" altLang="en-US" sz="2000" dirty="0">
                <a:latin typeface="微軟正黑體" panose="020B0604030504040204" pitchFamily="34" charset="-120"/>
                <a:ea typeface="微軟正黑體" panose="020B0604030504040204" pitchFamily="34" charset="-120"/>
              </a:rPr>
              <a:t>所</a:t>
            </a:r>
            <a:r>
              <a:rPr lang="en-US" altLang="zh-TW" sz="2000" dirty="0">
                <a:latin typeface="微軟正黑體" panose="020B0604030504040204" pitchFamily="34" charset="-120"/>
                <a:ea typeface="微軟正黑體" panose="020B0604030504040204" pitchFamily="34" charset="-120"/>
              </a:rPr>
              <a:t>126</a:t>
            </a:r>
            <a:r>
              <a:rPr lang="zh-TW" altLang="en-US" sz="2000" dirty="0">
                <a:latin typeface="微軟正黑體" panose="020B0604030504040204" pitchFamily="34" charset="-120"/>
                <a:ea typeface="微軟正黑體" panose="020B0604030504040204" pitchFamily="34" charset="-120"/>
              </a:rPr>
              <a:t>科五專學校參加。</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 完全不採計國中教育會考成績。</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僅限國中應屆畢業生參加。</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每位免試生僅得選擇</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個學校科組志願</a:t>
            </a:r>
            <a:endParaRPr lang="en-US" altLang="zh-TW" sz="2000" dirty="0">
              <a:latin typeface="微軟正黑體" panose="020B0604030504040204" pitchFamily="34" charset="-120"/>
              <a:ea typeface="微軟正黑體" panose="020B0604030504040204" pitchFamily="34" charset="-120"/>
            </a:endParaRPr>
          </a:p>
        </p:txBody>
      </p:sp>
      <p:sp>
        <p:nvSpPr>
          <p:cNvPr id="10" name="流程圖: 程序 9">
            <a:extLst>
              <a:ext uri="{FF2B5EF4-FFF2-40B4-BE49-F238E27FC236}">
                <a16:creationId xmlns:a16="http://schemas.microsoft.com/office/drawing/2014/main" xmlns="" id="{419B6997-4EA9-4F7E-AAF5-CB6FB24B955D}"/>
              </a:ext>
            </a:extLst>
          </p:cNvPr>
          <p:cNvSpPr/>
          <p:nvPr/>
        </p:nvSpPr>
        <p:spPr>
          <a:xfrm>
            <a:off x="379985" y="1595023"/>
            <a:ext cx="2543641" cy="566125"/>
          </a:xfrm>
          <a:prstGeom prst="flowChartProcess">
            <a:avLst/>
          </a:prstGeom>
          <a:solidFill>
            <a:schemeClr val="bg2">
              <a:lumMod val="1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完全免試</a:t>
            </a:r>
          </a:p>
        </p:txBody>
      </p:sp>
    </p:spTree>
    <p:extLst>
      <p:ext uri="{BB962C8B-B14F-4D97-AF65-F5344CB8AC3E}">
        <p14:creationId xmlns:p14="http://schemas.microsoft.com/office/powerpoint/2010/main" val="1824082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1137320" y="1196752"/>
            <a:ext cx="6899218" cy="5040560"/>
          </a:xfrm>
          <a:prstGeom prst="rect">
            <a:avLst/>
          </a:prstGeom>
        </p:spPr>
      </p:pic>
      <p:sp>
        <p:nvSpPr>
          <p:cNvPr id="7" name="標題 1"/>
          <p:cNvSpPr>
            <a:spLocks noGrp="1"/>
          </p:cNvSpPr>
          <p:nvPr>
            <p:ph type="title"/>
          </p:nvPr>
        </p:nvSpPr>
        <p:spPr>
          <a:xfrm>
            <a:off x="1043608" y="476672"/>
            <a:ext cx="7344816" cy="1143000"/>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五專完全免試入學單獨招生</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spTree>
    <p:extLst>
      <p:ext uri="{BB962C8B-B14F-4D97-AF65-F5344CB8AC3E}">
        <p14:creationId xmlns:p14="http://schemas.microsoft.com/office/powerpoint/2010/main" val="12520706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36013" y="643264"/>
            <a:ext cx="8241044" cy="523220"/>
          </a:xfrm>
          <a:prstGeom prst="rect">
            <a:avLst/>
          </a:prstGeom>
        </p:spPr>
        <p:txBody>
          <a:bodyPr wrap="square">
            <a:spAutoFit/>
          </a:bodyPr>
          <a:lstStyle/>
          <a:p>
            <a:pPr lvl="0" algn="ctr">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113</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學年度五專完全免試入學單獨招生學校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2" name="圖片 1"/>
          <p:cNvPicPr>
            <a:picLocks noChangeAspect="1"/>
          </p:cNvPicPr>
          <p:nvPr/>
        </p:nvPicPr>
        <p:blipFill>
          <a:blip r:embed="rId3"/>
          <a:stretch>
            <a:fillRect/>
          </a:stretch>
        </p:blipFill>
        <p:spPr>
          <a:xfrm>
            <a:off x="0" y="1988840"/>
            <a:ext cx="8992319" cy="3341249"/>
          </a:xfrm>
          <a:prstGeom prst="rect">
            <a:avLst/>
          </a:prstGeom>
        </p:spPr>
      </p:pic>
    </p:spTree>
    <p:extLst>
      <p:ext uri="{BB962C8B-B14F-4D97-AF65-F5344CB8AC3E}">
        <p14:creationId xmlns:p14="http://schemas.microsoft.com/office/powerpoint/2010/main" val="1297033085"/>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022364" y="548680"/>
            <a:ext cx="7539679" cy="792088"/>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五專免試入學優先免試入學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5" name="表格 4">
            <a:extLst>
              <a:ext uri="{FF2B5EF4-FFF2-40B4-BE49-F238E27FC236}">
                <a16:creationId xmlns:a16="http://schemas.microsoft.com/office/drawing/2014/main" xmlns="" id="{F78BFA53-4ADB-4B47-AE05-8A1BB4D87474}"/>
              </a:ext>
            </a:extLst>
          </p:cNvPr>
          <p:cNvGraphicFramePr>
            <a:graphicFrameLocks noGrp="1"/>
          </p:cNvGraphicFramePr>
          <p:nvPr>
            <p:extLst>
              <p:ext uri="{D42A27DB-BD31-4B8C-83A1-F6EECF244321}">
                <p14:modId xmlns:p14="http://schemas.microsoft.com/office/powerpoint/2010/main" val="2915357222"/>
              </p:ext>
            </p:extLst>
          </p:nvPr>
        </p:nvGraphicFramePr>
        <p:xfrm>
          <a:off x="611560" y="1473370"/>
          <a:ext cx="7971727" cy="4940913"/>
        </p:xfrm>
        <a:graphic>
          <a:graphicData uri="http://schemas.openxmlformats.org/drawingml/2006/table">
            <a:tbl>
              <a:tblPr firstRow="1" bandRow="1">
                <a:tableStyleId>{5940675A-B579-460E-94D1-54222C63F5DA}</a:tableStyleId>
              </a:tblPr>
              <a:tblGrid>
                <a:gridCol w="2588902">
                  <a:extLst>
                    <a:ext uri="{9D8B030D-6E8A-4147-A177-3AD203B41FA5}">
                      <a16:colId xmlns:a16="http://schemas.microsoft.com/office/drawing/2014/main" xmlns="" val="20000"/>
                    </a:ext>
                  </a:extLst>
                </a:gridCol>
                <a:gridCol w="5382825">
                  <a:extLst>
                    <a:ext uri="{9D8B030D-6E8A-4147-A177-3AD203B41FA5}">
                      <a16:colId xmlns:a16="http://schemas.microsoft.com/office/drawing/2014/main" xmlns="" val="20001"/>
                    </a:ext>
                  </a:extLst>
                </a:gridCol>
              </a:tblGrid>
              <a:tr h="479291">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0"/>
                  </a:ext>
                </a:extLst>
              </a:tr>
              <a:tr h="75552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起發售及開放網路下載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108613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或</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「網路個別報名」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1001041">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網路選填志願</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a:t>
                      </a:r>
                      <a:r>
                        <a:rPr lang="en-US" altLang="zh-TW" sz="2400" baseline="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baseline="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aseline="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587211">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放榜</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  </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xmlns="" val="10004"/>
                  </a:ext>
                </a:extLst>
              </a:tr>
              <a:tr h="758796">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錄取</a:t>
                      </a:r>
                      <a:r>
                        <a:rPr lang="zh-TW" altLang="en-US" sz="2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報到與</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  </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1637532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F0959433-9251-479E-81D9-7041EE5289E4}" type="datetime1">
              <a:rPr lang="en-US" altLang="zh-TW" smtClean="0"/>
              <a:t>5/26/2024</a:t>
            </a:fld>
            <a:endParaRPr lang="en-US" dirty="0"/>
          </a:p>
        </p:txBody>
      </p:sp>
      <p:sp>
        <p:nvSpPr>
          <p:cNvPr id="7" name="標題 1"/>
          <p:cNvSpPr>
            <a:spLocks noGrp="1"/>
          </p:cNvSpPr>
          <p:nvPr>
            <p:ph type="title"/>
          </p:nvPr>
        </p:nvSpPr>
        <p:spPr>
          <a:xfrm>
            <a:off x="1187624" y="836712"/>
            <a:ext cx="7560840" cy="547242"/>
          </a:xfrm>
        </p:spPr>
        <p:txBody>
          <a:bodyPr>
            <a:normAutofit fontScale="90000"/>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五專免試入學優先免試入學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重要提醒</a:t>
            </a:r>
            <a:endParaRPr lang="en-US" altLang="zh-TW" sz="3600" dirty="0"/>
          </a:p>
        </p:txBody>
      </p:sp>
      <p:sp>
        <p:nvSpPr>
          <p:cNvPr id="6" name="內容版面配置區 2">
            <a:extLst>
              <a:ext uri="{FF2B5EF4-FFF2-40B4-BE49-F238E27FC236}">
                <a16:creationId xmlns:a16="http://schemas.microsoft.com/office/drawing/2014/main" xmlns="" id="{BD05ED1D-5C8B-4A76-93F9-AE424B31F9E3}"/>
              </a:ext>
            </a:extLst>
          </p:cNvPr>
          <p:cNvSpPr txBox="1">
            <a:spLocks/>
          </p:cNvSpPr>
          <p:nvPr/>
        </p:nvSpPr>
        <p:spPr>
          <a:xfrm>
            <a:off x="467544" y="1916832"/>
            <a:ext cx="850392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zh-TW" altLang="en-US" dirty="0">
                <a:ea typeface="微軟正黑體" panose="020B0604030504040204" pitchFamily="34" charset="-120"/>
              </a:rPr>
              <a:t>高級中等學校各就學區優先免試入學及五專優先免試入學可同時報名，但二者皆錄取時，</a:t>
            </a:r>
            <a:r>
              <a:rPr lang="zh-TW" altLang="en-US" dirty="0">
                <a:solidFill>
                  <a:srgbClr val="FF0000"/>
                </a:solidFill>
                <a:ea typeface="微軟正黑體" panose="020B0604030504040204" pitchFamily="34" charset="-120"/>
              </a:rPr>
              <a:t>僅能擇一</a:t>
            </a:r>
            <a:r>
              <a:rPr lang="zh-TW" altLang="en-US" dirty="0">
                <a:ea typeface="微軟正黑體" panose="020B0604030504040204" pitchFamily="34" charset="-120"/>
              </a:rPr>
              <a:t>報到</a:t>
            </a:r>
            <a:r>
              <a:rPr lang="zh-TW" altLang="en-US" dirty="0">
                <a:solidFill>
                  <a:srgbClr val="FF0000"/>
                </a:solidFill>
                <a:ea typeface="微軟正黑體" panose="020B0604030504040204" pitchFamily="34" charset="-120"/>
              </a:rPr>
              <a:t>（報到後放棄錄取資格截止日：</a:t>
            </a:r>
            <a:r>
              <a:rPr lang="en-US" altLang="zh-TW" dirty="0">
                <a:solidFill>
                  <a:srgbClr val="FF0000"/>
                </a:solidFill>
                <a:ea typeface="微軟正黑體" panose="020B0604030504040204" pitchFamily="34" charset="-120"/>
              </a:rPr>
              <a:t>113</a:t>
            </a:r>
            <a:r>
              <a:rPr lang="zh-TW" altLang="en-US" dirty="0">
                <a:solidFill>
                  <a:srgbClr val="FF0000"/>
                </a:solidFill>
                <a:ea typeface="微軟正黑體" panose="020B0604030504040204" pitchFamily="34" charset="-120"/>
              </a:rPr>
              <a:t>年</a:t>
            </a:r>
            <a:r>
              <a:rPr lang="en-US" altLang="zh-TW" dirty="0">
                <a:solidFill>
                  <a:srgbClr val="FF0000"/>
                </a:solidFill>
                <a:ea typeface="微軟正黑體" panose="020B0604030504040204" pitchFamily="34" charset="-120"/>
              </a:rPr>
              <a:t>6</a:t>
            </a:r>
            <a:r>
              <a:rPr lang="zh-TW" altLang="en-US" dirty="0">
                <a:solidFill>
                  <a:srgbClr val="FF0000"/>
                </a:solidFill>
                <a:ea typeface="微軟正黑體" panose="020B0604030504040204" pitchFamily="34" charset="-120"/>
              </a:rPr>
              <a:t>月</a:t>
            </a:r>
            <a:r>
              <a:rPr lang="en-US" altLang="zh-TW" dirty="0">
                <a:solidFill>
                  <a:srgbClr val="FF0000"/>
                </a:solidFill>
                <a:ea typeface="微軟正黑體" panose="020B0604030504040204" pitchFamily="34" charset="-120"/>
              </a:rPr>
              <a:t>18</a:t>
            </a:r>
            <a:r>
              <a:rPr lang="zh-TW" altLang="en-US" dirty="0">
                <a:solidFill>
                  <a:srgbClr val="FF0000"/>
                </a:solidFill>
                <a:ea typeface="微軟正黑體" panose="020B0604030504040204" pitchFamily="34" charset="-120"/>
              </a:rPr>
              <a:t>日</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星期二</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 </a:t>
            </a:r>
            <a:r>
              <a:rPr lang="en-US" altLang="zh-TW" dirty="0">
                <a:solidFill>
                  <a:srgbClr val="FF0000"/>
                </a:solidFill>
                <a:ea typeface="微軟正黑體" panose="020B0604030504040204" pitchFamily="34" charset="-120"/>
              </a:rPr>
              <a:t>14</a:t>
            </a:r>
            <a:r>
              <a:rPr lang="zh-TW" altLang="en-US" dirty="0">
                <a:solidFill>
                  <a:srgbClr val="FF0000"/>
                </a:solidFill>
                <a:ea typeface="微軟正黑體" panose="020B0604030504040204" pitchFamily="34" charset="-120"/>
              </a:rPr>
              <a:t>：</a:t>
            </a:r>
            <a:r>
              <a:rPr lang="en-US" altLang="zh-TW" dirty="0">
                <a:solidFill>
                  <a:srgbClr val="FF0000"/>
                </a:solidFill>
                <a:ea typeface="微軟正黑體" panose="020B0604030504040204" pitchFamily="34" charset="-120"/>
              </a:rPr>
              <a:t>00</a:t>
            </a:r>
            <a:r>
              <a:rPr lang="zh-TW" altLang="en-US" dirty="0">
                <a:solidFill>
                  <a:srgbClr val="FF0000"/>
                </a:solidFill>
                <a:ea typeface="微軟正黑體" panose="020B0604030504040204" pitchFamily="34" charset="-120"/>
              </a:rPr>
              <a:t>止）</a:t>
            </a:r>
            <a:r>
              <a:rPr lang="zh-TW" altLang="en-US" dirty="0">
                <a:ea typeface="微軟正黑體" panose="020B0604030504040204" pitchFamily="34" charset="-120"/>
              </a:rPr>
              <a:t>。</a:t>
            </a:r>
            <a:endParaRPr lang="en-US" altLang="zh-TW" dirty="0">
              <a:ea typeface="微軟正黑體" panose="020B0604030504040204" pitchFamily="34" charset="-120"/>
            </a:endParaRPr>
          </a:p>
          <a:p>
            <a:pPr>
              <a:spcBef>
                <a:spcPts val="1200"/>
              </a:spcBef>
            </a:pPr>
            <a:r>
              <a:rPr lang="zh-TW" altLang="en-US" dirty="0">
                <a:ea typeface="微軟正黑體" panose="020B0604030504040204" pitchFamily="34" charset="-120"/>
              </a:rPr>
              <a:t>五專優先免試入學錄取且報到者，若</a:t>
            </a:r>
            <a:r>
              <a:rPr lang="zh-TW" altLang="en-US" dirty="0">
                <a:solidFill>
                  <a:srgbClr val="FF0000"/>
                </a:solidFill>
                <a:ea typeface="微軟正黑體" panose="020B0604030504040204" pitchFamily="34" charset="-120"/>
              </a:rPr>
              <a:t>未依簡章規定日期前辦理放棄錄取資格，則不可報名北、中、南區五專聯合免試入學及免試續招</a:t>
            </a:r>
            <a:r>
              <a:rPr lang="zh-TW" altLang="en-US" dirty="0">
                <a:ea typeface="微軟正黑體" panose="020B0604030504040204" pitchFamily="34" charset="-120"/>
              </a:rPr>
              <a:t>。</a:t>
            </a:r>
          </a:p>
          <a:p>
            <a:pPr>
              <a:spcBef>
                <a:spcPts val="1200"/>
              </a:spcBef>
            </a:pPr>
            <a:r>
              <a:rPr lang="zh-TW" altLang="en-US" dirty="0">
                <a:ea typeface="微軟正黑體" panose="020B0604030504040204" pitchFamily="34" charset="-120"/>
              </a:rPr>
              <a:t>「日常生活評量、體適能、適性輔導」</a:t>
            </a:r>
            <a:r>
              <a:rPr lang="zh-TW" altLang="en-US" dirty="0">
                <a:solidFill>
                  <a:srgbClr val="0000FF"/>
                </a:solidFill>
                <a:ea typeface="微軟正黑體" panose="020B0604030504040204" pitchFamily="34" charset="-120"/>
              </a:rPr>
              <a:t>未納入</a:t>
            </a:r>
            <a:r>
              <a:rPr lang="zh-TW" altLang="en-US" dirty="0">
                <a:ea typeface="微軟正黑體" panose="020B0604030504040204" pitchFamily="34" charset="-120"/>
              </a:rPr>
              <a:t>五專優先免試入學之超額比序項目中，亦無招生學校「自訂項目」。</a:t>
            </a:r>
            <a:endParaRPr lang="en-US" altLang="zh-TW" dirty="0">
              <a:ea typeface="微軟正黑體" panose="020B0604030504040204" pitchFamily="34" charset="-120"/>
            </a:endParaRPr>
          </a:p>
        </p:txBody>
      </p:sp>
    </p:spTree>
    <p:extLst>
      <p:ext uri="{BB962C8B-B14F-4D97-AF65-F5344CB8AC3E}">
        <p14:creationId xmlns:p14="http://schemas.microsoft.com/office/powerpoint/2010/main" val="16214481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F0959433-9251-479E-81D9-7041EE5289E4}" type="datetime1">
              <a:rPr lang="en-US" altLang="zh-TW" smtClean="0"/>
              <a:t>5/26/2024</a:t>
            </a:fld>
            <a:endParaRPr lang="en-US" dirty="0"/>
          </a:p>
        </p:txBody>
      </p:sp>
      <p:sp>
        <p:nvSpPr>
          <p:cNvPr id="7" name="標題 1"/>
          <p:cNvSpPr>
            <a:spLocks noGrp="1"/>
          </p:cNvSpPr>
          <p:nvPr>
            <p:ph type="title"/>
          </p:nvPr>
        </p:nvSpPr>
        <p:spPr>
          <a:xfrm>
            <a:off x="1475656" y="510540"/>
            <a:ext cx="5472608" cy="1143000"/>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五專聯合免試入學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6" name="表格 5">
            <a:extLst>
              <a:ext uri="{FF2B5EF4-FFF2-40B4-BE49-F238E27FC236}">
                <a16:creationId xmlns:a16="http://schemas.microsoft.com/office/drawing/2014/main" xmlns="" id="{53102BD1-0230-47A0-AB95-2DCD6570E03E}"/>
              </a:ext>
            </a:extLst>
          </p:cNvPr>
          <p:cNvGraphicFramePr>
            <a:graphicFrameLocks noGrp="1"/>
          </p:cNvGraphicFramePr>
          <p:nvPr>
            <p:extLst>
              <p:ext uri="{D42A27DB-BD31-4B8C-83A1-F6EECF244321}">
                <p14:modId xmlns:p14="http://schemas.microsoft.com/office/powerpoint/2010/main" val="148304272"/>
              </p:ext>
            </p:extLst>
          </p:nvPr>
        </p:nvGraphicFramePr>
        <p:xfrm>
          <a:off x="596155" y="1340768"/>
          <a:ext cx="8529387" cy="5186580"/>
        </p:xfrm>
        <a:graphic>
          <a:graphicData uri="http://schemas.openxmlformats.org/drawingml/2006/table">
            <a:tbl>
              <a:tblPr firstRow="1" bandRow="1">
                <a:tableStyleId>{5940675A-B579-460E-94D1-54222C63F5DA}</a:tableStyleId>
              </a:tblPr>
              <a:tblGrid>
                <a:gridCol w="2504041">
                  <a:extLst>
                    <a:ext uri="{9D8B030D-6E8A-4147-A177-3AD203B41FA5}">
                      <a16:colId xmlns:a16="http://schemas.microsoft.com/office/drawing/2014/main" xmlns="" val="20000"/>
                    </a:ext>
                  </a:extLst>
                </a:gridCol>
                <a:gridCol w="6025346">
                  <a:extLst>
                    <a:ext uri="{9D8B030D-6E8A-4147-A177-3AD203B41FA5}">
                      <a16:colId xmlns:a16="http://schemas.microsoft.com/office/drawing/2014/main" xmlns="" val="20001"/>
                    </a:ext>
                  </a:extLst>
                </a:gridCol>
              </a:tblGrid>
              <a:tr h="550001">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91436" marR="91436" marT="45724" marB="45724"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91436" marR="91436" marT="45724" marB="45724"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extLst>
                  <a:ext uri="{0D108BD9-81ED-4DB2-BD59-A6C34878D82A}">
                    <a16:rowId xmlns:a16="http://schemas.microsoft.com/office/drawing/2014/main" xmlns="" val="10000"/>
                  </a:ext>
                </a:extLst>
              </a:tr>
              <a:tr h="550001">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日（星期一）起發售及</a:t>
                      </a:r>
                      <a:r>
                        <a:rPr lang="zh-TW" altLang="en-US" sz="2000" baseline="0" dirty="0">
                          <a:latin typeface="Times New Roman" panose="02020603050405020304" pitchFamily="18" charset="0"/>
                          <a:ea typeface="微軟正黑體" panose="020B0604030504040204" pitchFamily="34" charset="-120"/>
                          <a:cs typeface="Times New Roman" panose="02020603050405020304" pitchFamily="18" charset="0"/>
                        </a:rPr>
                        <a:t>開放網路下載</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652078">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l"/>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國中集體通訊報名、個別網路與通訊報名：</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星期四</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l"/>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星期五</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l">
                        <a:spcBef>
                          <a:spcPts val="0"/>
                        </a:spcBef>
                      </a:pPr>
                      <a:r>
                        <a:rPr lang="zh-TW" altLang="en-US" sz="2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現場報名</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949202">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寄發現場登記分發</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報到通知單</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星期五</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p>
                    <a:p>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註：</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日下午</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時前</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免試生確認是否收到通知單，若未收到逕向各招生學校查詢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42649">
                <a:tc>
                  <a:txBody>
                    <a:bodyPr/>
                    <a:lstStyle/>
                    <a:p>
                      <a:pPr algn="ctr">
                        <a:lnSpc>
                          <a:spcPct val="100000"/>
                        </a:lnSpc>
                        <a:spcBef>
                          <a:spcPts val="0"/>
                        </a:spcBef>
                        <a:spcAft>
                          <a:spcPts val="0"/>
                        </a:spcAft>
                      </a:pP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現場登記分發報到</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nSpc>
                          <a:spcPct val="100000"/>
                        </a:lnSpc>
                        <a:spcBef>
                          <a:spcPts val="0"/>
                        </a:spcBef>
                        <a:spcAft>
                          <a:spcPts val="0"/>
                        </a:spcAft>
                      </a:pP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星期三</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42649">
                <a:tc>
                  <a:txBody>
                    <a:bodyPr/>
                    <a:lstStyle/>
                    <a:p>
                      <a:pPr algn="ctr">
                        <a:lnSpc>
                          <a:spcPct val="100000"/>
                        </a:lnSpc>
                        <a:spcBef>
                          <a:spcPts val="0"/>
                        </a:spcBef>
                        <a:spcAft>
                          <a:spcPts val="0"/>
                        </a:spcAft>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錄取生</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ECFF"/>
                    </a:solidFill>
                  </a:tcPr>
                </a:tc>
                <a:tc>
                  <a:txBody>
                    <a:bodyPr/>
                    <a:lstStyle/>
                    <a:p>
                      <a:pPr>
                        <a:lnSpc>
                          <a:spcPct val="100000"/>
                        </a:lnSpc>
                        <a:spcBef>
                          <a:spcPts val="0"/>
                        </a:spcBef>
                        <a:spcAft>
                          <a:spcPts val="0"/>
                        </a:spcAft>
                      </a:pP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星期一</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901556078"/>
                  </a:ext>
                </a:extLst>
              </a:tr>
            </a:tbl>
          </a:graphicData>
        </a:graphic>
      </p:graphicFrame>
    </p:spTree>
    <p:extLst>
      <p:ext uri="{BB962C8B-B14F-4D97-AF65-F5344CB8AC3E}">
        <p14:creationId xmlns:p14="http://schemas.microsoft.com/office/powerpoint/2010/main" val="33041219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圓角矩形 11"/>
          <p:cNvSpPr/>
          <p:nvPr/>
        </p:nvSpPr>
        <p:spPr bwMode="auto">
          <a:xfrm>
            <a:off x="3203695" y="2118500"/>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1206251301"/>
              </p:ext>
            </p:extLst>
          </p:nvPr>
        </p:nvGraphicFramePr>
        <p:xfrm>
          <a:off x="3128552" y="2281733"/>
          <a:ext cx="3311284" cy="3471428"/>
        </p:xfrm>
        <a:graphic>
          <a:graphicData uri="http://schemas.openxmlformats.org/drawingml/2006/table">
            <a:tbl>
              <a:tblPr bandRow="1">
                <a:tableStyleId>{5C22544A-7EE6-4342-B048-85BDC9FD1C3A}</a:tableStyleId>
              </a:tblPr>
              <a:tblGrid>
                <a:gridCol w="1688944">
                  <a:extLst>
                    <a:ext uri="{9D8B030D-6E8A-4147-A177-3AD203B41FA5}">
                      <a16:colId xmlns:a16="http://schemas.microsoft.com/office/drawing/2014/main" xmlns="" val="20000"/>
                    </a:ext>
                  </a:extLst>
                </a:gridCol>
                <a:gridCol w="1622340">
                  <a:extLst>
                    <a:ext uri="{9D8B030D-6E8A-4147-A177-3AD203B41FA5}">
                      <a16:colId xmlns:a16="http://schemas.microsoft.com/office/drawing/2014/main" xmlns=""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solidFill>
                          <a:schemeClr val="tx1"/>
                        </a:solidFill>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bl>
          </a:graphicData>
        </a:graphic>
      </p:graphicFrame>
      <p:sp>
        <p:nvSpPr>
          <p:cNvPr id="7" name="圓角矩形 6"/>
          <p:cNvSpPr/>
          <p:nvPr/>
        </p:nvSpPr>
        <p:spPr bwMode="auto">
          <a:xfrm>
            <a:off x="3059832" y="1514823"/>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南區</a:t>
            </a:r>
          </a:p>
        </p:txBody>
      </p:sp>
      <p:sp>
        <p:nvSpPr>
          <p:cNvPr id="13" name="矩形 12"/>
          <p:cNvSpPr/>
          <p:nvPr/>
        </p:nvSpPr>
        <p:spPr>
          <a:xfrm>
            <a:off x="467544" y="955799"/>
            <a:ext cx="8241044" cy="523220"/>
          </a:xfrm>
          <a:prstGeom prst="rect">
            <a:avLst/>
          </a:prstGeom>
        </p:spPr>
        <p:txBody>
          <a:bodyPr wrap="square">
            <a:spAutoFit/>
          </a:bodyPr>
          <a:lstStyle/>
          <a:p>
            <a:pPr lvl="0" algn="ctr">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113</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學年度聯合免試五專招生學校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86174912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a16="http://schemas.microsoft.com/office/drawing/2014/main" xmlns=""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343896"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6" name="文字方塊 15"/>
          <p:cNvSpPr txBox="1"/>
          <p:nvPr/>
        </p:nvSpPr>
        <p:spPr>
          <a:xfrm>
            <a:off x="6753128" y="735241"/>
            <a:ext cx="1524094" cy="2139047"/>
          </a:xfrm>
          <a:prstGeom prst="rect">
            <a:avLst/>
          </a:prstGeom>
          <a:noFill/>
        </p:spPr>
        <p:txBody>
          <a:bodyPr wrap="square" rtlCol="0">
            <a:spAutoFit/>
          </a:bodyPr>
          <a:lstStyle/>
          <a:p>
            <a:r>
              <a:rPr lang="en-US" altLang="zh-TW" sz="13300" b="1" dirty="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9" name="矩形 8"/>
          <p:cNvSpPr/>
          <p:nvPr/>
        </p:nvSpPr>
        <p:spPr>
          <a:xfrm>
            <a:off x="1941212" y="279344"/>
            <a:ext cx="8241044"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10" name="矩形 9"/>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6" name="矩形 5"/>
          <p:cNvSpPr/>
          <p:nvPr/>
        </p:nvSpPr>
        <p:spPr>
          <a:xfrm>
            <a:off x="539552" y="836832"/>
            <a:ext cx="3493264" cy="461665"/>
          </a:xfrm>
          <a:prstGeom prst="rect">
            <a:avLst/>
          </a:prstGeom>
        </p:spPr>
        <p:txBody>
          <a:bodyPr wrap="none">
            <a:spAutoFit/>
          </a:bodyPr>
          <a:lstStyle/>
          <a:p>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504761" y="1426378"/>
            <a:ext cx="900000" cy="899999"/>
          </a:xfrm>
          <a:prstGeom prst="rect">
            <a:avLst/>
          </a:prstGeom>
        </p:spPr>
      </p:pic>
      <p:sp>
        <p:nvSpPr>
          <p:cNvPr id="7" name="矩形 6"/>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8" name="矩形 7"/>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5" name="矩形 14"/>
          <p:cNvSpPr/>
          <p:nvPr/>
        </p:nvSpPr>
        <p:spPr>
          <a:xfrm>
            <a:off x="539552" y="2499216"/>
            <a:ext cx="3493264" cy="461665"/>
          </a:xfrm>
          <a:prstGeom prst="rect">
            <a:avLst/>
          </a:prstGeom>
        </p:spPr>
        <p:txBody>
          <a:bodyPr wrap="none">
            <a:spAutoFit/>
          </a:bodyPr>
          <a:lstStyle/>
          <a:p>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7" name="矩形 16"/>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http://www.jctv.ntut.edu.tw/enter5/</a:t>
            </a:r>
            <a:endParaRPr lang="zh-TW" altLang="en-US" sz="2000" dirty="0">
              <a:solidFill>
                <a:srgbClr val="0000FF"/>
              </a:solidFill>
            </a:endParaRPr>
          </a:p>
        </p:txBody>
      </p:sp>
      <p:sp>
        <p:nvSpPr>
          <p:cNvPr id="18" name="矩形 17"/>
          <p:cNvSpPr/>
          <p:nvPr/>
        </p:nvSpPr>
        <p:spPr>
          <a:xfrm>
            <a:off x="616097" y="3122686"/>
            <a:ext cx="428835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5782441" y="3123360"/>
            <a:ext cx="900000" cy="900000"/>
          </a:xfrm>
          <a:prstGeom prst="rect">
            <a:avLst/>
          </a:prstGeom>
        </p:spPr>
      </p:pic>
      <p:sp>
        <p:nvSpPr>
          <p:cNvPr id="20" name="矩形 19"/>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1" name="矩形 20"/>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http://exam.jente.edu.tw</a:t>
            </a:r>
            <a:endParaRPr lang="zh-TW" altLang="en-US" sz="2000" dirty="0">
              <a:solidFill>
                <a:srgbClr val="0000FF"/>
              </a:solidFill>
            </a:endParaRPr>
          </a:p>
        </p:txBody>
      </p:sp>
      <p:sp>
        <p:nvSpPr>
          <p:cNvPr id="22" name="矩形 21"/>
          <p:cNvSpPr/>
          <p:nvPr/>
        </p:nvSpPr>
        <p:spPr>
          <a:xfrm>
            <a:off x="3856227" y="4434062"/>
            <a:ext cx="377539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343701" y="5588925"/>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http://s5.nkuht.edu.tw</a:t>
            </a:r>
            <a:endParaRPr lang="zh-TW" altLang="en-US" sz="2000" dirty="0">
              <a:solidFill>
                <a:srgbClr val="0000FF"/>
              </a:solidFill>
            </a:endParaRPr>
          </a:p>
        </p:txBody>
      </p:sp>
      <p:sp>
        <p:nvSpPr>
          <p:cNvPr id="26" name="矩形 25"/>
          <p:cNvSpPr/>
          <p:nvPr/>
        </p:nvSpPr>
        <p:spPr>
          <a:xfrm>
            <a:off x="616097" y="5665740"/>
            <a:ext cx="3262432"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9915" t="9915" r="9915" b="9915"/>
          <a:stretch/>
        </p:blipFill>
        <p:spPr>
          <a:xfrm>
            <a:off x="2528527" y="4398197"/>
            <a:ext cx="900001" cy="900000"/>
          </a:xfrm>
          <a:prstGeom prst="rect">
            <a:avLst/>
          </a:prstGeom>
        </p:spPr>
      </p:pic>
      <p:pic>
        <p:nvPicPr>
          <p:cNvPr id="5" name="圖片 4"/>
          <p:cNvPicPr>
            <a:picLocks noChangeAspect="1"/>
          </p:cNvPicPr>
          <p:nvPr/>
        </p:nvPicPr>
        <p:blipFill rotWithShape="1">
          <a:blip r:embed="rId5">
            <a:extLst>
              <a:ext uri="{28A0092B-C50C-407E-A947-70E740481C1C}">
                <a14:useLocalDpi xmlns:a14="http://schemas.microsoft.com/office/drawing/2010/main" val="0"/>
              </a:ext>
            </a:extLst>
          </a:blip>
          <a:srcRect l="9915" t="9915" r="9915" b="9915"/>
          <a:stretch/>
        </p:blipFill>
        <p:spPr>
          <a:xfrm>
            <a:off x="5782440" y="5667340"/>
            <a:ext cx="900001" cy="900000"/>
          </a:xfrm>
          <a:prstGeom prst="rect">
            <a:avLst/>
          </a:prstGeom>
        </p:spPr>
      </p:pic>
      <p:sp>
        <p:nvSpPr>
          <p:cNvPr id="27" name="文字方塊 26"/>
          <p:cNvSpPr txBox="1"/>
          <p:nvPr/>
        </p:nvSpPr>
        <p:spPr>
          <a:xfrm>
            <a:off x="7233517" y="735241"/>
            <a:ext cx="1524094" cy="2139047"/>
          </a:xfrm>
          <a:prstGeom prst="rect">
            <a:avLst/>
          </a:prstGeom>
          <a:noFill/>
        </p:spPr>
        <p:txBody>
          <a:bodyPr wrap="square" rtlCol="0">
            <a:spAutoFit/>
          </a:bodyPr>
          <a:lstStyle/>
          <a:p>
            <a:r>
              <a:rPr lang="en-US" altLang="zh-TW" sz="13300" b="1" dirty="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9" name="文字方塊 28"/>
          <p:cNvSpPr txBox="1"/>
          <p:nvPr/>
        </p:nvSpPr>
        <p:spPr>
          <a:xfrm rot="10800000">
            <a:off x="681145" y="3965521"/>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28" name="文字方塊 27"/>
          <p:cNvSpPr txBox="1"/>
          <p:nvPr/>
        </p:nvSpPr>
        <p:spPr>
          <a:xfrm rot="10800000">
            <a:off x="200756" y="3965521"/>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0" name="文字方塊 29"/>
          <p:cNvSpPr txBox="1"/>
          <p:nvPr/>
        </p:nvSpPr>
        <p:spPr>
          <a:xfrm>
            <a:off x="7074709" y="261927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1" name="文字方塊 30"/>
          <p:cNvSpPr txBox="1"/>
          <p:nvPr/>
        </p:nvSpPr>
        <p:spPr>
          <a:xfrm>
            <a:off x="7555098" y="261927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2" name="文字方塊 31"/>
          <p:cNvSpPr txBox="1"/>
          <p:nvPr/>
        </p:nvSpPr>
        <p:spPr>
          <a:xfrm>
            <a:off x="7003838" y="515389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3" name="文字方塊 32"/>
          <p:cNvSpPr txBox="1"/>
          <p:nvPr/>
        </p:nvSpPr>
        <p:spPr>
          <a:xfrm>
            <a:off x="7484227" y="515389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pic>
        <p:nvPicPr>
          <p:cNvPr id="36" name="圖片 35">
            <a:hlinkClick r:id="rId6" action="ppaction://hlinksldjump"/>
            <a:extLst>
              <a:ext uri="{FF2B5EF4-FFF2-40B4-BE49-F238E27FC236}">
                <a16:creationId xmlns:a16="http://schemas.microsoft.com/office/drawing/2014/main" xmlns="" id="{74C58E4B-53D4-4A56-89D5-C4078EC79A6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364053913"/>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11260" y="452988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8220397">
                <a:off x="4560384" y="2930044"/>
                <a:ext cx="976021" cy="31246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193232" y="120903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10628" y="3290984"/>
              <a:ext cx="1079023" cy="1103321"/>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371748" y="1454924"/>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6" name="AutoShape 6"/>
          <p:cNvSpPr>
            <a:spLocks noChangeArrowheads="1"/>
          </p:cNvSpPr>
          <p:nvPr/>
        </p:nvSpPr>
        <p:spPr bwMode="gray">
          <a:xfrm rot="19450757">
            <a:off x="4291792" y="2737534"/>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8" name="Oval 5"/>
          <p:cNvSpPr>
            <a:spLocks noChangeArrowheads="1"/>
          </p:cNvSpPr>
          <p:nvPr/>
        </p:nvSpPr>
        <p:spPr bwMode="gray">
          <a:xfrm>
            <a:off x="6169064" y="2108000"/>
            <a:ext cx="973254" cy="971470"/>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屏科</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實中</a:t>
            </a:r>
          </a:p>
        </p:txBody>
      </p:sp>
    </p:spTree>
    <p:extLst>
      <p:ext uri="{BB962C8B-B14F-4D97-AF65-F5344CB8AC3E}">
        <p14:creationId xmlns:p14="http://schemas.microsoft.com/office/powerpoint/2010/main" val="3078066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690021" y="2765312"/>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134164" name="AutoShape 6"/>
          <p:cNvSpPr>
            <a:spLocks noChangeArrowheads="1"/>
          </p:cNvSpPr>
          <p:nvPr/>
        </p:nvSpPr>
        <p:spPr bwMode="gray">
          <a:xfrm rot="11469197">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9305461">
            <a:off x="1753705" y="4154049"/>
            <a:ext cx="1213875" cy="268692"/>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rot="1172635">
            <a:off x="4441529" y="4060706"/>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773528" y="420784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006466" y="2541585"/>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45854" y="3964040"/>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1076434">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8792679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20195" y="736176"/>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510599" y="1412776"/>
            <a:ext cx="8254361" cy="5108239"/>
            <a:chOff x="255304" y="890074"/>
            <a:chExt cx="8591864" cy="5582148"/>
          </a:xfrm>
        </p:grpSpPr>
        <p:sp>
          <p:nvSpPr>
            <p:cNvPr id="28" name="Oval 5"/>
            <p:cNvSpPr>
              <a:spLocks noChangeArrowheads="1"/>
            </p:cNvSpPr>
            <p:nvPr/>
          </p:nvSpPr>
          <p:spPr bwMode="gray">
            <a:xfrm>
              <a:off x="505273" y="2563192"/>
              <a:ext cx="1143467" cy="1101584"/>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255304" y="391715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028771"/>
              <a:ext cx="6364288" cy="3368713"/>
              <a:chOff x="1267252" y="2513782"/>
              <a:chExt cx="6363198" cy="3368833"/>
            </a:xfrm>
          </p:grpSpPr>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20690828">
                <a:off x="4957814" y="3377284"/>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762924" y="2957734"/>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15904001">
                <a:off x="4070176" y="2796236"/>
                <a:ext cx="836755"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4191813">
                <a:off x="3154177" y="2809809"/>
                <a:ext cx="977751"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2743626">
                <a:off x="2299926" y="3215692"/>
                <a:ext cx="1342093" cy="368340"/>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109711" y="89007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557737" y="110930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767041" y="1791840"/>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2591265" y="961155"/>
              <a:ext cx="1140163" cy="1101584"/>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1375476" y="1587964"/>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pic>
        <p:nvPicPr>
          <p:cNvPr id="43" name="圖片 42">
            <a:hlinkClick r:id="rId3" action="ppaction://hlinksldjump"/>
            <a:extLst>
              <a:ext uri="{FF2B5EF4-FFF2-40B4-BE49-F238E27FC236}">
                <a16:creationId xmlns:a16="http://schemas.microsoft.com/office/drawing/2014/main" xmlns="" id="{D696DB09-83DF-4E46-86CE-FC568B40CE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14356" name="PhotoImpact" r:id="rId3" imgW="2857320" imgH="2844720" progId="PI3.Image">
                  <p:embed/>
                </p:oleObj>
              </mc:Choice>
              <mc:Fallback>
                <p:oleObj name="PhotoImpact" r:id="rId3" imgW="2857320" imgH="2844720" progId="PI3.Image">
                  <p:embed/>
                  <p:pic>
                    <p:nvPicPr>
                      <p:cNvPr id="0" name=""/>
                      <p:cNvPicPr/>
                      <p:nvPr/>
                    </p:nvPicPr>
                    <p:blipFill>
                      <a:blip r:embed="rId4"/>
                      <a:stretch>
                        <a:fillRect/>
                      </a:stretch>
                    </p:blipFill>
                    <p:spPr>
                      <a:xfrm>
                        <a:off x="2935617" y="1988840"/>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548107"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6219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260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val="74128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274638"/>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nvGraphicFramePr>
        <p:xfrm>
          <a:off x="251520" y="1052736"/>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xmlns="" val="20000"/>
                    </a:ext>
                  </a:extLst>
                </a:gridCol>
                <a:gridCol w="1944849">
                  <a:extLst>
                    <a:ext uri="{9D8B030D-6E8A-4147-A177-3AD203B41FA5}">
                      <a16:colId xmlns:a16="http://schemas.microsoft.com/office/drawing/2014/main" xmlns="" val="20001"/>
                    </a:ext>
                  </a:extLst>
                </a:gridCol>
                <a:gridCol w="1367457">
                  <a:extLst>
                    <a:ext uri="{9D8B030D-6E8A-4147-A177-3AD203B41FA5}">
                      <a16:colId xmlns:a16="http://schemas.microsoft.com/office/drawing/2014/main" xmlns="" val="20002"/>
                    </a:ext>
                  </a:extLst>
                </a:gridCol>
                <a:gridCol w="1944216">
                  <a:extLst>
                    <a:ext uri="{9D8B030D-6E8A-4147-A177-3AD203B41FA5}">
                      <a16:colId xmlns:a16="http://schemas.microsoft.com/office/drawing/2014/main" xmlns="" val="20003"/>
                    </a:ext>
                  </a:extLst>
                </a:gridCol>
                <a:gridCol w="1872208">
                  <a:extLst>
                    <a:ext uri="{9D8B030D-6E8A-4147-A177-3AD203B41FA5}">
                      <a16:colId xmlns:a16="http://schemas.microsoft.com/office/drawing/2014/main" xmlns=""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xmlns=""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xmlns=""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xmlns=""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xmlns=""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xmlns=""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xmlns=""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xmlns=""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xmlns="" val="10007"/>
                  </a:ext>
                </a:extLst>
              </a:tr>
            </a:tbl>
          </a:graphicData>
        </a:graphic>
      </p:graphicFrame>
      <p:sp>
        <p:nvSpPr>
          <p:cNvPr id="3" name="文字方塊 2"/>
          <p:cNvSpPr txBox="1"/>
          <p:nvPr/>
        </p:nvSpPr>
        <p:spPr>
          <a:xfrm>
            <a:off x="1604091" y="5589240"/>
            <a:ext cx="7143302" cy="646331"/>
          </a:xfrm>
          <a:prstGeom prst="rect">
            <a:avLst/>
          </a:prstGeom>
          <a:noFill/>
        </p:spPr>
        <p:txBody>
          <a:bodyPr wrap="none" rtlCol="0">
            <a:spAutoFit/>
          </a:bodyPr>
          <a:lstStyle/>
          <a:p>
            <a:pPr marL="0" indent="0">
              <a:spcBef>
                <a:spcPts val="60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dirty="0">
                <a:solidFill>
                  <a:schemeClr val="accent3">
                    <a:lumMod val="75000"/>
                  </a:schemeClr>
                </a:solidFill>
                <a:latin typeface="Microsoft JhengHei" panose="020B0604030504040204" pitchFamily="34" charset="-120"/>
                <a:ea typeface="Microsoft JhengHei" panose="020B0604030504040204" pitchFamily="34" charset="-120"/>
              </a:rPr>
              <a:t>▲</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marL="0" indent="263525">
              <a:spcBef>
                <a:spcPts val="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15380" name="PhotoImpact" r:id="rId3" imgW="630720" imgH="566640" progId="PI3.Image">
                  <p:embed/>
                </p:oleObj>
              </mc:Choice>
              <mc:Fallback>
                <p:oleObj name="PhotoImpact" r:id="rId3" imgW="630720" imgH="566640" progId="PI3.Image">
                  <p:embed/>
                  <p:pic>
                    <p:nvPicPr>
                      <p:cNvPr id="0" name=""/>
                      <p:cNvPicPr/>
                      <p:nvPr/>
                    </p:nvPicPr>
                    <p:blipFill>
                      <a:blip r:embed="rId4"/>
                      <a:stretch>
                        <a:fillRect/>
                      </a:stretch>
                    </p:blipFill>
                    <p:spPr>
                      <a:xfrm>
                        <a:off x="375036" y="2924944"/>
                        <a:ext cx="1316644" cy="1290687"/>
                      </a:xfrm>
                      <a:prstGeom prst="rect">
                        <a:avLst/>
                      </a:prstGeom>
                    </p:spPr>
                  </p:pic>
                </p:oleObj>
              </mc:Fallback>
            </mc:AlternateContent>
          </a:graphicData>
        </a:graphic>
      </p:graphicFrame>
      <p:pic>
        <p:nvPicPr>
          <p:cNvPr id="6" name="圖片 5">
            <a:hlinkClick r:id="rId5" action="ppaction://hlinksldjump"/>
            <a:extLst>
              <a:ext uri="{FF2B5EF4-FFF2-40B4-BE49-F238E27FC236}">
                <a16:creationId xmlns:a16="http://schemas.microsoft.com/office/drawing/2014/main" xmlns="" id="{44742E9F-56E0-46A5-AC43-3F0A5395783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6665555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2" y="1100856"/>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207270"/>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084168" y="5626554"/>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食品加工</a:t>
            </a:r>
          </a:p>
        </p:txBody>
      </p:sp>
      <p:sp>
        <p:nvSpPr>
          <p:cNvPr id="6" name="矩形 5"/>
          <p:cNvSpPr/>
          <p:nvPr/>
        </p:nvSpPr>
        <p:spPr>
          <a:xfrm>
            <a:off x="5101626" y="4087447"/>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Microsoft JhengHei" panose="020B0604030504040204" pitchFamily="34" charset="-120"/>
                <a:ea typeface="Microsoft JhengHei" panose="020B0604030504040204" pitchFamily="34" charset="-120"/>
              </a:rPr>
              <a:t>食品營養</a:t>
            </a:r>
          </a:p>
        </p:txBody>
      </p:sp>
      <p:pic>
        <p:nvPicPr>
          <p:cNvPr id="13" name="Picture 11" descr="IMG_1791"/>
          <p:cNvPicPr preferRelativeResize="0">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3731" y="1871283"/>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400360" y="2174313"/>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chemeClr val="bg1"/>
                </a:solidFill>
                <a:latin typeface="Microsoft JhengHei" panose="020B0604030504040204" pitchFamily="34" charset="-120"/>
                <a:ea typeface="Microsoft JhengHei" panose="020B0604030504040204" pitchFamily="34" charset="-120"/>
              </a:rPr>
              <a:t>稻米栽培</a:t>
            </a:r>
            <a:endParaRPr lang="en-US" altLang="zh-TW" sz="2400" dirty="0">
              <a:solidFill>
                <a:schemeClr val="bg1"/>
              </a:solidFill>
              <a:latin typeface="Microsoft JhengHei" panose="020B0604030504040204" pitchFamily="34" charset="-120"/>
              <a:ea typeface="Microsoft JhengHei" panose="020B0604030504040204" pitchFamily="34" charset="-120"/>
            </a:endParaRPr>
          </a:p>
          <a:p>
            <a:r>
              <a:rPr lang="zh-TW" altLang="en-US" sz="2400" dirty="0">
                <a:solidFill>
                  <a:schemeClr val="bg1"/>
                </a:solidFill>
                <a:latin typeface="Microsoft JhengHei" panose="020B0604030504040204" pitchFamily="34" charset="-120"/>
                <a:ea typeface="Microsoft JhengHei" panose="020B0604030504040204" pitchFamily="34" charset="-120"/>
              </a:rPr>
              <a:t>米食加工</a:t>
            </a:r>
          </a:p>
        </p:txBody>
      </p:sp>
      <p:cxnSp>
        <p:nvCxnSpPr>
          <p:cNvPr id="9" name="肘形接點 8"/>
          <p:cNvCxnSpPr>
            <a:stCxn id="1026" idx="2"/>
            <a:endCxn id="13" idx="1"/>
          </p:cNvCxnSpPr>
          <p:nvPr/>
        </p:nvCxnSpPr>
        <p:spPr>
          <a:xfrm rot="16200000" flipH="1">
            <a:off x="1364131" y="1904129"/>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890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596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b="1" dirty="0">
                <a:latin typeface="Microsoft JhengHei" panose="020B0604030504040204" pitchFamily="34" charset="-120"/>
                <a:ea typeface="Microsoft JhengHei" panose="020B0604030504040204" pitchFamily="34" charset="-120"/>
              </a:rPr>
              <a:t>專業群科分析－</a:t>
            </a:r>
            <a:r>
              <a:rPr kumimoji="0"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kumimoji="0"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pic>
        <p:nvPicPr>
          <p:cNvPr id="15" name="圖片 14">
            <a:hlinkClick r:id="rId6" action="ppaction://hlinksldjump"/>
            <a:extLst>
              <a:ext uri="{FF2B5EF4-FFF2-40B4-BE49-F238E27FC236}">
                <a16:creationId xmlns:a16="http://schemas.microsoft.com/office/drawing/2014/main" xmlns="" id="{E87011EE-C6AF-43C1-B02F-1B80914BAB4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2027447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57200" y="274638"/>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nvPr>
        </p:nvGraphicFramePr>
        <p:xfrm>
          <a:off x="683568" y="1500188"/>
          <a:ext cx="7920880" cy="3503476"/>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xmlns="" val="20000"/>
                    </a:ext>
                  </a:extLst>
                </a:gridCol>
                <a:gridCol w="1440160">
                  <a:extLst>
                    <a:ext uri="{9D8B030D-6E8A-4147-A177-3AD203B41FA5}">
                      <a16:colId xmlns:a16="http://schemas.microsoft.com/office/drawing/2014/main" xmlns="" val="20001"/>
                    </a:ext>
                  </a:extLst>
                </a:gridCol>
                <a:gridCol w="1296144">
                  <a:extLst>
                    <a:ext uri="{9D8B030D-6E8A-4147-A177-3AD203B41FA5}">
                      <a16:colId xmlns:a16="http://schemas.microsoft.com/office/drawing/2014/main" xmlns="" val="20002"/>
                    </a:ext>
                  </a:extLst>
                </a:gridCol>
                <a:gridCol w="1656184">
                  <a:extLst>
                    <a:ext uri="{9D8B030D-6E8A-4147-A177-3AD203B41FA5}">
                      <a16:colId xmlns:a16="http://schemas.microsoft.com/office/drawing/2014/main" xmlns="" val="20003"/>
                    </a:ext>
                  </a:extLst>
                </a:gridCol>
                <a:gridCol w="1440160">
                  <a:extLst>
                    <a:ext uri="{9D8B030D-6E8A-4147-A177-3AD203B41FA5}">
                      <a16:colId xmlns:a16="http://schemas.microsoft.com/office/drawing/2014/main" xmlns=""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xmlns=""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a16="http://schemas.microsoft.com/office/drawing/2014/main" xmlns=""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a16="http://schemas.microsoft.com/office/drawing/2014/main" xmlns=""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a16="http://schemas.microsoft.com/office/drawing/2014/main" xmlns="" val="10003"/>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602365"/>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圖片 5">
            <a:hlinkClick r:id="rId3" action="ppaction://hlinksldjump"/>
            <a:extLst>
              <a:ext uri="{FF2B5EF4-FFF2-40B4-BE49-F238E27FC236}">
                <a16:creationId xmlns:a16="http://schemas.microsoft.com/office/drawing/2014/main" xmlns="" id="{1A00BA58-BA02-4EB5-B591-142A4902673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1110297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5" name="Picture 8" descr="大雅汽車原廠電腦檢測,大雅汽車免費冷氣健檢,大雅汽車保養廠推薦,雙B保&amp;#3 - 傑德瑞汽車| JERDARY汽車| 大雅汽車保養廠,汽車冷氣維修,汽車 底盤維修,汽車冷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51" y="1190023"/>
            <a:ext cx="2004021" cy="138987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為啥特斯拉不用單體電池，用幾千節小電池- 每日頭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688" y="4973089"/>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em.com.tw/news/images/N08041100132008041115425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7544" y="1191514"/>
            <a:ext cx="1800200" cy="112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461246" y="2325475"/>
            <a:ext cx="1813339" cy="707886"/>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機電系統設計與製造</a:t>
            </a:r>
          </a:p>
        </p:txBody>
      </p:sp>
      <p:sp>
        <p:nvSpPr>
          <p:cNvPr id="8" name="矩形 7"/>
          <p:cNvSpPr/>
          <p:nvPr/>
        </p:nvSpPr>
        <p:spPr>
          <a:xfrm>
            <a:off x="7091582" y="5445224"/>
            <a:ext cx="1930293" cy="40011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rgbClr val="0000FF"/>
                </a:solidFill>
                <a:latin typeface="Microsoft JhengHei" panose="020B0604030504040204" pitchFamily="34" charset="-120"/>
                <a:ea typeface="Microsoft JhengHei" panose="020B0604030504040204" pitchFamily="34" charset="-120"/>
              </a:rPr>
              <a:t>化工科、電機科</a:t>
            </a:r>
          </a:p>
        </p:txBody>
      </p:sp>
      <p:sp>
        <p:nvSpPr>
          <p:cNvPr id="9" name="矩形 8"/>
          <p:cNvSpPr/>
          <p:nvPr/>
        </p:nvSpPr>
        <p:spPr>
          <a:xfrm>
            <a:off x="7005591" y="2365859"/>
            <a:ext cx="2016283" cy="400110"/>
          </a:xfrm>
          <a:prstGeom prst="rect">
            <a:avLst/>
          </a:prstGeom>
          <a:solidFill>
            <a:srgbClr val="0000FF"/>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資訊科、電子科</a:t>
            </a:r>
          </a:p>
        </p:txBody>
      </p:sp>
      <p:sp>
        <p:nvSpPr>
          <p:cNvPr id="13" name="矩形 12"/>
          <p:cNvSpPr/>
          <p:nvPr/>
        </p:nvSpPr>
        <p:spPr>
          <a:xfrm>
            <a:off x="7099154" y="4325034"/>
            <a:ext cx="1930294" cy="400110"/>
          </a:xfrm>
          <a:prstGeom prst="rect">
            <a:avLst/>
          </a:prstGeom>
          <a:solidFill>
            <a:schemeClr val="tx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電機科、機電科 </a:t>
            </a:r>
          </a:p>
        </p:txBody>
      </p:sp>
      <p:pic>
        <p:nvPicPr>
          <p:cNvPr id="8200" name="Picture 8" descr="電機科工廠照片"/>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9154" y="3029428"/>
            <a:ext cx="1903618" cy="12781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肘形接點 10"/>
          <p:cNvCxnSpPr>
            <a:stCxn id="50180" idx="3"/>
            <a:endCxn id="8200" idx="1"/>
          </p:cNvCxnSpPr>
          <p:nvPr/>
        </p:nvCxnSpPr>
        <p:spPr>
          <a:xfrm flipV="1">
            <a:off x="5685007" y="3668500"/>
            <a:ext cx="1414147" cy="1261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肘形接點 14"/>
          <p:cNvCxnSpPr>
            <a:stCxn id="3" idx="3"/>
            <a:endCxn id="50180" idx="1"/>
          </p:cNvCxnSpPr>
          <p:nvPr/>
        </p:nvCxnSpPr>
        <p:spPr>
          <a:xfrm>
            <a:off x="2267744" y="1752148"/>
            <a:ext cx="717824" cy="204248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肘形接點 16"/>
          <p:cNvCxnSpPr>
            <a:stCxn id="3" idx="3"/>
            <a:endCxn id="50182" idx="1"/>
          </p:cNvCxnSpPr>
          <p:nvPr/>
        </p:nvCxnSpPr>
        <p:spPr>
          <a:xfrm>
            <a:off x="2267744" y="1752148"/>
            <a:ext cx="717824" cy="19520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肘形接點 18"/>
          <p:cNvCxnSpPr>
            <a:stCxn id="3" idx="3"/>
            <a:endCxn id="50178" idx="1"/>
          </p:cNvCxnSpPr>
          <p:nvPr/>
        </p:nvCxnSpPr>
        <p:spPr>
          <a:xfrm>
            <a:off x="2267744" y="1752148"/>
            <a:ext cx="732944" cy="409247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肘形接點 21"/>
          <p:cNvCxnSpPr>
            <a:stCxn id="50178" idx="3"/>
            <a:endCxn id="8" idx="1"/>
          </p:cNvCxnSpPr>
          <p:nvPr/>
        </p:nvCxnSpPr>
        <p:spPr>
          <a:xfrm flipV="1">
            <a:off x="5620063" y="5645279"/>
            <a:ext cx="1471519" cy="1993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肘形接點 23"/>
          <p:cNvCxnSpPr>
            <a:endCxn id="50185" idx="1"/>
          </p:cNvCxnSpPr>
          <p:nvPr/>
        </p:nvCxnSpPr>
        <p:spPr>
          <a:xfrm>
            <a:off x="5565333" y="1768147"/>
            <a:ext cx="1433418" cy="1168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標題 1"/>
          <p:cNvSpPr>
            <a:spLocks noGrp="1"/>
          </p:cNvSpPr>
          <p:nvPr>
            <p:ph type="title"/>
          </p:nvPr>
        </p:nvSpPr>
        <p:spPr>
          <a:xfrm>
            <a:off x="457200" y="274638"/>
            <a:ext cx="8229600" cy="706090"/>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endParaRPr lang="zh-TW" altLang="en-US" dirty="0">
              <a:solidFill>
                <a:srgbClr val="0000FF"/>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7" name="矩形 6"/>
          <p:cNvSpPr/>
          <p:nvPr/>
        </p:nvSpPr>
        <p:spPr>
          <a:xfrm>
            <a:off x="5220072" y="6304336"/>
            <a:ext cx="1300644" cy="411257"/>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r>
              <a:rPr lang="zh-TW" altLang="en-US" sz="2200" dirty="0">
                <a:solidFill>
                  <a:srgbClr val="0000FF"/>
                </a:solidFill>
                <a:latin typeface="Microsoft JhengHei" panose="020B0604030504040204" pitchFamily="34" charset="-120"/>
                <a:ea typeface="Microsoft JhengHei" panose="020B0604030504040204" pitchFamily="34" charset="-120"/>
              </a:rPr>
              <a:t>電池系統</a:t>
            </a:r>
          </a:p>
        </p:txBody>
      </p:sp>
      <p:pic>
        <p:nvPicPr>
          <p:cNvPr id="50180" name="Picture 4" descr="明報車網"/>
          <p:cNvPicPr>
            <a:picLocks noChangeAspect="1" noChangeArrowheads="1"/>
          </p:cNvPicPr>
          <p:nvPr/>
        </p:nvPicPr>
        <p:blipFill rotWithShape="1">
          <a:blip r:embed="rId6">
            <a:extLst>
              <a:ext uri="{28A0092B-C50C-407E-A947-70E740481C1C}">
                <a14:useLocalDpi xmlns:a14="http://schemas.microsoft.com/office/drawing/2010/main" val="0"/>
              </a:ext>
            </a:extLst>
          </a:blip>
          <a:srcRect l="1680" t="7402" r="2562" b="7336"/>
          <a:stretch/>
        </p:blipFill>
        <p:spPr bwMode="auto">
          <a:xfrm>
            <a:off x="2985568" y="2995453"/>
            <a:ext cx="2699439" cy="159835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220072" y="4163204"/>
            <a:ext cx="1313180" cy="430887"/>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電動馬達</a:t>
            </a:r>
          </a:p>
        </p:txBody>
      </p:sp>
      <p:pic>
        <p:nvPicPr>
          <p:cNvPr id="50182" name="Picture 6" descr="Elon Musk: Tesla raises cost of 'self-driving' cars - BBC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568" y="1191514"/>
            <a:ext cx="2699439" cy="151168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220072" y="2278033"/>
            <a:ext cx="1313180" cy="430887"/>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車載系統</a:t>
            </a:r>
          </a:p>
        </p:txBody>
      </p:sp>
      <p:pic>
        <p:nvPicPr>
          <p:cNvPr id="25" name="圖片 24">
            <a:hlinkClick r:id="rId8" action="ppaction://hlinksldjump"/>
            <a:extLst>
              <a:ext uri="{FF2B5EF4-FFF2-40B4-BE49-F238E27FC236}">
                <a16:creationId xmlns:a16="http://schemas.microsoft.com/office/drawing/2014/main" xmlns="" id="{09FC21C1-158C-4FD8-8F93-BEFA1B0C96F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41927102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p>
        </p:txBody>
      </p:sp>
      <p:sp>
        <p:nvSpPr>
          <p:cNvPr id="3" name="內容版面配置區 2"/>
          <p:cNvSpPr>
            <a:spLocks noGrp="1"/>
          </p:cNvSpPr>
          <p:nvPr>
            <p:ph sz="quarter" idx="1"/>
          </p:nvPr>
        </p:nvSpPr>
        <p:spPr>
          <a:xfrm>
            <a:off x="251520" y="1268760"/>
            <a:ext cx="8784975" cy="5256584"/>
          </a:xfrm>
        </p:spPr>
        <p:txBody>
          <a:bodyPr>
            <a:normAutofit lnSpcReduction="10000"/>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6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6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化工系、材料系</a:t>
            </a:r>
            <a:endParaRPr lang="en-US" altLang="zh-TW" sz="26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電機工程系、機械工程系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資訊工程系、電子工程系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機械科、</a:t>
            </a:r>
            <a:r>
              <a:rPr lang="zh-TW" altLang="en-US" sz="24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endParaRPr lang="zh-TW" altLang="en-US" sz="2600" spc="-150" dirty="0">
              <a:latin typeface="Microsoft JhengHei" panose="020B0604030504040204" pitchFamily="34" charset="-120"/>
              <a:ea typeface="Microsoft JhengHei" panose="020B0604030504040204" pitchFamily="34" charset="-120"/>
            </a:endParaRP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rgbClr val="FF0000"/>
                </a:solidFill>
                <a:latin typeface="Microsoft JhengHei" panose="020B0604030504040204" pitchFamily="34" charset="-120"/>
                <a:ea typeface="Microsoft JhengHei" panose="020B0604030504040204" pitchFamily="34" charset="-120"/>
              </a:rPr>
              <a:t>自動駕駛汽車</a:t>
            </a:r>
            <a:endParaRPr lang="en-US" altLang="zh-TW" sz="2800" b="1" dirty="0">
              <a:solidFill>
                <a:srgbClr val="FF0000"/>
              </a:solidFill>
              <a:latin typeface="Microsoft JhengHei" panose="020B0604030504040204" pitchFamily="34" charset="-120"/>
              <a:ea typeface="Microsoft JhengHei" panose="020B0604030504040204" pitchFamily="34" charset="-120"/>
            </a:endParaRPr>
          </a:p>
          <a:p>
            <a:pPr marL="0" indent="355600">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加上車載電子、</a:t>
            </a:r>
            <a:r>
              <a:rPr lang="zh-TW" altLang="en-US" sz="2800" b="1" dirty="0">
                <a:solidFill>
                  <a:srgbClr val="FF0000"/>
                </a:solidFill>
                <a:latin typeface="Microsoft JhengHei" panose="020B0604030504040204" pitchFamily="34" charset="-120"/>
                <a:ea typeface="Microsoft JhengHei" panose="020B0604030504040204" pitchFamily="34" charset="-120"/>
              </a:rPr>
              <a:t>光學辨識</a:t>
            </a:r>
            <a:r>
              <a:rPr lang="zh-TW" altLang="en-US" sz="2800" dirty="0">
                <a:solidFill>
                  <a:srgbClr val="FF0000"/>
                </a:solidFill>
                <a:latin typeface="Microsoft JhengHei" panose="020B0604030504040204" pitchFamily="34" charset="-120"/>
                <a:ea typeface="Microsoft JhengHei" panose="020B0604030504040204" pitchFamily="34" charset="-120"/>
              </a:rPr>
              <a:t>、衛星導航、行動運算、</a:t>
            </a:r>
            <a:endParaRPr lang="en-US" altLang="zh-TW" sz="2800" dirty="0">
              <a:solidFill>
                <a:srgbClr val="FF0000"/>
              </a:solidFill>
              <a:latin typeface="Microsoft JhengHei" panose="020B0604030504040204" pitchFamily="34" charset="-120"/>
              <a:ea typeface="Microsoft JhengHei" panose="020B0604030504040204" pitchFamily="34" charset="-120"/>
            </a:endParaRPr>
          </a:p>
          <a:p>
            <a:pPr marL="0" indent="627063">
              <a:lnSpc>
                <a:spcPct val="110000"/>
              </a:lnSpc>
              <a:spcBef>
                <a:spcPts val="0"/>
              </a:spcBef>
              <a:buNone/>
            </a:pPr>
            <a:r>
              <a:rPr lang="en-US" altLang="zh-TW" sz="2800" b="1" dirty="0">
                <a:solidFill>
                  <a:srgbClr val="FF0000"/>
                </a:solidFill>
                <a:latin typeface="Microsoft JhengHei" panose="020B0604030504040204" pitchFamily="34" charset="-120"/>
                <a:ea typeface="Microsoft JhengHei" panose="020B0604030504040204" pitchFamily="34" charset="-120"/>
              </a:rPr>
              <a:t>5G</a:t>
            </a:r>
            <a:r>
              <a:rPr lang="zh-TW" altLang="en-US" sz="2800" b="1" dirty="0">
                <a:solidFill>
                  <a:srgbClr val="FF0000"/>
                </a:solidFill>
                <a:latin typeface="Microsoft JhengHei" panose="020B0604030504040204" pitchFamily="34" charset="-120"/>
                <a:ea typeface="Microsoft JhengHei" panose="020B0604030504040204" pitchFamily="34" charset="-120"/>
              </a:rPr>
              <a:t>網路</a:t>
            </a:r>
            <a:r>
              <a:rPr lang="zh-TW" altLang="en-US" sz="2800" dirty="0">
                <a:solidFill>
                  <a:srgbClr val="FF0000"/>
                </a:solidFill>
                <a:latin typeface="Microsoft JhengHei" panose="020B0604030504040204" pitchFamily="34" charset="-120"/>
                <a:ea typeface="Microsoft JhengHei" panose="020B0604030504040204" pitchFamily="34" charset="-120"/>
              </a:rPr>
              <a:t>、人機界面與城市規劃</a:t>
            </a:r>
            <a:r>
              <a:rPr lang="en-US" altLang="zh-TW" sz="2800" dirty="0">
                <a:solidFill>
                  <a:srgbClr val="FF0000"/>
                </a:solidFill>
                <a:latin typeface="Microsoft JhengHei" panose="020B0604030504040204" pitchFamily="34" charset="-120"/>
                <a:ea typeface="Microsoft JhengHei" panose="020B0604030504040204" pitchFamily="34" charset="-120"/>
              </a:rPr>
              <a:t>……</a:t>
            </a:r>
          </a:p>
        </p:txBody>
      </p:sp>
      <p:pic>
        <p:nvPicPr>
          <p:cNvPr id="4" name="圖片 3">
            <a:hlinkClick r:id="rId2" action="ppaction://hlinksldjump"/>
            <a:extLst>
              <a:ext uri="{FF2B5EF4-FFF2-40B4-BE49-F238E27FC236}">
                <a16:creationId xmlns:a16="http://schemas.microsoft.com/office/drawing/2014/main" xmlns="" id="{7BE42606-0E58-420D-A55B-7FD446D8BA7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3131806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827584" y="818003"/>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a:t>
            </a:r>
          </a:p>
        </p:txBody>
      </p:sp>
      <p:sp>
        <p:nvSpPr>
          <p:cNvPr id="46084" name="副標題 4"/>
          <p:cNvSpPr txBox="1">
            <a:spLocks/>
          </p:cNvSpPr>
          <p:nvPr/>
        </p:nvSpPr>
        <p:spPr bwMode="auto">
          <a:xfrm>
            <a:off x="971600" y="1363019"/>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2800" dirty="0"/>
              <a:t>https://shs.k12ea.gov.tw/site/adapt-k12ea</a:t>
            </a:r>
            <a:endParaRPr lang="zh-TW" altLang="en-US" sz="2800" dirty="0">
              <a:solidFill>
                <a:srgbClr val="FF0000"/>
              </a:solidFill>
              <a:latin typeface="微軟正黑體" pitchFamily="34" charset="-120"/>
              <a:ea typeface="微軟正黑體" pitchFamily="34" charset="-120"/>
            </a:endParaRPr>
          </a:p>
        </p:txBody>
      </p:sp>
      <p:pic>
        <p:nvPicPr>
          <p:cNvPr id="2" name="圖片 1"/>
          <p:cNvPicPr>
            <a:picLocks noChangeAspect="1"/>
          </p:cNvPicPr>
          <p:nvPr/>
        </p:nvPicPr>
        <p:blipFill rotWithShape="1">
          <a:blip r:embed="rId3"/>
          <a:srcRect t="12200" r="36844" b="17800"/>
          <a:stretch/>
        </p:blipFill>
        <p:spPr>
          <a:xfrm>
            <a:off x="862762" y="1827525"/>
            <a:ext cx="7579092" cy="4725144"/>
          </a:xfrm>
          <a:prstGeom prst="rect">
            <a:avLst/>
          </a:prstGeom>
        </p:spPr>
      </p:pic>
      <p:pic>
        <p:nvPicPr>
          <p:cNvPr id="7" name="圖片 6"/>
          <p:cNvPicPr/>
          <p:nvPr/>
        </p:nvPicPr>
        <p:blipFill>
          <a:blip r:embed="rId4">
            <a:extLst>
              <a:ext uri="{28A0092B-C50C-407E-A947-70E740481C1C}">
                <a14:useLocalDpi xmlns:a14="http://schemas.microsoft.com/office/drawing/2010/main" val="0"/>
              </a:ext>
            </a:extLst>
          </a:blip>
          <a:stretch>
            <a:fillRect/>
          </a:stretch>
        </p:blipFill>
        <p:spPr>
          <a:xfrm>
            <a:off x="7294830" y="244600"/>
            <a:ext cx="1152128" cy="1073218"/>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36237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87335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34934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23678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19209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647681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46249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71307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52841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0988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41495" y="692696"/>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全國高級中等學校及五專定位查詢</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3"/>
          <a:srcRect l="-1187" t="12201" r="18500" b="19200"/>
          <a:stretch/>
        </p:blipFill>
        <p:spPr>
          <a:xfrm>
            <a:off x="-108520" y="1649880"/>
            <a:ext cx="9212998" cy="4299399"/>
          </a:xfrm>
          <a:prstGeom prst="rect">
            <a:avLst/>
          </a:prstGeom>
        </p:spPr>
      </p:pic>
    </p:spTree>
    <p:extLst>
      <p:ext uri="{BB962C8B-B14F-4D97-AF65-F5344CB8AC3E}">
        <p14:creationId xmlns:p14="http://schemas.microsoft.com/office/powerpoint/2010/main" val="8843854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50774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35680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64491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07139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67500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a16="http://schemas.microsoft.com/office/drawing/2014/main" xmlns="" id="{04A6712C-211D-4FD7-8BB6-43DE33A52388}"/>
              </a:ext>
            </a:extLst>
          </p:cNvPr>
          <p:cNvSpPr/>
          <p:nvPr/>
        </p:nvSpPr>
        <p:spPr>
          <a:xfrm>
            <a:off x="4639243" y="200413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a16="http://schemas.microsoft.com/office/drawing/2014/main" xmlns="" id="{66891839-1941-4D70-A826-73BB76D62CD1}"/>
              </a:ext>
            </a:extLst>
          </p:cNvPr>
          <p:cNvSpPr/>
          <p:nvPr/>
        </p:nvSpPr>
        <p:spPr>
          <a:xfrm>
            <a:off x="4639243" y="3316695"/>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a:t>
            </a:r>
            <a:r>
              <a:rPr lang="zh-TW" altLang="en-US" sz="2400" b="1" dirty="0">
                <a:solidFill>
                  <a:srgbClr val="FF0000"/>
                </a:solidFill>
                <a:latin typeface="微軟正黑體" panose="020B0604030504040204" pitchFamily="34" charset="-120"/>
                <a:ea typeface="微軟正黑體" panose="020B0604030504040204" pitchFamily="34" charset="-120"/>
              </a:rPr>
              <a:t>區免試入學</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a16="http://schemas.microsoft.com/office/drawing/2014/main" xmlns=""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a16="http://schemas.microsoft.com/office/drawing/2014/main" xmlns=""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19335914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a16="http://schemas.microsoft.com/office/drawing/2014/main" xmlns=""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a16="http://schemas.microsoft.com/office/drawing/2014/main" xmlns=""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a16="http://schemas.microsoft.com/office/drawing/2014/main" xmlns=""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a16="http://schemas.microsoft.com/office/drawing/2014/main" xmlns=""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a16="http://schemas.microsoft.com/office/drawing/2014/main" xmlns="" id="{86FEF119-2874-4728-B4D1-BFCB392E9009}"/>
              </a:ext>
            </a:extLst>
          </p:cNvPr>
          <p:cNvSpPr/>
          <p:nvPr/>
        </p:nvSpPr>
        <p:spPr>
          <a:xfrm>
            <a:off x="5324244" y="1272648"/>
            <a:ext cx="2992171" cy="1082566"/>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r>
              <a:rPr lang="en-US" altLang="zh-TW" dirty="0">
                <a:solidFill>
                  <a:srgbClr val="FF0000"/>
                </a:solidFill>
                <a:latin typeface="微軟正黑體" panose="020B0604030504040204" pitchFamily="34" charset="-120"/>
                <a:ea typeface="微軟正黑體" panose="020B0604030504040204" pitchFamily="34" charset="-120"/>
              </a:rPr>
              <a:t/>
            </a:r>
            <a:br>
              <a:rPr lang="en-US" altLang="zh-TW" dirty="0">
                <a:solidFill>
                  <a:srgbClr val="FF0000"/>
                </a:solidFill>
                <a:latin typeface="微軟正黑體" panose="020B0604030504040204" pitchFamily="34" charset="-120"/>
                <a:ea typeface="微軟正黑體" panose="020B0604030504040204" pitchFamily="34" charset="-120"/>
              </a:rPr>
            </a:br>
            <a:r>
              <a:rPr lang="zh-TW" altLang="en-US" dirty="0">
                <a:solidFill>
                  <a:srgbClr val="FF0000"/>
                </a:solidFill>
                <a:latin typeface="微軟正黑體" panose="020B0604030504040204" pitchFamily="34" charset="-120"/>
                <a:ea typeface="微軟正黑體" panose="020B0604030504040204" pitchFamily="34" charset="-120"/>
              </a:rPr>
              <a:t>五專完全免試單獨招生</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a16="http://schemas.microsoft.com/office/drawing/2014/main" xmlns=""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a16="http://schemas.microsoft.com/office/drawing/2014/main" xmlns=""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a16="http://schemas.microsoft.com/office/drawing/2014/main" xmlns=""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a16="http://schemas.microsoft.com/office/drawing/2014/main" xmlns=""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a16="http://schemas.microsoft.com/office/drawing/2014/main" xmlns=""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a16="http://schemas.microsoft.com/office/drawing/2014/main" xmlns=""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a16="http://schemas.microsoft.com/office/drawing/2014/main" xmlns=""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a16="http://schemas.microsoft.com/office/drawing/2014/main" xmlns=""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a16="http://schemas.microsoft.com/office/drawing/2014/main" xmlns=""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a16="http://schemas.microsoft.com/office/drawing/2014/main" xmlns=""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a16="http://schemas.microsoft.com/office/drawing/2014/main" xmlns=""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val="371973970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a16="http://schemas.microsoft.com/office/drawing/2014/main" xmlns=""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a16="http://schemas.microsoft.com/office/drawing/2014/main" xmlns=""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a16="http://schemas.microsoft.com/office/drawing/2014/main" xmlns=""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a16="http://schemas.microsoft.com/office/drawing/2014/main" xmlns=""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16191</TotalTime>
  <Words>8260</Words>
  <Application>Microsoft Office PowerPoint</Application>
  <PresentationFormat>如螢幕大小 (4:3)</PresentationFormat>
  <Paragraphs>1496</Paragraphs>
  <Slides>115</Slides>
  <Notes>82</Notes>
  <HiddenSlides>0</HiddenSlides>
  <MMClips>0</MMClips>
  <ScaleCrop>false</ScaleCrop>
  <HeadingPairs>
    <vt:vector size="8" baseType="variant">
      <vt:variant>
        <vt:lpstr>使用字型</vt:lpstr>
      </vt:variant>
      <vt:variant>
        <vt:i4>15</vt:i4>
      </vt:variant>
      <vt:variant>
        <vt:lpstr>佈景主題</vt:lpstr>
      </vt:variant>
      <vt:variant>
        <vt:i4>2</vt:i4>
      </vt:variant>
      <vt:variant>
        <vt:lpstr>內嵌 OLE 伺服程式</vt:lpstr>
      </vt:variant>
      <vt:variant>
        <vt:i4>2</vt:i4>
      </vt:variant>
      <vt:variant>
        <vt:lpstr>投影片標題</vt:lpstr>
      </vt:variant>
      <vt:variant>
        <vt:i4>115</vt:i4>
      </vt:variant>
    </vt:vector>
  </HeadingPairs>
  <TitlesOfParts>
    <vt:vector size="134" baseType="lpstr">
      <vt:lpstr>Gill Sans MT</vt:lpstr>
      <vt:lpstr>Wingdings</vt:lpstr>
      <vt:lpstr>微軟正黑體</vt:lpstr>
      <vt:lpstr>Webdings</vt:lpstr>
      <vt:lpstr>Arial Unicode MS</vt:lpstr>
      <vt:lpstr>華康仿宋體W6</vt:lpstr>
      <vt:lpstr>Times New Roman</vt:lpstr>
      <vt:lpstr>標楷體</vt:lpstr>
      <vt:lpstr>Arial</vt:lpstr>
      <vt:lpstr>微軟正黑體</vt:lpstr>
      <vt:lpstr>華康儷粗圓</vt:lpstr>
      <vt:lpstr>Verdana</vt:lpstr>
      <vt:lpstr>新細明體</vt:lpstr>
      <vt:lpstr>標楷體</vt:lpstr>
      <vt:lpstr>Calibri</vt:lpstr>
      <vt:lpstr>1_238TGp_spraut_light _v2</vt:lpstr>
      <vt:lpstr>圖庫</vt:lpstr>
      <vt:lpstr>Image</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國中教育會考考試科目及時間表</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身心障礙生適性輔導安置</vt:lpstr>
      <vt:lpstr>五專招生管道說明</vt:lpstr>
      <vt:lpstr>PowerPoint 簡報</vt:lpstr>
      <vt:lpstr>五專免試入學</vt:lpstr>
      <vt:lpstr>五專完全免試入學單獨招生_重要日程</vt:lpstr>
      <vt:lpstr>PowerPoint 簡報</vt:lpstr>
      <vt:lpstr>五專免試入學優先免試入學_重要日程</vt:lpstr>
      <vt:lpstr>五專免試入學優先免試入學_重要提醒</vt:lpstr>
      <vt:lpstr>五專聯合免試入學_重要日程</vt:lpstr>
      <vt:lpstr>PowerPoint 簡報</vt:lpstr>
      <vt:lpstr>PowerPoint 簡報</vt:lpstr>
      <vt:lpstr>屏東區招收普通科學校介紹</vt:lpstr>
      <vt:lpstr>屏東區技術型學校介紹</vt:lpstr>
      <vt:lpstr>屏東區技術型高中專業群科介紹與說明</vt:lpstr>
      <vt:lpstr>以智慧型手機為例</vt:lpstr>
      <vt:lpstr>專業群科分析－以智慧型手機為例</vt:lpstr>
      <vt:lpstr>PowerPoint 簡報</vt:lpstr>
      <vt:lpstr>專業群科分析－以御飯糰為例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wei chen</cp:lastModifiedBy>
  <cp:revision>715</cp:revision>
  <cp:lastPrinted>2021-01-05T07:24:10Z</cp:lastPrinted>
  <dcterms:created xsi:type="dcterms:W3CDTF">2012-12-02T17:04:08Z</dcterms:created>
  <dcterms:modified xsi:type="dcterms:W3CDTF">2024-05-26T10:28:14Z</dcterms:modified>
</cp:coreProperties>
</file>